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tags/tag53.xml" ContentType="application/vnd.openxmlformats-officedocument.presentationml.tags+xml"/>
  <Override PartName="/ppt/tags/tag54.xml" ContentType="application/vnd.openxmlformats-officedocument.presentationml.tags+xml"/>
  <Override PartName="/ppt/notesSlides/notesSlide3.xml" ContentType="application/vnd.openxmlformats-officedocument.presentationml.notesSlide+xml"/>
  <Override PartName="/ppt/charts/chart3.xml" ContentType="application/vnd.openxmlformats-officedocument.drawingml.chart+xml"/>
  <Override PartName="/ppt/tags/tag55.xml" ContentType="application/vnd.openxmlformats-officedocument.presentationml.tags+xml"/>
  <Override PartName="/ppt/tags/tag56.xml" ContentType="application/vnd.openxmlformats-officedocument.presentationml.tags+xml"/>
  <Override PartName="/ppt/notesSlides/notesSlide4.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tags/tag57.xml" ContentType="application/vnd.openxmlformats-officedocument.presentationml.tags+xml"/>
  <Override PartName="/ppt/tags/tag58.xml" ContentType="application/vnd.openxmlformats-officedocument.presentationml.tags+xml"/>
  <Override PartName="/ppt/notesSlides/notesSlide5.xml" ContentType="application/vnd.openxmlformats-officedocument.presentationml.notesSlide+xml"/>
  <Override PartName="/ppt/charts/chart8.xml" ContentType="application/vnd.openxmlformats-officedocument.drawingml.chart+xml"/>
  <Override PartName="/ppt/tags/tag59.xml" ContentType="application/vnd.openxmlformats-officedocument.presentationml.tags+xml"/>
  <Override PartName="/ppt/tags/tag60.xml" ContentType="application/vnd.openxmlformats-officedocument.presentationml.tags+xml"/>
  <Override PartName="/ppt/notesSlides/notesSlide6.xml" ContentType="application/vnd.openxmlformats-officedocument.presentationml.notesSlide+xml"/>
  <Override PartName="/ppt/charts/chart9.xml" ContentType="application/vnd.openxmlformats-officedocument.drawingml.chart+xml"/>
  <Override PartName="/ppt/tags/tag61.xml" ContentType="application/vnd.openxmlformats-officedocument.presentationml.tags+xml"/>
  <Override PartName="/ppt/tags/tag62.xml" ContentType="application/vnd.openxmlformats-officedocument.presentationml.tags+xml"/>
  <Override PartName="/ppt/notesSlides/notesSlide7.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notesSlides/notesSlide8.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9.xml" ContentType="application/vnd.openxmlformats-officedocument.presentationml.notesSlide+xml"/>
  <Override PartName="/ppt/charts/chart10.xml" ContentType="application/vnd.openxmlformats-officedocument.drawingml.chart+xml"/>
  <Override PartName="/ppt/tags/tag67.xml" ContentType="application/vnd.openxmlformats-officedocument.presentationml.tags+xml"/>
  <Override PartName="/ppt/tags/tag68.xml" ContentType="application/vnd.openxmlformats-officedocument.presentationml.tags+xml"/>
  <Override PartName="/ppt/notesSlides/notesSlide10.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notesSlides/notesSlide11.xml" ContentType="application/vnd.openxmlformats-officedocument.presentationml.notesSlide+xml"/>
  <Override PartName="/ppt/charts/chart11.xml" ContentType="application/vnd.openxmlformats-officedocument.drawingml.chart+xml"/>
  <Override PartName="/ppt/charts/chart12.xml" ContentType="application/vnd.openxmlformats-officedocument.drawingml.chart+xml"/>
  <Override PartName="/ppt/tags/tag71.xml" ContentType="application/vnd.openxmlformats-officedocument.presentationml.tags+xml"/>
  <Override PartName="/ppt/tags/tag72.xml" ContentType="application/vnd.openxmlformats-officedocument.presentationml.tag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saveSubsetFonts="1">
  <p:sldMasterIdLst>
    <p:sldMasterId id="2147484030" r:id="rId4"/>
    <p:sldMasterId id="2147484046" r:id="rId5"/>
    <p:sldMasterId id="2147484047" r:id="rId6"/>
  </p:sldMasterIdLst>
  <p:notesMasterIdLst>
    <p:notesMasterId r:id="rId19"/>
  </p:notesMasterIdLst>
  <p:handoutMasterIdLst>
    <p:handoutMasterId r:id="rId20"/>
  </p:handoutMasterIdLst>
  <p:sldIdLst>
    <p:sldId id="421" r:id="rId7"/>
    <p:sldId id="419" r:id="rId8"/>
    <p:sldId id="395" r:id="rId9"/>
    <p:sldId id="423" r:id="rId10"/>
    <p:sldId id="416" r:id="rId11"/>
    <p:sldId id="414" r:id="rId12"/>
    <p:sldId id="407" r:id="rId13"/>
    <p:sldId id="406" r:id="rId14"/>
    <p:sldId id="344" r:id="rId15"/>
    <p:sldId id="415" r:id="rId16"/>
    <p:sldId id="400" r:id="rId17"/>
    <p:sldId id="402" r:id="rId18"/>
  </p:sldIdLst>
  <p:sldSz cx="10058400" cy="7543800"/>
  <p:notesSz cx="7104063" cy="10234613"/>
  <p:custDataLst>
    <p:tags r:id="rId21"/>
  </p:custDataLst>
  <p:defaultTextStyle>
    <a:defPPr>
      <a:defRPr lang="en-GB"/>
    </a:defPPr>
    <a:lvl1pPr algn="l" rtl="0" fontAlgn="base">
      <a:spcBef>
        <a:spcPct val="0"/>
      </a:spcBef>
      <a:spcAft>
        <a:spcPct val="0"/>
      </a:spcAft>
      <a:defRPr sz="1000" kern="1200">
        <a:solidFill>
          <a:schemeClr val="tx1"/>
        </a:solidFill>
        <a:latin typeface="Frutiger 55 Roman" pitchFamily="34" charset="0"/>
        <a:ea typeface="Arial Unicode MS" pitchFamily="34" charset="-128"/>
        <a:cs typeface="Arial Unicode MS" pitchFamily="34" charset="-128"/>
      </a:defRPr>
    </a:lvl1pPr>
    <a:lvl2pPr marL="457200" algn="l" rtl="0" fontAlgn="base">
      <a:spcBef>
        <a:spcPct val="0"/>
      </a:spcBef>
      <a:spcAft>
        <a:spcPct val="0"/>
      </a:spcAft>
      <a:defRPr sz="1000" kern="1200">
        <a:solidFill>
          <a:schemeClr val="tx1"/>
        </a:solidFill>
        <a:latin typeface="Frutiger 55 Roman" pitchFamily="34" charset="0"/>
        <a:ea typeface="Arial Unicode MS" pitchFamily="34" charset="-128"/>
        <a:cs typeface="Arial Unicode MS" pitchFamily="34" charset="-128"/>
      </a:defRPr>
    </a:lvl2pPr>
    <a:lvl3pPr marL="914400" algn="l" rtl="0" fontAlgn="base">
      <a:spcBef>
        <a:spcPct val="0"/>
      </a:spcBef>
      <a:spcAft>
        <a:spcPct val="0"/>
      </a:spcAft>
      <a:defRPr sz="1000" kern="1200">
        <a:solidFill>
          <a:schemeClr val="tx1"/>
        </a:solidFill>
        <a:latin typeface="Frutiger 55 Roman" pitchFamily="34" charset="0"/>
        <a:ea typeface="Arial Unicode MS" pitchFamily="34" charset="-128"/>
        <a:cs typeface="Arial Unicode MS" pitchFamily="34" charset="-128"/>
      </a:defRPr>
    </a:lvl3pPr>
    <a:lvl4pPr marL="1371600" algn="l" rtl="0" fontAlgn="base">
      <a:spcBef>
        <a:spcPct val="0"/>
      </a:spcBef>
      <a:spcAft>
        <a:spcPct val="0"/>
      </a:spcAft>
      <a:defRPr sz="1000" kern="1200">
        <a:solidFill>
          <a:schemeClr val="tx1"/>
        </a:solidFill>
        <a:latin typeface="Frutiger 55 Roman" pitchFamily="34" charset="0"/>
        <a:ea typeface="Arial Unicode MS" pitchFamily="34" charset="-128"/>
        <a:cs typeface="Arial Unicode MS" pitchFamily="34" charset="-128"/>
      </a:defRPr>
    </a:lvl4pPr>
    <a:lvl5pPr marL="1828800" algn="l" rtl="0" fontAlgn="base">
      <a:spcBef>
        <a:spcPct val="0"/>
      </a:spcBef>
      <a:spcAft>
        <a:spcPct val="0"/>
      </a:spcAft>
      <a:defRPr sz="1000" kern="1200">
        <a:solidFill>
          <a:schemeClr val="tx1"/>
        </a:solidFill>
        <a:latin typeface="Frutiger 55 Roman" pitchFamily="34" charset="0"/>
        <a:ea typeface="Arial Unicode MS" pitchFamily="34" charset="-128"/>
        <a:cs typeface="Arial Unicode MS" pitchFamily="34" charset="-128"/>
      </a:defRPr>
    </a:lvl5pPr>
    <a:lvl6pPr marL="2286000" algn="l" defTabSz="914400" rtl="0" eaLnBrk="1" latinLnBrk="0" hangingPunct="1">
      <a:defRPr sz="1000" kern="1200">
        <a:solidFill>
          <a:schemeClr val="tx1"/>
        </a:solidFill>
        <a:latin typeface="Frutiger 55 Roman" pitchFamily="34" charset="0"/>
        <a:ea typeface="Arial Unicode MS" pitchFamily="34" charset="-128"/>
        <a:cs typeface="Arial Unicode MS" pitchFamily="34" charset="-128"/>
      </a:defRPr>
    </a:lvl6pPr>
    <a:lvl7pPr marL="2743200" algn="l" defTabSz="914400" rtl="0" eaLnBrk="1" latinLnBrk="0" hangingPunct="1">
      <a:defRPr sz="1000" kern="1200">
        <a:solidFill>
          <a:schemeClr val="tx1"/>
        </a:solidFill>
        <a:latin typeface="Frutiger 55 Roman" pitchFamily="34" charset="0"/>
        <a:ea typeface="Arial Unicode MS" pitchFamily="34" charset="-128"/>
        <a:cs typeface="Arial Unicode MS" pitchFamily="34" charset="-128"/>
      </a:defRPr>
    </a:lvl7pPr>
    <a:lvl8pPr marL="3200400" algn="l" defTabSz="914400" rtl="0" eaLnBrk="1" latinLnBrk="0" hangingPunct="1">
      <a:defRPr sz="1000" kern="1200">
        <a:solidFill>
          <a:schemeClr val="tx1"/>
        </a:solidFill>
        <a:latin typeface="Frutiger 55 Roman" pitchFamily="34" charset="0"/>
        <a:ea typeface="Arial Unicode MS" pitchFamily="34" charset="-128"/>
        <a:cs typeface="Arial Unicode MS" pitchFamily="34" charset="-128"/>
      </a:defRPr>
    </a:lvl8pPr>
    <a:lvl9pPr marL="3657600" algn="l" defTabSz="914400" rtl="0" eaLnBrk="1" latinLnBrk="0" hangingPunct="1">
      <a:defRPr sz="1000" kern="1200">
        <a:solidFill>
          <a:schemeClr val="tx1"/>
        </a:solidFill>
        <a:latin typeface="Frutiger 55 Roman" pitchFamily="34" charset="0"/>
        <a:ea typeface="Arial Unicode MS" pitchFamily="34" charset="-128"/>
        <a:cs typeface="Arial Unicode MS" pitchFamily="34" charset="-128"/>
      </a:defRPr>
    </a:lvl9pPr>
  </p:defaultTextStyle>
  <p:extLst>
    <p:ext uri="{EFAFB233-063F-42B5-8137-9DF3F51BA10A}">
      <p15:sldGuideLst xmlns:p15="http://schemas.microsoft.com/office/powerpoint/2012/main">
        <p15:guide id="1" orient="horz" pos="360">
          <p15:clr>
            <a:srgbClr val="A4A3A4"/>
          </p15:clr>
        </p15:guide>
        <p15:guide id="2" orient="horz" pos="687">
          <p15:clr>
            <a:srgbClr val="A4A3A4"/>
          </p15:clr>
        </p15:guide>
        <p15:guide id="3" orient="horz" pos="595">
          <p15:clr>
            <a:srgbClr val="A4A3A4"/>
          </p15:clr>
        </p15:guide>
        <p15:guide id="4" orient="horz" pos="1080">
          <p15:clr>
            <a:srgbClr val="A4A3A4"/>
          </p15:clr>
        </p15:guide>
        <p15:guide id="5" orient="horz" pos="4200">
          <p15:clr>
            <a:srgbClr val="A4A3A4"/>
          </p15:clr>
        </p15:guide>
        <p15:guide id="6" orient="horz" pos="4728">
          <p15:clr>
            <a:srgbClr val="A4A3A4"/>
          </p15:clr>
        </p15:guide>
        <p15:guide id="7" orient="horz" pos="2376">
          <p15:clr>
            <a:srgbClr val="A4A3A4"/>
          </p15:clr>
        </p15:guide>
        <p15:guide id="8" pos="480">
          <p15:clr>
            <a:srgbClr val="A4A3A4"/>
          </p15:clr>
        </p15:guide>
        <p15:guide id="9" pos="3168">
          <p15:clr>
            <a:srgbClr val="A4A3A4"/>
          </p15:clr>
        </p15:guide>
        <p15:guide id="10" pos="6048">
          <p15:clr>
            <a:srgbClr val="A4A3A4"/>
          </p15:clr>
        </p15:guide>
      </p15:sldGuideLst>
    </p:ext>
    <p:ext uri="{2D200454-40CA-4A62-9FC3-DE9A4176ACB9}">
      <p15:notesGuideLst xmlns:p15="http://schemas.microsoft.com/office/powerpoint/2012/main">
        <p15:guide id="1" orient="horz" pos="3222">
          <p15:clr>
            <a:srgbClr val="A4A3A4"/>
          </p15:clr>
        </p15:guide>
        <p15:guide id="2" pos="223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ibhor Mishra" initials="V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loop="1"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EBFF"/>
    <a:srgbClr val="EBF0FA"/>
    <a:srgbClr val="C8DCEB"/>
    <a:srgbClr val="C8DCE6"/>
    <a:srgbClr val="DCF0FA"/>
    <a:srgbClr val="B6E090"/>
    <a:srgbClr val="FFFFFA"/>
    <a:srgbClr val="FDFDFD"/>
    <a:srgbClr val="FA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8" autoAdjust="0"/>
    <p:restoredTop sz="92426" autoAdjust="0"/>
  </p:normalViewPr>
  <p:slideViewPr>
    <p:cSldViewPr>
      <p:cViewPr varScale="1">
        <p:scale>
          <a:sx n="101" d="100"/>
          <a:sy n="101" d="100"/>
        </p:scale>
        <p:origin x="1116" y="102"/>
      </p:cViewPr>
      <p:guideLst>
        <p:guide orient="horz" pos="360"/>
        <p:guide orient="horz" pos="687"/>
        <p:guide orient="horz" pos="595"/>
        <p:guide orient="horz" pos="1080"/>
        <p:guide orient="horz" pos="4200"/>
        <p:guide orient="horz" pos="4728"/>
        <p:guide orient="horz" pos="2376"/>
        <p:guide pos="480"/>
        <p:guide pos="3168"/>
        <p:guide pos="6048"/>
      </p:guideLst>
    </p:cSldViewPr>
  </p:slideViewPr>
  <p:outlineViewPr>
    <p:cViewPr>
      <p:scale>
        <a:sx n="33" d="100"/>
        <a:sy n="33" d="100"/>
      </p:scale>
      <p:origin x="0" y="417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6" d="100"/>
          <a:sy n="76" d="100"/>
        </p:scale>
        <p:origin x="-3294" y="-102"/>
      </p:cViewPr>
      <p:guideLst>
        <p:guide orient="horz" pos="3222"/>
        <p:guide pos="223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Success &amp; Strike Rate</a:t>
            </a:r>
          </a:p>
        </c:rich>
      </c:tx>
      <c:overlay val="0"/>
    </c:title>
    <c:autoTitleDeleted val="0"/>
    <c:plotArea>
      <c:layout/>
      <c:barChart>
        <c:barDir val="col"/>
        <c:grouping val="percentStacked"/>
        <c:varyColors val="0"/>
        <c:ser>
          <c:idx val="0"/>
          <c:order val="0"/>
          <c:tx>
            <c:strRef>
              <c:f>Sheet1!$B$1</c:f>
              <c:strCache>
                <c:ptCount val="1"/>
                <c:pt idx="0">
                  <c:v>Series 1</c:v>
                </c:pt>
              </c:strCache>
            </c:strRef>
          </c:tx>
          <c:spPr>
            <a:gradFill flip="none" rotWithShape="1">
              <a:gsLst>
                <a:gs pos="25000">
                  <a:srgbClr val="DCF0FA"/>
                </a:gs>
                <a:gs pos="100000">
                  <a:srgbClr val="EBF0FA"/>
                </a:gs>
              </a:gsLst>
              <a:lin ang="10800000" scaled="1"/>
              <a:tileRect/>
            </a:gradFill>
          </c:spPr>
          <c:invertIfNegative val="0"/>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0-D5AF-4380-9159-D1110AC1A34A}"/>
            </c:ext>
          </c:extLst>
        </c:ser>
        <c:dLbls>
          <c:showLegendKey val="0"/>
          <c:showVal val="0"/>
          <c:showCatName val="0"/>
          <c:showSerName val="0"/>
          <c:showPercent val="0"/>
          <c:showBubbleSize val="0"/>
        </c:dLbls>
        <c:gapWidth val="150"/>
        <c:overlap val="100"/>
        <c:axId val="118527104"/>
        <c:axId val="118528640"/>
      </c:barChart>
      <c:catAx>
        <c:axId val="118527104"/>
        <c:scaling>
          <c:orientation val="minMax"/>
        </c:scaling>
        <c:delete val="0"/>
        <c:axPos val="b"/>
        <c:numFmt formatCode="General" sourceLinked="0"/>
        <c:majorTickMark val="out"/>
        <c:minorTickMark val="none"/>
        <c:tickLblPos val="nextTo"/>
        <c:crossAx val="118528640"/>
        <c:crosses val="autoZero"/>
        <c:auto val="1"/>
        <c:lblAlgn val="ctr"/>
        <c:lblOffset val="100"/>
        <c:noMultiLvlLbl val="0"/>
      </c:catAx>
      <c:valAx>
        <c:axId val="118528640"/>
        <c:scaling>
          <c:orientation val="minMax"/>
        </c:scaling>
        <c:delete val="0"/>
        <c:axPos val="l"/>
        <c:majorGridlines/>
        <c:numFmt formatCode="0%" sourceLinked="1"/>
        <c:majorTickMark val="out"/>
        <c:minorTickMark val="none"/>
        <c:tickLblPos val="nextTo"/>
        <c:crossAx val="118527104"/>
        <c:crosses val="autoZero"/>
        <c:crossBetween val="between"/>
      </c:valAx>
    </c:plotArea>
    <c:legend>
      <c:legendPos val="r"/>
      <c:overlay val="0"/>
    </c:legend>
    <c:plotVisOnly val="1"/>
    <c:dispBlanksAs val="gap"/>
    <c:showDLblsOverMax val="0"/>
  </c:chart>
  <c:txPr>
    <a:bodyPr/>
    <a:lstStyle/>
    <a:p>
      <a:pPr>
        <a:defRPr sz="800"/>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Top 5 error codes for </a:t>
            </a:r>
            <a:r>
              <a:rPr lang="en-US" sz="1440" b="1" i="0" u="none" strike="noStrike" baseline="0" dirty="0">
                <a:effectLst/>
              </a:rPr>
              <a:t>${CurrMonth}</a:t>
            </a:r>
            <a:r>
              <a:rPr lang="en-US" dirty="0"/>
              <a:t> (${PerOfErrors} of all errors)</a:t>
            </a:r>
          </a:p>
        </c:rich>
      </c:tx>
      <c:overlay val="0"/>
    </c:title>
    <c:autoTitleDeleted val="0"/>
    <c:plotArea>
      <c:layout>
        <c:manualLayout>
          <c:layoutTarget val="inner"/>
          <c:xMode val="edge"/>
          <c:yMode val="edge"/>
          <c:x val="8.8840574615673046E-2"/>
          <c:y val="0.10384954366499642"/>
          <c:w val="0.76879740426147514"/>
          <c:h val="0.83858894058697209"/>
        </c:manualLayout>
      </c:layout>
      <c:barChart>
        <c:barDir val="col"/>
        <c:grouping val="stacked"/>
        <c:varyColors val="0"/>
        <c:ser>
          <c:idx val="0"/>
          <c:order val="0"/>
          <c:tx>
            <c:strRef>
              <c:f>Sheet1!$B$1</c:f>
              <c:strCache>
                <c:ptCount val="1"/>
                <c:pt idx="0">
                  <c:v>Regions</c:v>
                </c:pt>
              </c:strCache>
            </c:strRef>
          </c:tx>
          <c:spPr>
            <a:gradFill>
              <a:gsLst>
                <a:gs pos="25000">
                  <a:srgbClr val="C8DCEB"/>
                </a:gs>
                <a:gs pos="100000">
                  <a:srgbClr val="D2EBFF"/>
                </a:gs>
              </a:gsLst>
              <a:lin ang="10800000" scaled="1"/>
            </a:gradFill>
          </c:spPr>
          <c:invertIfNegative val="0"/>
          <c:dPt>
            <c:idx val="0"/>
            <c:invertIfNegative val="0"/>
            <c:bubble3D val="0"/>
            <c:extLst>
              <c:ext xmlns:c16="http://schemas.microsoft.com/office/drawing/2014/chart" uri="{C3380CC4-5D6E-409C-BE32-E72D297353CC}">
                <c16:uniqueId val="{00000000-A5F0-4A00-B5EB-8268322268F1}"/>
              </c:ext>
            </c:extLst>
          </c:dPt>
          <c:cat>
            <c:strRef>
              <c:f>Sheet1!$A$2</c:f>
              <c:strCache>
                <c:ptCount val="1"/>
                <c:pt idx="0">
                  <c:v>Error Codes</c:v>
                </c:pt>
              </c:strCache>
            </c:strRef>
          </c:cat>
          <c:val>
            <c:numRef>
              <c:f>Sheet1!$B$2</c:f>
              <c:numCache>
                <c:formatCode>General</c:formatCode>
                <c:ptCount val="1"/>
                <c:pt idx="0">
                  <c:v>0</c:v>
                </c:pt>
              </c:numCache>
            </c:numRef>
          </c:val>
          <c:extLst>
            <c:ext xmlns:c16="http://schemas.microsoft.com/office/drawing/2014/chart" uri="{C3380CC4-5D6E-409C-BE32-E72D297353CC}">
              <c16:uniqueId val="{00000001-A5F0-4A00-B5EB-8268322268F1}"/>
            </c:ext>
          </c:extLst>
        </c:ser>
        <c:dLbls>
          <c:showLegendKey val="0"/>
          <c:showVal val="0"/>
          <c:showCatName val="0"/>
          <c:showSerName val="0"/>
          <c:showPercent val="0"/>
          <c:showBubbleSize val="0"/>
        </c:dLbls>
        <c:gapWidth val="150"/>
        <c:overlap val="100"/>
        <c:axId val="44897792"/>
        <c:axId val="44899328"/>
      </c:barChart>
      <c:catAx>
        <c:axId val="44897792"/>
        <c:scaling>
          <c:orientation val="minMax"/>
        </c:scaling>
        <c:delete val="0"/>
        <c:axPos val="b"/>
        <c:numFmt formatCode="General" sourceLinked="0"/>
        <c:majorTickMark val="out"/>
        <c:minorTickMark val="none"/>
        <c:tickLblPos val="nextTo"/>
        <c:txPr>
          <a:bodyPr/>
          <a:lstStyle/>
          <a:p>
            <a:pPr>
              <a:defRPr sz="800"/>
            </a:pPr>
            <a:endParaRPr lang="en-US"/>
          </a:p>
        </c:txPr>
        <c:crossAx val="44899328"/>
        <c:crosses val="autoZero"/>
        <c:auto val="1"/>
        <c:lblAlgn val="ctr"/>
        <c:lblOffset val="100"/>
        <c:noMultiLvlLbl val="0"/>
      </c:catAx>
      <c:valAx>
        <c:axId val="44899328"/>
        <c:scaling>
          <c:orientation val="minMax"/>
        </c:scaling>
        <c:delete val="0"/>
        <c:axPos val="l"/>
        <c:majorGridlines/>
        <c:title>
          <c:tx>
            <c:rich>
              <a:bodyPr rot="-5400000" vert="horz"/>
              <a:lstStyle/>
              <a:p>
                <a:pPr>
                  <a:defRPr/>
                </a:pPr>
                <a:r>
                  <a:rPr lang="en-IN" sz="800" b="1" i="0" u="none" strike="noStrike" kern="1200" baseline="0" dirty="0">
                    <a:solidFill>
                      <a:prstClr val="black"/>
                    </a:solidFill>
                    <a:latin typeface="+mn-lt"/>
                    <a:ea typeface="+mn-ea"/>
                    <a:cs typeface="+mn-cs"/>
                  </a:rPr>
                  <a:t>Frequency</a:t>
                </a:r>
              </a:p>
            </c:rich>
          </c:tx>
          <c:layout>
            <c:manualLayout>
              <c:xMode val="edge"/>
              <c:yMode val="edge"/>
              <c:x val="2.6785714285714284E-2"/>
              <c:y val="0.45999753937007876"/>
            </c:manualLayout>
          </c:layout>
          <c:overlay val="0"/>
        </c:title>
        <c:numFmt formatCode="#,##0" sourceLinked="0"/>
        <c:majorTickMark val="out"/>
        <c:minorTickMark val="none"/>
        <c:tickLblPos val="nextTo"/>
        <c:txPr>
          <a:bodyPr/>
          <a:lstStyle/>
          <a:p>
            <a:pPr>
              <a:defRPr sz="800"/>
            </a:pPr>
            <a:endParaRPr lang="en-US"/>
          </a:p>
        </c:txPr>
        <c:crossAx val="44897792"/>
        <c:crosses val="autoZero"/>
        <c:crossBetween val="between"/>
      </c:valAx>
    </c:plotArea>
    <c:legend>
      <c:legendPos val="r"/>
      <c:layout>
        <c:manualLayout>
          <c:xMode val="edge"/>
          <c:yMode val="edge"/>
          <c:x val="0.87350187033707405"/>
          <c:y val="0.515212285254116"/>
          <c:w val="0.1186241139148945"/>
          <c:h val="4.2174973156764495E-2"/>
        </c:manualLayout>
      </c:layout>
      <c:overlay val="0"/>
      <c:txPr>
        <a:bodyPr/>
        <a:lstStyle/>
        <a:p>
          <a:pPr>
            <a:defRPr sz="800"/>
          </a:pPr>
          <a:endParaRPr lang="en-US"/>
        </a:p>
      </c:txPr>
    </c:legend>
    <c:plotVisOnly val="1"/>
    <c:dispBlanksAs val="gap"/>
    <c:showDLblsOverMax val="0"/>
  </c:chart>
  <c:txPr>
    <a:bodyPr/>
    <a:lstStyle/>
    <a:p>
      <a:pPr>
        <a:defRPr sz="1200"/>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1 to 5</a:t>
            </a:r>
          </a:p>
        </c:rich>
      </c:tx>
      <c:layout>
        <c:manualLayout>
          <c:xMode val="edge"/>
          <c:yMode val="edge"/>
          <c:x val="0.45946377092207735"/>
          <c:y val="0.90114682723483097"/>
        </c:manualLayout>
      </c:layout>
      <c:overlay val="0"/>
    </c:title>
    <c:autoTitleDeleted val="0"/>
    <c:plotArea>
      <c:layout>
        <c:manualLayout>
          <c:layoutTarget val="inner"/>
          <c:xMode val="edge"/>
          <c:yMode val="edge"/>
          <c:x val="4.0527085753625063E-2"/>
          <c:y val="3.2867531264474295E-2"/>
          <c:w val="0.94996643671753422"/>
          <c:h val="0.77931310792033359"/>
        </c:manualLayout>
      </c:layout>
      <c:barChart>
        <c:barDir val="col"/>
        <c:grouping val="clustered"/>
        <c:varyColors val="0"/>
        <c:ser>
          <c:idx val="0"/>
          <c:order val="0"/>
          <c:tx>
            <c:strRef>
              <c:f>Sheet1!$B$1</c:f>
              <c:strCache>
                <c:ptCount val="1"/>
                <c:pt idx="0">
                  <c:v>Series 1</c:v>
                </c:pt>
              </c:strCache>
            </c:strRef>
          </c:tx>
          <c:spPr>
            <a:gradFill>
              <a:gsLst>
                <a:gs pos="25000">
                  <a:srgbClr val="C8DCEB"/>
                </a:gs>
                <a:gs pos="100000">
                  <a:srgbClr val="EBF0FA"/>
                </a:gs>
              </a:gsLst>
              <a:lin ang="10800000" scaled="1"/>
            </a:gradFill>
          </c:spPr>
          <c:invertIfNegative val="0"/>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0-2B31-44BF-A310-4F7137000F3C}"/>
            </c:ext>
          </c:extLst>
        </c:ser>
        <c:dLbls>
          <c:showLegendKey val="0"/>
          <c:showVal val="0"/>
          <c:showCatName val="0"/>
          <c:showSerName val="0"/>
          <c:showPercent val="0"/>
          <c:showBubbleSize val="0"/>
        </c:dLbls>
        <c:gapWidth val="150"/>
        <c:axId val="46580480"/>
        <c:axId val="46582400"/>
      </c:barChart>
      <c:catAx>
        <c:axId val="46580480"/>
        <c:scaling>
          <c:orientation val="minMax"/>
        </c:scaling>
        <c:delete val="0"/>
        <c:axPos val="b"/>
        <c:numFmt formatCode="General" sourceLinked="0"/>
        <c:majorTickMark val="out"/>
        <c:minorTickMark val="none"/>
        <c:tickLblPos val="nextTo"/>
        <c:txPr>
          <a:bodyPr/>
          <a:lstStyle/>
          <a:p>
            <a:pPr>
              <a:defRPr sz="800"/>
            </a:pPr>
            <a:endParaRPr lang="en-US"/>
          </a:p>
        </c:txPr>
        <c:crossAx val="46582400"/>
        <c:crosses val="autoZero"/>
        <c:auto val="1"/>
        <c:lblAlgn val="ctr"/>
        <c:lblOffset val="100"/>
        <c:noMultiLvlLbl val="0"/>
      </c:catAx>
      <c:valAx>
        <c:axId val="46582400"/>
        <c:scaling>
          <c:orientation val="minMax"/>
        </c:scaling>
        <c:delete val="0"/>
        <c:axPos val="l"/>
        <c:majorGridlines/>
        <c:numFmt formatCode="#,##0" sourceLinked="0"/>
        <c:majorTickMark val="out"/>
        <c:minorTickMark val="none"/>
        <c:tickLblPos val="nextTo"/>
        <c:txPr>
          <a:bodyPr/>
          <a:lstStyle/>
          <a:p>
            <a:pPr>
              <a:defRPr sz="800"/>
            </a:pPr>
            <a:endParaRPr lang="en-US"/>
          </a:p>
        </c:txPr>
        <c:crossAx val="46580480"/>
        <c:crosses val="autoZero"/>
        <c:crossBetween val="between"/>
      </c:valAx>
    </c:plotArea>
    <c:plotVisOnly val="1"/>
    <c:dispBlanksAs val="gap"/>
    <c:showDLblsOverMax val="0"/>
  </c:chart>
  <c:txPr>
    <a:bodyPr/>
    <a:lstStyle/>
    <a:p>
      <a:pPr>
        <a:defRPr sz="1000"/>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6 to 10</a:t>
            </a:r>
          </a:p>
        </c:rich>
      </c:tx>
      <c:layout>
        <c:manualLayout>
          <c:xMode val="edge"/>
          <c:yMode val="edge"/>
          <c:x val="0.4623521505376344"/>
          <c:y val="0.9"/>
        </c:manualLayout>
      </c:layout>
      <c:overlay val="0"/>
    </c:title>
    <c:autoTitleDeleted val="0"/>
    <c:plotArea>
      <c:layout>
        <c:manualLayout>
          <c:layoutTarget val="inner"/>
          <c:xMode val="edge"/>
          <c:yMode val="edge"/>
          <c:x val="4.7937939209211751E-2"/>
          <c:y val="6.5583552055993005E-2"/>
          <c:w val="0.94336004052125066"/>
          <c:h val="0.66935126859142602"/>
        </c:manualLayout>
      </c:layout>
      <c:barChart>
        <c:barDir val="col"/>
        <c:grouping val="clustered"/>
        <c:varyColors val="0"/>
        <c:ser>
          <c:idx val="0"/>
          <c:order val="0"/>
          <c:tx>
            <c:strRef>
              <c:f>Sheet1!$B$1</c:f>
              <c:strCache>
                <c:ptCount val="1"/>
                <c:pt idx="0">
                  <c:v>Series 1</c:v>
                </c:pt>
              </c:strCache>
            </c:strRef>
          </c:tx>
          <c:spPr>
            <a:gradFill>
              <a:gsLst>
                <a:gs pos="25000">
                  <a:srgbClr val="C8DCEB"/>
                </a:gs>
                <a:gs pos="100000">
                  <a:srgbClr val="EBF0FA"/>
                </a:gs>
              </a:gsLst>
              <a:lin ang="10800000" scaled="1"/>
            </a:gradFill>
          </c:spPr>
          <c:invertIfNegative val="0"/>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0-12EE-40D8-BBCB-A3A955693308}"/>
            </c:ext>
          </c:extLst>
        </c:ser>
        <c:dLbls>
          <c:showLegendKey val="0"/>
          <c:showVal val="0"/>
          <c:showCatName val="0"/>
          <c:showSerName val="0"/>
          <c:showPercent val="0"/>
          <c:showBubbleSize val="0"/>
        </c:dLbls>
        <c:gapWidth val="150"/>
        <c:axId val="142081024"/>
        <c:axId val="146429056"/>
      </c:barChart>
      <c:catAx>
        <c:axId val="142081024"/>
        <c:scaling>
          <c:orientation val="minMax"/>
        </c:scaling>
        <c:delete val="0"/>
        <c:axPos val="b"/>
        <c:numFmt formatCode="General" sourceLinked="0"/>
        <c:majorTickMark val="out"/>
        <c:minorTickMark val="none"/>
        <c:tickLblPos val="nextTo"/>
        <c:txPr>
          <a:bodyPr/>
          <a:lstStyle/>
          <a:p>
            <a:pPr>
              <a:defRPr sz="800"/>
            </a:pPr>
            <a:endParaRPr lang="en-US"/>
          </a:p>
        </c:txPr>
        <c:crossAx val="146429056"/>
        <c:crosses val="autoZero"/>
        <c:auto val="1"/>
        <c:lblAlgn val="ctr"/>
        <c:lblOffset val="100"/>
        <c:noMultiLvlLbl val="0"/>
      </c:catAx>
      <c:valAx>
        <c:axId val="146429056"/>
        <c:scaling>
          <c:orientation val="minMax"/>
        </c:scaling>
        <c:delete val="0"/>
        <c:axPos val="l"/>
        <c:majorGridlines/>
        <c:numFmt formatCode="#,##0" sourceLinked="0"/>
        <c:majorTickMark val="out"/>
        <c:minorTickMark val="none"/>
        <c:tickLblPos val="nextTo"/>
        <c:txPr>
          <a:bodyPr/>
          <a:lstStyle/>
          <a:p>
            <a:pPr>
              <a:defRPr sz="800"/>
            </a:pPr>
            <a:endParaRPr lang="en-US"/>
          </a:p>
        </c:txPr>
        <c:crossAx val="142081024"/>
        <c:crosses val="autoZero"/>
        <c:crossBetween val="between"/>
      </c:valAx>
    </c:plotArea>
    <c:plotVisOnly val="1"/>
    <c:dispBlanksAs val="gap"/>
    <c:showDLblsOverMax val="0"/>
  </c:chart>
  <c:txPr>
    <a:bodyPr/>
    <a:lstStyle/>
    <a:p>
      <a:pPr>
        <a:defRPr sz="10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rgbClr val="D2EBFF">
                <a:alpha val="80000"/>
              </a:srgbClr>
            </a:solidFill>
          </c:spPr>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0-B128-438F-8689-18E2991D0838}"/>
            </c:ext>
          </c:extLst>
        </c:ser>
        <c:dLbls>
          <c:showLegendKey val="0"/>
          <c:showVal val="0"/>
          <c:showCatName val="0"/>
          <c:showSerName val="0"/>
          <c:showPercent val="0"/>
          <c:showBubbleSize val="0"/>
        </c:dLbls>
        <c:axId val="130620032"/>
        <c:axId val="130630016"/>
      </c:areaChart>
      <c:catAx>
        <c:axId val="130620032"/>
        <c:scaling>
          <c:orientation val="minMax"/>
        </c:scaling>
        <c:delete val="1"/>
        <c:axPos val="b"/>
        <c:numFmt formatCode="General" sourceLinked="1"/>
        <c:majorTickMark val="none"/>
        <c:minorTickMark val="none"/>
        <c:tickLblPos val="nextTo"/>
        <c:crossAx val="130630016"/>
        <c:crosses val="autoZero"/>
        <c:auto val="1"/>
        <c:lblAlgn val="ctr"/>
        <c:lblOffset val="100"/>
        <c:noMultiLvlLbl val="1"/>
      </c:catAx>
      <c:valAx>
        <c:axId val="130630016"/>
        <c:scaling>
          <c:orientation val="minMax"/>
        </c:scaling>
        <c:delete val="0"/>
        <c:axPos val="l"/>
        <c:majorGridlines/>
        <c:title>
          <c:tx>
            <c:rich>
              <a:bodyPr rot="-5400000" vert="horz"/>
              <a:lstStyle/>
              <a:p>
                <a:pPr>
                  <a:defRPr/>
                </a:pPr>
                <a:r>
                  <a:rPr lang="en-US" dirty="0"/>
                  <a:t>Application Size (TB)</a:t>
                </a:r>
              </a:p>
            </c:rich>
          </c:tx>
          <c:overlay val="0"/>
        </c:title>
        <c:numFmt formatCode="#,##0" sourceLinked="0"/>
        <c:majorTickMark val="none"/>
        <c:minorTickMark val="none"/>
        <c:tickLblPos val="nextTo"/>
        <c:crossAx val="130620032"/>
        <c:crosses val="autoZero"/>
        <c:crossBetween val="midCat"/>
      </c:valAx>
      <c:dTable>
        <c:showHorzBorder val="1"/>
        <c:showVertBorder val="1"/>
        <c:showOutline val="1"/>
        <c:showKeys val="1"/>
      </c:dTable>
    </c:plotArea>
    <c:plotVisOnly val="1"/>
    <c:dispBlanksAs val="zero"/>
    <c:showDLblsOverMax val="0"/>
  </c:chart>
  <c:spPr>
    <a:effectLst/>
  </c:spPr>
  <c:txPr>
    <a:bodyPr/>
    <a:lstStyle/>
    <a:p>
      <a:pPr>
        <a:defRPr sz="80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Backup </a:t>
            </a:r>
            <a:r>
              <a:rPr lang="en-US" dirty="0"/>
              <a:t>Trends (Count of Backups) – Consumer View</a:t>
            </a:r>
          </a:p>
        </c:rich>
      </c:tx>
      <c:overlay val="0"/>
    </c:title>
    <c:autoTitleDeleted val="0"/>
    <c:plotArea>
      <c:layout/>
      <c:areaChart>
        <c:grouping val="standard"/>
        <c:varyColors val="0"/>
        <c:ser>
          <c:idx val="2"/>
          <c:order val="2"/>
          <c:tx>
            <c:strRef>
              <c:f>Sheet1!$D$1</c:f>
              <c:strCache>
                <c:ptCount val="1"/>
                <c:pt idx="0">
                  <c:v>Series 3</c:v>
                </c:pt>
              </c:strCache>
            </c:strRef>
          </c:tx>
          <c:spPr>
            <a:noFill/>
          </c:spPr>
          <c:cat>
            <c:strRef>
              <c:f>Sheet1!$A$2</c:f>
              <c:strCache>
                <c:ptCount val="1"/>
                <c:pt idx="0">
                  <c:v>Category 1</c:v>
                </c:pt>
              </c:strCache>
            </c:strRef>
          </c:cat>
          <c:val>
            <c:numRef>
              <c:f>Sheet1!$D$2</c:f>
              <c:numCache>
                <c:formatCode>General</c:formatCode>
                <c:ptCount val="1"/>
                <c:pt idx="0">
                  <c:v>0</c:v>
                </c:pt>
              </c:numCache>
            </c:numRef>
          </c:val>
          <c:extLst>
            <c:ext xmlns:c16="http://schemas.microsoft.com/office/drawing/2014/chart" uri="{C3380CC4-5D6E-409C-BE32-E72D297353CC}">
              <c16:uniqueId val="{00000000-05D2-4DD5-8AC6-0ED9195B8228}"/>
            </c:ext>
          </c:extLst>
        </c:ser>
        <c:dLbls>
          <c:showLegendKey val="0"/>
          <c:showVal val="0"/>
          <c:showCatName val="0"/>
          <c:showSerName val="0"/>
          <c:showPercent val="0"/>
          <c:showBubbleSize val="0"/>
        </c:dLbls>
        <c:axId val="146408576"/>
        <c:axId val="146406784"/>
      </c:areaChart>
      <c:barChart>
        <c:barDir val="col"/>
        <c:grouping val="percentStacked"/>
        <c:varyColors val="0"/>
        <c:ser>
          <c:idx val="0"/>
          <c:order val="0"/>
          <c:tx>
            <c:strRef>
              <c:f>Sheet1!$B$1</c:f>
              <c:strCache>
                <c:ptCount val="1"/>
                <c:pt idx="0">
                  <c:v>Series 1</c:v>
                </c:pt>
              </c:strCache>
            </c:strRef>
          </c:tx>
          <c:spPr>
            <a:gradFill>
              <a:gsLst>
                <a:gs pos="25000">
                  <a:srgbClr val="C8DCE6"/>
                </a:gs>
                <a:gs pos="100000">
                  <a:srgbClr val="EBF0FA"/>
                </a:gs>
              </a:gsLst>
              <a:lin ang="10800000" scaled="1"/>
            </a:gradFill>
          </c:spPr>
          <c:invertIfNegative val="0"/>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0-0179-4D65-84FB-51ACD363A4B1}"/>
            </c:ext>
          </c:extLst>
        </c:ser>
        <c:dLbls>
          <c:showLegendKey val="0"/>
          <c:showVal val="0"/>
          <c:showCatName val="0"/>
          <c:showSerName val="0"/>
          <c:showPercent val="0"/>
          <c:showBubbleSize val="0"/>
        </c:dLbls>
        <c:gapWidth val="150"/>
        <c:overlap val="100"/>
        <c:axId val="146403712"/>
        <c:axId val="146405248"/>
      </c:barChart>
      <c:lineChart>
        <c:grouping val="standard"/>
        <c:varyColors val="0"/>
        <c:ser>
          <c:idx val="1"/>
          <c:order val="1"/>
          <c:tx>
            <c:strRef>
              <c:f>Sheet1!$C$1</c:f>
              <c:strCache>
                <c:ptCount val="1"/>
                <c:pt idx="0">
                  <c:v>Series 2</c:v>
                </c:pt>
              </c:strCache>
            </c:strRef>
          </c:tx>
          <c:spPr>
            <a:ln>
              <a:solidFill>
                <a:srgbClr val="DCF0FA"/>
              </a:solidFill>
            </a:ln>
          </c:spPr>
          <c:marker>
            <c:symbol val="none"/>
          </c:marker>
          <c:dLbls>
            <c:spPr>
              <a:noFill/>
              <a:ln>
                <a:noFill/>
              </a:ln>
              <a:effectLst/>
            </c:spPr>
            <c:txPr>
              <a:bodyPr wrap="square" lIns="38100" tIns="19050" rIns="38100" bIns="19050" anchor="ctr">
                <a:spAutoFit/>
              </a:bodyPr>
              <a:lstStyle/>
              <a:p>
                <a:pPr>
                  <a:defRPr sz="900"/>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c:f>
              <c:strCache>
                <c:ptCount val="1"/>
                <c:pt idx="0">
                  <c:v>Category 1</c:v>
                </c:pt>
              </c:strCache>
            </c:strRef>
          </c:cat>
          <c:val>
            <c:numRef>
              <c:f>Sheet1!$C$2</c:f>
              <c:numCache>
                <c:formatCode>General</c:formatCode>
                <c:ptCount val="1"/>
                <c:pt idx="0">
                  <c:v>0</c:v>
                </c:pt>
              </c:numCache>
            </c:numRef>
          </c:val>
          <c:smooth val="0"/>
          <c:extLst>
            <c:ext xmlns:c16="http://schemas.microsoft.com/office/drawing/2014/chart" uri="{C3380CC4-5D6E-409C-BE32-E72D297353CC}">
              <c16:uniqueId val="{00000001-0179-4D65-84FB-51ACD363A4B1}"/>
            </c:ext>
          </c:extLst>
        </c:ser>
        <c:dLbls>
          <c:showLegendKey val="0"/>
          <c:showVal val="0"/>
          <c:showCatName val="0"/>
          <c:showSerName val="0"/>
          <c:showPercent val="0"/>
          <c:showBubbleSize val="0"/>
        </c:dLbls>
        <c:marker val="1"/>
        <c:smooth val="0"/>
        <c:axId val="146408576"/>
        <c:axId val="146406784"/>
      </c:lineChart>
      <c:catAx>
        <c:axId val="146403712"/>
        <c:scaling>
          <c:orientation val="minMax"/>
        </c:scaling>
        <c:delete val="0"/>
        <c:axPos val="b"/>
        <c:numFmt formatCode="General" sourceLinked="0"/>
        <c:majorTickMark val="out"/>
        <c:minorTickMark val="none"/>
        <c:tickLblPos val="nextTo"/>
        <c:crossAx val="146405248"/>
        <c:crosses val="autoZero"/>
        <c:auto val="1"/>
        <c:lblAlgn val="ctr"/>
        <c:lblOffset val="100"/>
        <c:noMultiLvlLbl val="0"/>
      </c:catAx>
      <c:valAx>
        <c:axId val="146405248"/>
        <c:scaling>
          <c:orientation val="minMax"/>
        </c:scaling>
        <c:delete val="0"/>
        <c:axPos val="l"/>
        <c:majorGridlines/>
        <c:numFmt formatCode="0%" sourceLinked="1"/>
        <c:majorTickMark val="out"/>
        <c:minorTickMark val="none"/>
        <c:tickLblPos val="nextTo"/>
        <c:txPr>
          <a:bodyPr/>
          <a:lstStyle/>
          <a:p>
            <a:pPr>
              <a:defRPr sz="800"/>
            </a:pPr>
            <a:endParaRPr lang="en-US"/>
          </a:p>
        </c:txPr>
        <c:crossAx val="146403712"/>
        <c:crosses val="autoZero"/>
        <c:crossBetween val="between"/>
      </c:valAx>
      <c:valAx>
        <c:axId val="146406784"/>
        <c:scaling>
          <c:orientation val="minMax"/>
        </c:scaling>
        <c:delete val="0"/>
        <c:axPos val="r"/>
        <c:numFmt formatCode="#,##0" sourceLinked="0"/>
        <c:majorTickMark val="out"/>
        <c:minorTickMark val="none"/>
        <c:tickLblPos val="nextTo"/>
        <c:txPr>
          <a:bodyPr/>
          <a:lstStyle/>
          <a:p>
            <a:pPr>
              <a:defRPr sz="800"/>
            </a:pPr>
            <a:endParaRPr lang="en-US"/>
          </a:p>
        </c:txPr>
        <c:crossAx val="146408576"/>
        <c:crosses val="max"/>
        <c:crossBetween val="between"/>
      </c:valAx>
      <c:catAx>
        <c:axId val="146408576"/>
        <c:scaling>
          <c:orientation val="minMax"/>
        </c:scaling>
        <c:delete val="1"/>
        <c:axPos val="b"/>
        <c:numFmt formatCode="General" sourceLinked="1"/>
        <c:majorTickMark val="out"/>
        <c:minorTickMark val="none"/>
        <c:tickLblPos val="nextTo"/>
        <c:crossAx val="146406784"/>
        <c:crosses val="autoZero"/>
        <c:auto val="1"/>
        <c:lblAlgn val="ctr"/>
        <c:lblOffset val="100"/>
        <c:noMultiLvlLbl val="0"/>
      </c:catAx>
      <c:dTable>
        <c:showHorzBorder val="1"/>
        <c:showVertBorder val="1"/>
        <c:showOutline val="1"/>
        <c:showKeys val="1"/>
        <c:txPr>
          <a:bodyPr/>
          <a:lstStyle/>
          <a:p>
            <a:pPr rtl="0">
              <a:defRPr sz="800"/>
            </a:pPr>
            <a:endParaRPr lang="en-US"/>
          </a:p>
        </c:txPr>
      </c:dTable>
    </c:plotArea>
    <c:plotVisOnly val="1"/>
    <c:dispBlanksAs val="gap"/>
    <c:showDLblsOverMax val="0"/>
  </c:chart>
  <c:txPr>
    <a:bodyPr/>
    <a:lstStyle/>
    <a:p>
      <a:pPr>
        <a:defRPr sz="11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Backup Trends (Count of Backups) – Factory View</a:t>
            </a:r>
          </a:p>
        </c:rich>
      </c:tx>
      <c:overlay val="0"/>
    </c:title>
    <c:autoTitleDeleted val="0"/>
    <c:plotArea>
      <c:layout/>
      <c:areaChart>
        <c:grouping val="standard"/>
        <c:varyColors val="0"/>
        <c:ser>
          <c:idx val="2"/>
          <c:order val="2"/>
          <c:tx>
            <c:strRef>
              <c:f>Sheet1!$D$1</c:f>
              <c:strCache>
                <c:ptCount val="1"/>
                <c:pt idx="0">
                  <c:v>Series 3</c:v>
                </c:pt>
              </c:strCache>
            </c:strRef>
          </c:tx>
          <c:spPr>
            <a:noFill/>
          </c:spPr>
          <c:cat>
            <c:strRef>
              <c:f>Sheet1!$A$2</c:f>
              <c:strCache>
                <c:ptCount val="1"/>
                <c:pt idx="0">
                  <c:v>Category 1</c:v>
                </c:pt>
              </c:strCache>
            </c:strRef>
          </c:cat>
          <c:val>
            <c:numRef>
              <c:f>Sheet1!$D$2</c:f>
              <c:numCache>
                <c:formatCode>General</c:formatCode>
                <c:ptCount val="1"/>
                <c:pt idx="0">
                  <c:v>0</c:v>
                </c:pt>
              </c:numCache>
            </c:numRef>
          </c:val>
          <c:extLst>
            <c:ext xmlns:c16="http://schemas.microsoft.com/office/drawing/2014/chart" uri="{C3380CC4-5D6E-409C-BE32-E72D297353CC}">
              <c16:uniqueId val="{00000000-2A7A-443C-A749-84543D25CAAA}"/>
            </c:ext>
          </c:extLst>
        </c:ser>
        <c:dLbls>
          <c:showLegendKey val="0"/>
          <c:showVal val="0"/>
          <c:showCatName val="0"/>
          <c:showSerName val="0"/>
          <c:showPercent val="0"/>
          <c:showBubbleSize val="0"/>
        </c:dLbls>
        <c:axId val="41525248"/>
        <c:axId val="41519360"/>
      </c:areaChart>
      <c:barChart>
        <c:barDir val="col"/>
        <c:grouping val="percentStacked"/>
        <c:varyColors val="0"/>
        <c:ser>
          <c:idx val="0"/>
          <c:order val="0"/>
          <c:tx>
            <c:strRef>
              <c:f>Sheet1!$B$1</c:f>
              <c:strCache>
                <c:ptCount val="1"/>
                <c:pt idx="0">
                  <c:v>Series 1</c:v>
                </c:pt>
              </c:strCache>
            </c:strRef>
          </c:tx>
          <c:spPr>
            <a:gradFill>
              <a:gsLst>
                <a:gs pos="25000">
                  <a:srgbClr val="C8DCEB"/>
                </a:gs>
                <a:gs pos="100000">
                  <a:srgbClr val="EBF0FA"/>
                </a:gs>
              </a:gsLst>
              <a:lin ang="10800000" scaled="1"/>
            </a:gradFill>
          </c:spPr>
          <c:invertIfNegative val="0"/>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0-5D4B-4833-8CE2-6E4AC4CE7C07}"/>
            </c:ext>
          </c:extLst>
        </c:ser>
        <c:dLbls>
          <c:showLegendKey val="0"/>
          <c:showVal val="0"/>
          <c:showCatName val="0"/>
          <c:showSerName val="0"/>
          <c:showPercent val="0"/>
          <c:showBubbleSize val="0"/>
        </c:dLbls>
        <c:gapWidth val="150"/>
        <c:overlap val="100"/>
        <c:axId val="41516032"/>
        <c:axId val="41517824"/>
      </c:barChart>
      <c:lineChart>
        <c:grouping val="standard"/>
        <c:varyColors val="0"/>
        <c:ser>
          <c:idx val="1"/>
          <c:order val="1"/>
          <c:tx>
            <c:strRef>
              <c:f>Sheet1!$C$1</c:f>
              <c:strCache>
                <c:ptCount val="1"/>
                <c:pt idx="0">
                  <c:v>Series 2</c:v>
                </c:pt>
              </c:strCache>
            </c:strRef>
          </c:tx>
          <c:spPr>
            <a:ln>
              <a:solidFill>
                <a:srgbClr val="DCF0FA"/>
              </a:solidFill>
            </a:ln>
          </c:spPr>
          <c:marker>
            <c:symbol val="none"/>
          </c:marker>
          <c:dLbls>
            <c:spPr>
              <a:noFill/>
              <a:ln>
                <a:noFill/>
              </a:ln>
              <a:effectLst/>
            </c:spPr>
            <c:txPr>
              <a:bodyPr wrap="square" lIns="38100" tIns="19050" rIns="38100" bIns="19050" anchor="ctr">
                <a:spAutoFit/>
              </a:bodyPr>
              <a:lstStyle/>
              <a:p>
                <a:pPr>
                  <a:defRPr sz="600"/>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Sheet1!$A$2</c:f>
              <c:strCache>
                <c:ptCount val="1"/>
                <c:pt idx="0">
                  <c:v>Category 1</c:v>
                </c:pt>
              </c:strCache>
            </c:strRef>
          </c:cat>
          <c:val>
            <c:numRef>
              <c:f>Sheet1!$C$2</c:f>
              <c:numCache>
                <c:formatCode>General</c:formatCode>
                <c:ptCount val="1"/>
                <c:pt idx="0">
                  <c:v>0</c:v>
                </c:pt>
              </c:numCache>
            </c:numRef>
          </c:val>
          <c:smooth val="0"/>
          <c:extLst>
            <c:ext xmlns:c16="http://schemas.microsoft.com/office/drawing/2014/chart" uri="{C3380CC4-5D6E-409C-BE32-E72D297353CC}">
              <c16:uniqueId val="{00000001-5D4B-4833-8CE2-6E4AC4CE7C07}"/>
            </c:ext>
          </c:extLst>
        </c:ser>
        <c:dLbls>
          <c:showLegendKey val="0"/>
          <c:showVal val="0"/>
          <c:showCatName val="0"/>
          <c:showSerName val="0"/>
          <c:showPercent val="0"/>
          <c:showBubbleSize val="0"/>
        </c:dLbls>
        <c:marker val="1"/>
        <c:smooth val="0"/>
        <c:axId val="41525248"/>
        <c:axId val="41519360"/>
      </c:lineChart>
      <c:catAx>
        <c:axId val="41516032"/>
        <c:scaling>
          <c:orientation val="minMax"/>
        </c:scaling>
        <c:delete val="0"/>
        <c:axPos val="b"/>
        <c:numFmt formatCode="General" sourceLinked="0"/>
        <c:majorTickMark val="out"/>
        <c:minorTickMark val="none"/>
        <c:tickLblPos val="nextTo"/>
        <c:crossAx val="41517824"/>
        <c:crosses val="autoZero"/>
        <c:auto val="1"/>
        <c:lblAlgn val="ctr"/>
        <c:lblOffset val="100"/>
        <c:noMultiLvlLbl val="0"/>
      </c:catAx>
      <c:valAx>
        <c:axId val="41517824"/>
        <c:scaling>
          <c:orientation val="minMax"/>
        </c:scaling>
        <c:delete val="0"/>
        <c:axPos val="l"/>
        <c:majorGridlines/>
        <c:numFmt formatCode="0%" sourceLinked="1"/>
        <c:majorTickMark val="out"/>
        <c:minorTickMark val="none"/>
        <c:tickLblPos val="nextTo"/>
        <c:crossAx val="41516032"/>
        <c:crosses val="autoZero"/>
        <c:crossBetween val="between"/>
      </c:valAx>
      <c:valAx>
        <c:axId val="41519360"/>
        <c:scaling>
          <c:orientation val="minMax"/>
        </c:scaling>
        <c:delete val="0"/>
        <c:axPos val="r"/>
        <c:numFmt formatCode="#,##0" sourceLinked="0"/>
        <c:majorTickMark val="out"/>
        <c:minorTickMark val="none"/>
        <c:tickLblPos val="nextTo"/>
        <c:crossAx val="41525248"/>
        <c:crosses val="max"/>
        <c:crossBetween val="between"/>
      </c:valAx>
      <c:catAx>
        <c:axId val="41525248"/>
        <c:scaling>
          <c:orientation val="minMax"/>
        </c:scaling>
        <c:delete val="1"/>
        <c:axPos val="b"/>
        <c:numFmt formatCode="General" sourceLinked="1"/>
        <c:majorTickMark val="out"/>
        <c:minorTickMark val="none"/>
        <c:tickLblPos val="nextTo"/>
        <c:crossAx val="41519360"/>
        <c:crosses val="autoZero"/>
        <c:auto val="1"/>
        <c:lblAlgn val="ctr"/>
        <c:lblOffset val="100"/>
        <c:noMultiLvlLbl val="0"/>
      </c:catAx>
      <c:dTable>
        <c:showHorzBorder val="1"/>
        <c:showVertBorder val="1"/>
        <c:showOutline val="1"/>
        <c:showKeys val="1"/>
      </c:dTable>
    </c:plotArea>
    <c:plotVisOnly val="1"/>
    <c:dispBlanksAs val="gap"/>
    <c:showDLblsOverMax val="0"/>
  </c:chart>
  <c:txPr>
    <a:bodyPr/>
    <a:lstStyle/>
    <a:p>
      <a:pPr>
        <a:defRPr sz="600"/>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rgbClr val="D2EBFF">
                <a:alpha val="80000"/>
              </a:srgbClr>
            </a:solidFill>
          </c:spPr>
          <c:cat>
            <c:strRef>
              <c:f>Sheet1!$A$2</c:f>
              <c:strCache>
                <c:ptCount val="1"/>
                <c:pt idx="0">
                  <c:v>Date</c:v>
                </c:pt>
              </c:strCache>
            </c:strRef>
          </c:cat>
          <c:val>
            <c:numRef>
              <c:f>Sheet1!$B$2</c:f>
              <c:numCache>
                <c:formatCode>General</c:formatCode>
                <c:ptCount val="1"/>
                <c:pt idx="0">
                  <c:v>0</c:v>
                </c:pt>
              </c:numCache>
            </c:numRef>
          </c:val>
          <c:extLst>
            <c:ext xmlns:c16="http://schemas.microsoft.com/office/drawing/2014/chart" uri="{C3380CC4-5D6E-409C-BE32-E72D297353CC}">
              <c16:uniqueId val="{00000000-0B47-4172-9FE5-FF357A3511D6}"/>
            </c:ext>
          </c:extLst>
        </c:ser>
        <c:dLbls>
          <c:showLegendKey val="0"/>
          <c:showVal val="0"/>
          <c:showCatName val="0"/>
          <c:showSerName val="0"/>
          <c:showPercent val="0"/>
          <c:showBubbleSize val="0"/>
        </c:dLbls>
        <c:axId val="43941248"/>
        <c:axId val="43951232"/>
      </c:areaChart>
      <c:catAx>
        <c:axId val="43941248"/>
        <c:scaling>
          <c:orientation val="minMax"/>
        </c:scaling>
        <c:delete val="1"/>
        <c:axPos val="b"/>
        <c:numFmt formatCode="General" sourceLinked="1"/>
        <c:majorTickMark val="none"/>
        <c:minorTickMark val="none"/>
        <c:tickLblPos val="nextTo"/>
        <c:crossAx val="43951232"/>
        <c:crosses val="autoZero"/>
        <c:auto val="1"/>
        <c:lblAlgn val="ctr"/>
        <c:lblOffset val="100"/>
        <c:noMultiLvlLbl val="1"/>
      </c:catAx>
      <c:valAx>
        <c:axId val="43951232"/>
        <c:scaling>
          <c:orientation val="minMax"/>
        </c:scaling>
        <c:delete val="0"/>
        <c:axPos val="l"/>
        <c:majorGridlines/>
        <c:title>
          <c:tx>
            <c:rich>
              <a:bodyPr rot="-5400000" vert="horz"/>
              <a:lstStyle/>
              <a:p>
                <a:pPr>
                  <a:defRPr/>
                </a:pPr>
                <a:r>
                  <a:rPr lang="en-US" dirty="0"/>
                  <a:t>Application Size (TB)</a:t>
                </a:r>
              </a:p>
            </c:rich>
          </c:tx>
          <c:overlay val="0"/>
        </c:title>
        <c:numFmt formatCode="#,##0" sourceLinked="0"/>
        <c:majorTickMark val="none"/>
        <c:minorTickMark val="none"/>
        <c:tickLblPos val="nextTo"/>
        <c:txPr>
          <a:bodyPr/>
          <a:lstStyle/>
          <a:p>
            <a:pPr>
              <a:defRPr sz="700"/>
            </a:pPr>
            <a:endParaRPr lang="en-US"/>
          </a:p>
        </c:txPr>
        <c:crossAx val="43941248"/>
        <c:crosses val="autoZero"/>
        <c:crossBetween val="midCat"/>
      </c:valAx>
      <c:dTable>
        <c:showHorzBorder val="1"/>
        <c:showVertBorder val="1"/>
        <c:showOutline val="1"/>
        <c:showKeys val="1"/>
        <c:txPr>
          <a:bodyPr/>
          <a:lstStyle/>
          <a:p>
            <a:pPr rtl="0">
              <a:defRPr sz="700"/>
            </a:pPr>
            <a:endParaRPr lang="en-US"/>
          </a:p>
        </c:txPr>
      </c:dTable>
    </c:plotArea>
    <c:plotVisOnly val="1"/>
    <c:dispBlanksAs val="zero"/>
    <c:showDLblsOverMax val="0"/>
  </c:chart>
  <c:spPr>
    <a:effectLst>
      <a:outerShdw sx="1000" sy="1000" algn="ctr" rotWithShape="0">
        <a:srgbClr val="000000"/>
      </a:outerShdw>
    </a:effectLst>
  </c:spPr>
  <c:txPr>
    <a:bodyPr/>
    <a:lstStyle/>
    <a:p>
      <a:pPr>
        <a:defRPr sz="900"/>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Restore Summary</a:t>
            </a:r>
            <a:r>
              <a:rPr lang="en-US" baseline="0" dirty="0"/>
              <a:t> - Count</a:t>
            </a:r>
            <a:endParaRPr lang="en-US" dirty="0"/>
          </a:p>
        </c:rich>
      </c:tx>
      <c:overlay val="0"/>
    </c:title>
    <c:autoTitleDeleted val="0"/>
    <c:plotArea>
      <c:layout/>
      <c:barChart>
        <c:barDir val="col"/>
        <c:grouping val="clustered"/>
        <c:varyColors val="0"/>
        <c:ser>
          <c:idx val="0"/>
          <c:order val="0"/>
          <c:tx>
            <c:strRef>
              <c:f>Sheet1!$B$1</c:f>
              <c:strCache>
                <c:ptCount val="1"/>
                <c:pt idx="0">
                  <c:v>Series 1</c:v>
                </c:pt>
              </c:strCache>
            </c:strRef>
          </c:tx>
          <c:spPr>
            <a:gradFill>
              <a:gsLst>
                <a:gs pos="25000">
                  <a:srgbClr val="C8DCEB"/>
                </a:gs>
                <a:gs pos="100000">
                  <a:srgbClr val="EBF0FA"/>
                </a:gs>
              </a:gsLst>
              <a:lin ang="10800000" scaled="1"/>
            </a:gradFill>
          </c:spPr>
          <c:invertIfNegative val="0"/>
          <c:dLbls>
            <c:delete val="1"/>
          </c:dLbls>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0-036D-4193-849A-758EED59DCDD}"/>
            </c:ext>
          </c:extLst>
        </c:ser>
        <c:dLbls>
          <c:showLegendKey val="0"/>
          <c:showVal val="1"/>
          <c:showCatName val="0"/>
          <c:showSerName val="0"/>
          <c:showPercent val="0"/>
          <c:showBubbleSize val="0"/>
        </c:dLbls>
        <c:gapWidth val="75"/>
        <c:axId val="44967424"/>
        <c:axId val="44968960"/>
      </c:barChart>
      <c:lineChart>
        <c:grouping val="standard"/>
        <c:varyColors val="0"/>
        <c:ser>
          <c:idx val="1"/>
          <c:order val="1"/>
          <c:tx>
            <c:strRef>
              <c:f>Sheet1!$C$1</c:f>
              <c:strCache>
                <c:ptCount val="1"/>
                <c:pt idx="0">
                  <c:v>Series 2</c:v>
                </c:pt>
              </c:strCache>
            </c:strRef>
          </c:tx>
          <c:marker>
            <c:symbol val="none"/>
          </c:marker>
          <c:cat>
            <c:strRef>
              <c:f>Sheet1!$A$2</c:f>
              <c:strCache>
                <c:ptCount val="1"/>
                <c:pt idx="0">
                  <c:v>Category 1</c:v>
                </c:pt>
              </c:strCache>
            </c:strRef>
          </c:cat>
          <c:val>
            <c:numRef>
              <c:f>Sheet1!$C$2</c:f>
              <c:numCache>
                <c:formatCode>General</c:formatCode>
                <c:ptCount val="1"/>
                <c:pt idx="0">
                  <c:v>0</c:v>
                </c:pt>
              </c:numCache>
            </c:numRef>
          </c:val>
          <c:smooth val="0"/>
          <c:extLst>
            <c:ext xmlns:c16="http://schemas.microsoft.com/office/drawing/2014/chart" uri="{C3380CC4-5D6E-409C-BE32-E72D297353CC}">
              <c16:uniqueId val="{00000001-036D-4193-849A-758EED59DCDD}"/>
            </c:ext>
          </c:extLst>
        </c:ser>
        <c:dLbls>
          <c:showLegendKey val="0"/>
          <c:showVal val="0"/>
          <c:showCatName val="0"/>
          <c:showSerName val="0"/>
          <c:showPercent val="0"/>
          <c:showBubbleSize val="0"/>
        </c:dLbls>
        <c:marker val="1"/>
        <c:smooth val="0"/>
        <c:axId val="44990848"/>
        <c:axId val="44980864"/>
      </c:lineChart>
      <c:catAx>
        <c:axId val="44967424"/>
        <c:scaling>
          <c:orientation val="minMax"/>
        </c:scaling>
        <c:delete val="0"/>
        <c:axPos val="b"/>
        <c:numFmt formatCode="General" sourceLinked="0"/>
        <c:majorTickMark val="none"/>
        <c:minorTickMark val="none"/>
        <c:tickLblPos val="nextTo"/>
        <c:crossAx val="44968960"/>
        <c:crosses val="autoZero"/>
        <c:auto val="1"/>
        <c:lblAlgn val="ctr"/>
        <c:lblOffset val="100"/>
        <c:noMultiLvlLbl val="0"/>
      </c:catAx>
      <c:valAx>
        <c:axId val="44968960"/>
        <c:scaling>
          <c:orientation val="minMax"/>
        </c:scaling>
        <c:delete val="0"/>
        <c:axPos val="l"/>
        <c:majorGridlines/>
        <c:title>
          <c:tx>
            <c:rich>
              <a:bodyPr rot="-5400000" vert="horz"/>
              <a:lstStyle/>
              <a:p>
                <a:pPr>
                  <a:defRPr/>
                </a:pPr>
                <a:r>
                  <a:rPr lang="en-US" dirty="0"/>
                  <a:t>Count</a:t>
                </a:r>
              </a:p>
            </c:rich>
          </c:tx>
          <c:overlay val="0"/>
        </c:title>
        <c:numFmt formatCode="#,##0" sourceLinked="0"/>
        <c:majorTickMark val="none"/>
        <c:minorTickMark val="none"/>
        <c:tickLblPos val="nextTo"/>
        <c:crossAx val="44967424"/>
        <c:crosses val="autoZero"/>
        <c:crossBetween val="between"/>
      </c:valAx>
      <c:valAx>
        <c:axId val="44980864"/>
        <c:scaling>
          <c:orientation val="minMax"/>
        </c:scaling>
        <c:delete val="0"/>
        <c:axPos val="r"/>
        <c:numFmt formatCode="#,##0" sourceLinked="0"/>
        <c:majorTickMark val="out"/>
        <c:minorTickMark val="none"/>
        <c:tickLblPos val="nextTo"/>
        <c:crossAx val="44990848"/>
        <c:crosses val="max"/>
        <c:crossBetween val="between"/>
      </c:valAx>
      <c:catAx>
        <c:axId val="44990848"/>
        <c:scaling>
          <c:orientation val="minMax"/>
        </c:scaling>
        <c:delete val="1"/>
        <c:axPos val="b"/>
        <c:numFmt formatCode="General" sourceLinked="1"/>
        <c:majorTickMark val="out"/>
        <c:minorTickMark val="none"/>
        <c:tickLblPos val="nextTo"/>
        <c:crossAx val="44980864"/>
        <c:crosses val="autoZero"/>
        <c:auto val="1"/>
        <c:lblAlgn val="ctr"/>
        <c:lblOffset val="100"/>
        <c:noMultiLvlLbl val="0"/>
      </c:catAx>
    </c:plotArea>
    <c:legend>
      <c:legendPos val="b"/>
      <c:overlay val="0"/>
    </c:legend>
    <c:plotVisOnly val="1"/>
    <c:dispBlanksAs val="gap"/>
    <c:showDLblsOverMax val="0"/>
  </c:chart>
  <c:txPr>
    <a:bodyPr/>
    <a:lstStyle/>
    <a:p>
      <a:pPr>
        <a:defRPr sz="800"/>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Top 5 Error Codes for ${CurrMonth}</a:t>
            </a:r>
          </a:p>
        </c:rich>
      </c:tx>
      <c:overlay val="0"/>
    </c:title>
    <c:autoTitleDeleted val="0"/>
    <c:plotArea>
      <c:layout>
        <c:manualLayout>
          <c:layoutTarget val="inner"/>
          <c:xMode val="edge"/>
          <c:yMode val="edge"/>
          <c:x val="0.17399364553115071"/>
          <c:y val="0.17014877572627926"/>
          <c:w val="0.7938426117787909"/>
          <c:h val="0.71878500183223459"/>
        </c:manualLayout>
      </c:layout>
      <c:barChart>
        <c:barDir val="col"/>
        <c:grouping val="clustered"/>
        <c:varyColors val="0"/>
        <c:ser>
          <c:idx val="0"/>
          <c:order val="0"/>
          <c:tx>
            <c:strRef>
              <c:f>Sheet1!$B$1</c:f>
              <c:strCache>
                <c:ptCount val="1"/>
                <c:pt idx="0">
                  <c:v>Series 1</c:v>
                </c:pt>
              </c:strCache>
            </c:strRef>
          </c:tx>
          <c:spPr>
            <a:gradFill>
              <a:gsLst>
                <a:gs pos="25000">
                  <a:srgbClr val="C8DCEB"/>
                </a:gs>
                <a:gs pos="100000">
                  <a:srgbClr val="EBF0FA"/>
                </a:gs>
              </a:gsLst>
              <a:lin ang="10800000" scaled="1"/>
            </a:gradFill>
          </c:spPr>
          <c:invertIfNegative val="0"/>
          <c:cat>
            <c:strRef>
              <c:f>Sheet1!$A$2</c:f>
              <c:strCache>
                <c:ptCount val="1"/>
                <c:pt idx="0">
                  <c:v>Error Codes</c:v>
                </c:pt>
              </c:strCache>
            </c:strRef>
          </c:cat>
          <c:val>
            <c:numRef>
              <c:f>Sheet1!$B$2</c:f>
              <c:numCache>
                <c:formatCode>General</c:formatCode>
                <c:ptCount val="1"/>
                <c:pt idx="0">
                  <c:v>0</c:v>
                </c:pt>
              </c:numCache>
            </c:numRef>
          </c:val>
          <c:extLst>
            <c:ext xmlns:c16="http://schemas.microsoft.com/office/drawing/2014/chart" uri="{C3380CC4-5D6E-409C-BE32-E72D297353CC}">
              <c16:uniqueId val="{00000000-5132-4D7C-BD53-C81F8A69EA98}"/>
            </c:ext>
          </c:extLst>
        </c:ser>
        <c:dLbls>
          <c:showLegendKey val="0"/>
          <c:showVal val="0"/>
          <c:showCatName val="0"/>
          <c:showSerName val="0"/>
          <c:showPercent val="0"/>
          <c:showBubbleSize val="0"/>
        </c:dLbls>
        <c:gapWidth val="150"/>
        <c:axId val="45017728"/>
        <c:axId val="44859776"/>
      </c:barChart>
      <c:catAx>
        <c:axId val="45017728"/>
        <c:scaling>
          <c:orientation val="minMax"/>
        </c:scaling>
        <c:delete val="0"/>
        <c:axPos val="b"/>
        <c:numFmt formatCode="General" sourceLinked="0"/>
        <c:majorTickMark val="out"/>
        <c:minorTickMark val="none"/>
        <c:tickLblPos val="nextTo"/>
        <c:crossAx val="44859776"/>
        <c:crosses val="autoZero"/>
        <c:auto val="1"/>
        <c:lblAlgn val="ctr"/>
        <c:lblOffset val="100"/>
        <c:noMultiLvlLbl val="0"/>
      </c:catAx>
      <c:valAx>
        <c:axId val="44859776"/>
        <c:scaling>
          <c:orientation val="minMax"/>
        </c:scaling>
        <c:delete val="0"/>
        <c:axPos val="l"/>
        <c:majorGridlines/>
        <c:title>
          <c:tx>
            <c:rich>
              <a:bodyPr rot="-5400000" vert="horz"/>
              <a:lstStyle/>
              <a:p>
                <a:pPr algn="ctr" rtl="0">
                  <a:defRPr lang="en-IN" sz="900" b="1" i="0" u="none" strike="noStrike" kern="1200" baseline="0" dirty="0">
                    <a:solidFill>
                      <a:prstClr val="black"/>
                    </a:solidFill>
                    <a:latin typeface="+mn-lt"/>
                    <a:ea typeface="+mn-ea"/>
                    <a:cs typeface="+mn-cs"/>
                  </a:defRPr>
                </a:pPr>
                <a:r>
                  <a:rPr lang="en-IN" sz="900" b="1" i="0" u="none" strike="noStrike" kern="1200" baseline="0" dirty="0">
                    <a:solidFill>
                      <a:prstClr val="black"/>
                    </a:solidFill>
                    <a:latin typeface="+mn-lt"/>
                    <a:ea typeface="+mn-ea"/>
                    <a:cs typeface="+mn-cs"/>
                  </a:rPr>
                  <a:t>Frequency</a:t>
                </a:r>
              </a:p>
            </c:rich>
          </c:tx>
          <c:layout>
            <c:manualLayout>
              <c:xMode val="edge"/>
              <c:yMode val="edge"/>
              <c:x val="3.9926785467606023E-2"/>
              <c:y val="0.38285373674435424"/>
            </c:manualLayout>
          </c:layout>
          <c:overlay val="0"/>
        </c:title>
        <c:numFmt formatCode="#,##0" sourceLinked="0"/>
        <c:majorTickMark val="out"/>
        <c:minorTickMark val="none"/>
        <c:tickLblPos val="nextTo"/>
        <c:crossAx val="45017728"/>
        <c:crosses val="autoZero"/>
        <c:crossBetween val="between"/>
      </c:valAx>
    </c:plotArea>
    <c:plotVisOnly val="1"/>
    <c:dispBlanksAs val="gap"/>
    <c:showDLblsOverMax val="0"/>
  </c:chart>
  <c:txPr>
    <a:bodyPr/>
    <a:lstStyle/>
    <a:p>
      <a:pPr>
        <a:defRPr sz="800"/>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Restore Summary - Count</a:t>
            </a:r>
          </a:p>
        </c:rich>
      </c:tx>
      <c:overlay val="0"/>
    </c:title>
    <c:autoTitleDeleted val="0"/>
    <c:plotArea>
      <c:layout/>
      <c:barChart>
        <c:barDir val="col"/>
        <c:grouping val="clustered"/>
        <c:varyColors val="0"/>
        <c:ser>
          <c:idx val="0"/>
          <c:order val="0"/>
          <c:tx>
            <c:strRef>
              <c:f>Sheet1!$B$1</c:f>
              <c:strCache>
                <c:ptCount val="1"/>
                <c:pt idx="0">
                  <c:v>Series 1</c:v>
                </c:pt>
              </c:strCache>
            </c:strRef>
          </c:tx>
          <c:spPr>
            <a:gradFill>
              <a:gsLst>
                <a:gs pos="25000">
                  <a:srgbClr val="D2EBFF"/>
                </a:gs>
                <a:gs pos="100000">
                  <a:srgbClr val="EBF0FA"/>
                </a:gs>
              </a:gsLst>
              <a:lin ang="10800000" scaled="1"/>
            </a:gradFill>
          </c:spPr>
          <c:invertIfNegative val="0"/>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0-1CC9-420A-BED3-8AFB18C37A6A}"/>
            </c:ext>
          </c:extLst>
        </c:ser>
        <c:dLbls>
          <c:showLegendKey val="0"/>
          <c:showVal val="0"/>
          <c:showCatName val="0"/>
          <c:showSerName val="0"/>
          <c:showPercent val="0"/>
          <c:showBubbleSize val="0"/>
        </c:dLbls>
        <c:gapWidth val="75"/>
        <c:overlap val="-25"/>
        <c:axId val="43964672"/>
        <c:axId val="43991424"/>
      </c:barChart>
      <c:lineChart>
        <c:grouping val="standard"/>
        <c:varyColors val="0"/>
        <c:ser>
          <c:idx val="1"/>
          <c:order val="1"/>
          <c:tx>
            <c:strRef>
              <c:f>Sheet1!$C$1</c:f>
              <c:strCache>
                <c:ptCount val="1"/>
                <c:pt idx="0">
                  <c:v>Series 2</c:v>
                </c:pt>
              </c:strCache>
            </c:strRef>
          </c:tx>
          <c:marker>
            <c:symbol val="none"/>
          </c:marker>
          <c:cat>
            <c:strRef>
              <c:f>Sheet1!$A$2</c:f>
              <c:strCache>
                <c:ptCount val="1"/>
                <c:pt idx="0">
                  <c:v>Category 1</c:v>
                </c:pt>
              </c:strCache>
            </c:strRef>
          </c:cat>
          <c:val>
            <c:numRef>
              <c:f>Sheet1!$C$2</c:f>
              <c:numCache>
                <c:formatCode>General</c:formatCode>
                <c:ptCount val="1"/>
                <c:pt idx="0">
                  <c:v>0</c:v>
                </c:pt>
              </c:numCache>
            </c:numRef>
          </c:val>
          <c:smooth val="0"/>
          <c:extLst>
            <c:ext xmlns:c16="http://schemas.microsoft.com/office/drawing/2014/chart" uri="{C3380CC4-5D6E-409C-BE32-E72D297353CC}">
              <c16:uniqueId val="{00000001-1CC9-420A-BED3-8AFB18C37A6A}"/>
            </c:ext>
          </c:extLst>
        </c:ser>
        <c:dLbls>
          <c:showLegendKey val="0"/>
          <c:showVal val="0"/>
          <c:showCatName val="0"/>
          <c:showSerName val="0"/>
          <c:showPercent val="0"/>
          <c:showBubbleSize val="0"/>
        </c:dLbls>
        <c:marker val="1"/>
        <c:smooth val="0"/>
        <c:axId val="43964672"/>
        <c:axId val="43991424"/>
      </c:lineChart>
      <c:catAx>
        <c:axId val="43964672"/>
        <c:scaling>
          <c:orientation val="minMax"/>
        </c:scaling>
        <c:delete val="0"/>
        <c:axPos val="b"/>
        <c:numFmt formatCode="General" sourceLinked="0"/>
        <c:majorTickMark val="none"/>
        <c:minorTickMark val="none"/>
        <c:tickLblPos val="nextTo"/>
        <c:txPr>
          <a:bodyPr/>
          <a:lstStyle/>
          <a:p>
            <a:pPr>
              <a:defRPr sz="800"/>
            </a:pPr>
            <a:endParaRPr lang="en-US"/>
          </a:p>
        </c:txPr>
        <c:crossAx val="43991424"/>
        <c:crosses val="autoZero"/>
        <c:auto val="1"/>
        <c:lblAlgn val="ctr"/>
        <c:lblOffset val="100"/>
        <c:noMultiLvlLbl val="0"/>
      </c:catAx>
      <c:valAx>
        <c:axId val="43991424"/>
        <c:scaling>
          <c:orientation val="minMax"/>
        </c:scaling>
        <c:delete val="0"/>
        <c:axPos val="l"/>
        <c:majorGridlines/>
        <c:title>
          <c:tx>
            <c:rich>
              <a:bodyPr rot="-5400000" vert="horz"/>
              <a:lstStyle/>
              <a:p>
                <a:pPr>
                  <a:defRPr/>
                </a:pPr>
                <a:r>
                  <a:rPr lang="en-US" dirty="0"/>
                  <a:t>Count</a:t>
                </a:r>
              </a:p>
            </c:rich>
          </c:tx>
          <c:overlay val="0"/>
        </c:title>
        <c:numFmt formatCode="#,##0" sourceLinked="0"/>
        <c:majorTickMark val="none"/>
        <c:minorTickMark val="none"/>
        <c:tickLblPos val="nextTo"/>
        <c:spPr>
          <a:ln w="9525">
            <a:noFill/>
          </a:ln>
        </c:spPr>
        <c:txPr>
          <a:bodyPr/>
          <a:lstStyle/>
          <a:p>
            <a:pPr>
              <a:defRPr sz="800"/>
            </a:pPr>
            <a:endParaRPr lang="en-US"/>
          </a:p>
        </c:txPr>
        <c:crossAx val="43964672"/>
        <c:crosses val="autoZero"/>
        <c:crossBetween val="between"/>
      </c:valAx>
    </c:plotArea>
    <c:legend>
      <c:legendPos val="b"/>
      <c:overlay val="0"/>
      <c:txPr>
        <a:bodyPr/>
        <a:lstStyle/>
        <a:p>
          <a:pPr>
            <a:defRPr sz="800"/>
          </a:pPr>
          <a:endParaRPr lang="en-US"/>
        </a:p>
      </c:txPr>
    </c:legend>
    <c:plotVisOnly val="1"/>
    <c:dispBlanksAs val="gap"/>
    <c:showDLblsOverMax val="0"/>
  </c:chart>
  <c:txPr>
    <a:bodyPr/>
    <a:lstStyle/>
    <a:p>
      <a:pPr>
        <a:defRPr sz="1000"/>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Restore Age – by Region</a:t>
            </a:r>
          </a:p>
        </c:rich>
      </c:tx>
      <c:overlay val="0"/>
    </c:title>
    <c:autoTitleDeleted val="0"/>
    <c:plotArea>
      <c:layout/>
      <c:barChart>
        <c:barDir val="col"/>
        <c:grouping val="clustered"/>
        <c:varyColors val="0"/>
        <c:ser>
          <c:idx val="0"/>
          <c:order val="0"/>
          <c:tx>
            <c:strRef>
              <c:f>Sheet1!$B$1</c:f>
              <c:strCache>
                <c:ptCount val="1"/>
                <c:pt idx="0">
                  <c:v>Series 1</c:v>
                </c:pt>
              </c:strCache>
            </c:strRef>
          </c:tx>
          <c:spPr>
            <a:gradFill>
              <a:gsLst>
                <a:gs pos="50000">
                  <a:srgbClr val="C8DCEB">
                    <a:alpha val="79000"/>
                  </a:srgbClr>
                </a:gs>
                <a:gs pos="100000">
                  <a:srgbClr val="DCF0FA"/>
                </a:gs>
              </a:gsLst>
              <a:lin ang="10800000" scaled="1"/>
            </a:gradFill>
          </c:spPr>
          <c:invertIfNegative val="0"/>
          <c:cat>
            <c:strRef>
              <c:f>Sheet1!$A$2</c:f>
              <c:strCache>
                <c:ptCount val="1"/>
                <c:pt idx="0">
                  <c:v>Category 1</c:v>
                </c:pt>
              </c:strCache>
            </c:strRef>
          </c:cat>
          <c:val>
            <c:numRef>
              <c:f>Sheet1!$B$2</c:f>
              <c:numCache>
                <c:formatCode>General</c:formatCode>
                <c:ptCount val="1"/>
                <c:pt idx="0">
                  <c:v>0</c:v>
                </c:pt>
              </c:numCache>
            </c:numRef>
          </c:val>
          <c:extLst>
            <c:ext xmlns:c16="http://schemas.microsoft.com/office/drawing/2014/chart" uri="{C3380CC4-5D6E-409C-BE32-E72D297353CC}">
              <c16:uniqueId val="{00000000-C92A-4D6A-A8C7-0494AA748C1E}"/>
            </c:ext>
          </c:extLst>
        </c:ser>
        <c:dLbls>
          <c:showLegendKey val="0"/>
          <c:showVal val="0"/>
          <c:showCatName val="0"/>
          <c:showSerName val="0"/>
          <c:showPercent val="0"/>
          <c:showBubbleSize val="0"/>
        </c:dLbls>
        <c:gapWidth val="75"/>
        <c:overlap val="-25"/>
        <c:axId val="130735488"/>
        <c:axId val="142050048"/>
      </c:barChart>
      <c:catAx>
        <c:axId val="130735488"/>
        <c:scaling>
          <c:orientation val="minMax"/>
        </c:scaling>
        <c:delete val="0"/>
        <c:axPos val="b"/>
        <c:numFmt formatCode="General" sourceLinked="0"/>
        <c:majorTickMark val="none"/>
        <c:minorTickMark val="none"/>
        <c:tickLblPos val="nextTo"/>
        <c:txPr>
          <a:bodyPr/>
          <a:lstStyle/>
          <a:p>
            <a:pPr>
              <a:defRPr sz="800"/>
            </a:pPr>
            <a:endParaRPr lang="en-US"/>
          </a:p>
        </c:txPr>
        <c:crossAx val="142050048"/>
        <c:crosses val="autoZero"/>
        <c:auto val="1"/>
        <c:lblAlgn val="ctr"/>
        <c:lblOffset val="100"/>
        <c:noMultiLvlLbl val="0"/>
      </c:catAx>
      <c:valAx>
        <c:axId val="142050048"/>
        <c:scaling>
          <c:orientation val="minMax"/>
        </c:scaling>
        <c:delete val="0"/>
        <c:axPos val="l"/>
        <c:majorGridlines/>
        <c:numFmt formatCode="#,##0" sourceLinked="0"/>
        <c:majorTickMark val="none"/>
        <c:minorTickMark val="none"/>
        <c:tickLblPos val="nextTo"/>
        <c:spPr>
          <a:ln w="9525">
            <a:noFill/>
          </a:ln>
        </c:spPr>
        <c:txPr>
          <a:bodyPr/>
          <a:lstStyle/>
          <a:p>
            <a:pPr>
              <a:defRPr sz="800"/>
            </a:pPr>
            <a:endParaRPr lang="en-US"/>
          </a:p>
        </c:txPr>
        <c:crossAx val="130735488"/>
        <c:crosses val="autoZero"/>
        <c:crossBetween val="between"/>
      </c:valAx>
    </c:plotArea>
    <c:legend>
      <c:legendPos val="b"/>
      <c:overlay val="0"/>
      <c:txPr>
        <a:bodyPr/>
        <a:lstStyle/>
        <a:p>
          <a:pPr>
            <a:defRPr sz="800"/>
          </a:pPr>
          <a:endParaRPr lang="en-US"/>
        </a:p>
      </c:txPr>
    </c:legend>
    <c:plotVisOnly val="1"/>
    <c:dispBlanksAs val="gap"/>
    <c:showDLblsOverMax val="0"/>
  </c:chart>
  <c:txPr>
    <a:bodyPr/>
    <a:lstStyle/>
    <a:p>
      <a:pPr>
        <a:defRPr sz="1000"/>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hdr" sz="quarter"/>
          </p:nvPr>
        </p:nvSpPr>
        <p:spPr bwMode="auto">
          <a:xfrm>
            <a:off x="0" y="0"/>
            <a:ext cx="496888" cy="182563"/>
          </a:xfrm>
          <a:prstGeom prst="rect">
            <a:avLst/>
          </a:prstGeom>
          <a:noFill/>
          <a:ln>
            <a:noFill/>
          </a:ln>
          <a:effectLst/>
          <a:extLst/>
        </p:spPr>
        <p:txBody>
          <a:bodyPr vert="horz" wrap="none" lIns="0" tIns="0" rIns="0" bIns="0" numCol="1" anchor="t" anchorCtr="0" compatLnSpc="1">
            <a:prstTxWarp prst="textNoShape">
              <a:avLst/>
            </a:prstTxWarp>
            <a:spAutoFit/>
          </a:bodyPr>
          <a:lstStyle>
            <a:lvl1pPr algn="l" defTabSz="923925" eaLnBrk="0" hangingPunct="0">
              <a:lnSpc>
                <a:spcPct val="100000"/>
              </a:lnSpc>
              <a:spcBef>
                <a:spcPct val="50000"/>
              </a:spcBef>
              <a:buClrTx/>
              <a:buFontTx/>
              <a:buNone/>
              <a:defRPr sz="1200">
                <a:latin typeface="Arial Unicode MS" pitchFamily="34" charset="-128"/>
              </a:defRPr>
            </a:lvl1pPr>
          </a:lstStyle>
          <a:p>
            <a:pPr>
              <a:defRPr/>
            </a:pPr>
            <a:endParaRPr lang="en-US" altLang="zh-TW"/>
          </a:p>
        </p:txBody>
      </p:sp>
      <p:sp>
        <p:nvSpPr>
          <p:cNvPr id="112643" name="Rectangle 3"/>
          <p:cNvSpPr>
            <a:spLocks noGrp="1" noChangeArrowheads="1"/>
          </p:cNvSpPr>
          <p:nvPr>
            <p:ph type="dt" sz="quarter" idx="1"/>
          </p:nvPr>
        </p:nvSpPr>
        <p:spPr bwMode="auto">
          <a:xfrm>
            <a:off x="6756400" y="0"/>
            <a:ext cx="320675" cy="182563"/>
          </a:xfrm>
          <a:prstGeom prst="rect">
            <a:avLst/>
          </a:prstGeom>
          <a:noFill/>
          <a:ln>
            <a:noFill/>
          </a:ln>
          <a:effectLst/>
          <a:extLst/>
        </p:spPr>
        <p:txBody>
          <a:bodyPr vert="horz" wrap="none" lIns="0" tIns="0" rIns="0" bIns="0" numCol="1" anchor="t" anchorCtr="0" compatLnSpc="1">
            <a:prstTxWarp prst="textNoShape">
              <a:avLst/>
            </a:prstTxWarp>
            <a:spAutoFit/>
          </a:bodyPr>
          <a:lstStyle>
            <a:lvl1pPr algn="r" defTabSz="923925" eaLnBrk="0" hangingPunct="0">
              <a:lnSpc>
                <a:spcPct val="100000"/>
              </a:lnSpc>
              <a:spcBef>
                <a:spcPct val="50000"/>
              </a:spcBef>
              <a:buClrTx/>
              <a:buFontTx/>
              <a:buNone/>
              <a:defRPr sz="1200">
                <a:latin typeface="Arial Unicode MS" pitchFamily="34" charset="-128"/>
              </a:defRPr>
            </a:lvl1pPr>
          </a:lstStyle>
          <a:p>
            <a:pPr>
              <a:defRPr/>
            </a:pPr>
            <a:endParaRPr lang="en-US" altLang="zh-TW"/>
          </a:p>
        </p:txBody>
      </p:sp>
      <p:sp>
        <p:nvSpPr>
          <p:cNvPr id="112644" name="Rectangle 4"/>
          <p:cNvSpPr>
            <a:spLocks noGrp="1" noChangeArrowheads="1"/>
          </p:cNvSpPr>
          <p:nvPr>
            <p:ph type="ftr" sz="quarter" idx="2"/>
          </p:nvPr>
        </p:nvSpPr>
        <p:spPr bwMode="auto">
          <a:xfrm>
            <a:off x="0" y="10012363"/>
            <a:ext cx="439738" cy="182562"/>
          </a:xfrm>
          <a:prstGeom prst="rect">
            <a:avLst/>
          </a:prstGeom>
          <a:noFill/>
          <a:ln>
            <a:noFill/>
          </a:ln>
          <a:effectLst/>
          <a:extLst/>
        </p:spPr>
        <p:txBody>
          <a:bodyPr vert="horz" wrap="none" lIns="0" tIns="0" rIns="0" bIns="0" numCol="1" anchor="b" anchorCtr="0" compatLnSpc="1">
            <a:prstTxWarp prst="textNoShape">
              <a:avLst/>
            </a:prstTxWarp>
            <a:spAutoFit/>
          </a:bodyPr>
          <a:lstStyle>
            <a:lvl1pPr algn="l" defTabSz="923925" eaLnBrk="0" hangingPunct="0">
              <a:lnSpc>
                <a:spcPct val="100000"/>
              </a:lnSpc>
              <a:spcBef>
                <a:spcPct val="50000"/>
              </a:spcBef>
              <a:buClrTx/>
              <a:buFontTx/>
              <a:buNone/>
              <a:defRPr sz="1200">
                <a:latin typeface="Arial Unicode MS" pitchFamily="34" charset="-128"/>
              </a:defRPr>
            </a:lvl1pPr>
          </a:lstStyle>
          <a:p>
            <a:pPr>
              <a:defRPr/>
            </a:pPr>
            <a:endParaRPr lang="en-US" altLang="zh-TW"/>
          </a:p>
        </p:txBody>
      </p:sp>
      <p:sp>
        <p:nvSpPr>
          <p:cNvPr id="112645" name="Rectangle 5"/>
          <p:cNvSpPr>
            <a:spLocks noGrp="1" noChangeArrowheads="1"/>
          </p:cNvSpPr>
          <p:nvPr>
            <p:ph type="sldNum" sz="quarter" idx="3"/>
          </p:nvPr>
        </p:nvSpPr>
        <p:spPr bwMode="auto">
          <a:xfrm>
            <a:off x="6891338" y="10012363"/>
            <a:ext cx="185737" cy="182562"/>
          </a:xfrm>
          <a:prstGeom prst="rect">
            <a:avLst/>
          </a:prstGeom>
          <a:noFill/>
          <a:ln>
            <a:noFill/>
          </a:ln>
          <a:effectLst/>
          <a:extLst/>
        </p:spPr>
        <p:txBody>
          <a:bodyPr vert="horz" wrap="none" lIns="0" tIns="0" rIns="0" bIns="0" numCol="1" anchor="b" anchorCtr="0" compatLnSpc="1">
            <a:prstTxWarp prst="textNoShape">
              <a:avLst/>
            </a:prstTxWarp>
            <a:spAutoFit/>
          </a:bodyPr>
          <a:lstStyle>
            <a:lvl1pPr algn="r" defTabSz="923925" eaLnBrk="0" hangingPunct="0">
              <a:lnSpc>
                <a:spcPct val="100000"/>
              </a:lnSpc>
              <a:spcBef>
                <a:spcPct val="50000"/>
              </a:spcBef>
              <a:buClrTx/>
              <a:buFontTx/>
              <a:buNone/>
              <a:defRPr sz="1200">
                <a:latin typeface="Arial Unicode MS" pitchFamily="34" charset="-128"/>
              </a:defRPr>
            </a:lvl1pPr>
          </a:lstStyle>
          <a:p>
            <a:pPr>
              <a:defRPr/>
            </a:pPr>
            <a:fld id="{9D238BEC-4C56-4628-BBA2-C42CBE255F1B}" type="slidenum">
              <a:rPr lang="zh-TW" altLang="en-US"/>
              <a:pPr>
                <a:defRPr/>
              </a:pPr>
              <a:t>‹#›</a:t>
            </a:fld>
            <a:endParaRPr lang="en-US" altLang="zh-TW" dirty="0"/>
          </a:p>
        </p:txBody>
      </p:sp>
    </p:spTree>
    <p:extLst>
      <p:ext uri="{BB962C8B-B14F-4D97-AF65-F5344CB8AC3E}">
        <p14:creationId xmlns:p14="http://schemas.microsoft.com/office/powerpoint/2010/main" val="18636177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4"/>
          <p:cNvSpPr>
            <a:spLocks noGrp="1" noRot="1" noChangeAspect="1" noChangeArrowheads="1" noTextEdit="1"/>
          </p:cNvSpPr>
          <p:nvPr>
            <p:ph type="sldImg" idx="2"/>
          </p:nvPr>
        </p:nvSpPr>
        <p:spPr bwMode="auto">
          <a:xfrm>
            <a:off x="493713" y="282575"/>
            <a:ext cx="3910012" cy="2932113"/>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8975" y="3602038"/>
            <a:ext cx="6030913" cy="5861050"/>
          </a:xfrm>
          <a:prstGeom prst="rect">
            <a:avLst/>
          </a:prstGeom>
          <a:noFill/>
          <a:ln>
            <a:noFill/>
          </a:ln>
          <a:effectLst/>
          <a:extLst/>
        </p:spPr>
        <p:txBody>
          <a:bodyPr vert="horz" wrap="square" lIns="0" tIns="0" rIns="0" bIns="0" numCol="1" anchor="t" anchorCtr="0" compatLnSpc="1">
            <a:prstTxWarp prst="textNoShape">
              <a:avLst/>
            </a:prstTxWarp>
          </a:bodyPr>
          <a:lstStyle/>
          <a:p>
            <a:pPr lvl="0"/>
            <a:r>
              <a:rPr lang="en-GB" altLang="zh-TW" noProof="0"/>
              <a:t>Click to edit Master text styles</a:t>
            </a:r>
          </a:p>
          <a:p>
            <a:pPr lvl="1"/>
            <a:r>
              <a:rPr lang="en-GB" altLang="zh-TW" noProof="0"/>
              <a:t>Second level</a:t>
            </a:r>
          </a:p>
          <a:p>
            <a:pPr lvl="2"/>
            <a:r>
              <a:rPr lang="en-GB" altLang="zh-TW" noProof="0"/>
              <a:t>Third level</a:t>
            </a:r>
          </a:p>
          <a:p>
            <a:pPr lvl="3"/>
            <a:r>
              <a:rPr lang="en-GB" altLang="zh-TW" noProof="0"/>
              <a:t>Fourth level</a:t>
            </a:r>
          </a:p>
          <a:p>
            <a:pPr lvl="4"/>
            <a:r>
              <a:rPr lang="en-GB" altLang="zh-TW" noProof="0"/>
              <a:t>Fifth level</a:t>
            </a:r>
          </a:p>
        </p:txBody>
      </p:sp>
      <p:sp>
        <p:nvSpPr>
          <p:cNvPr id="10247" name="Rectangle 7"/>
          <p:cNvSpPr>
            <a:spLocks noGrp="1" noChangeArrowheads="1"/>
          </p:cNvSpPr>
          <p:nvPr>
            <p:ph type="sldNum" sz="quarter" idx="5"/>
          </p:nvPr>
        </p:nvSpPr>
        <p:spPr bwMode="auto">
          <a:xfrm>
            <a:off x="3848100" y="9721850"/>
            <a:ext cx="3079750" cy="463550"/>
          </a:xfrm>
          <a:prstGeom prst="rect">
            <a:avLst/>
          </a:prstGeom>
          <a:noFill/>
          <a:ln>
            <a:noFill/>
          </a:ln>
          <a:effectLst/>
          <a:extLst/>
        </p:spPr>
        <p:txBody>
          <a:bodyPr vert="horz" wrap="square" lIns="20864" tIns="0" rIns="20864" bIns="0" numCol="1" anchor="b" anchorCtr="0" compatLnSpc="1">
            <a:prstTxWarp prst="textNoShape">
              <a:avLst/>
            </a:prstTxWarp>
          </a:bodyPr>
          <a:lstStyle>
            <a:lvl1pPr algn="r" defTabSz="992188" eaLnBrk="0" hangingPunct="0">
              <a:lnSpc>
                <a:spcPct val="100000"/>
              </a:lnSpc>
              <a:spcBef>
                <a:spcPct val="0"/>
              </a:spcBef>
              <a:buClrTx/>
              <a:buFontTx/>
              <a:buNone/>
              <a:defRPr sz="1100">
                <a:latin typeface="Arial" charset="0"/>
              </a:defRPr>
            </a:lvl1pPr>
          </a:lstStyle>
          <a:p>
            <a:pPr>
              <a:defRPr/>
            </a:pPr>
            <a:fld id="{DE0CE132-C9A7-4541-AF3A-6B41F5EA5E5A}" type="slidenum">
              <a:rPr lang="zh-TW" altLang="en-GB"/>
              <a:pPr>
                <a:defRPr/>
              </a:pPr>
              <a:t>‹#›</a:t>
            </a:fld>
            <a:endParaRPr lang="en-GB" altLang="zh-TW" dirty="0"/>
          </a:p>
        </p:txBody>
      </p:sp>
      <p:sp>
        <p:nvSpPr>
          <p:cNvPr id="30725" name="Line 8"/>
          <p:cNvSpPr>
            <a:spLocks noChangeShapeType="1"/>
          </p:cNvSpPr>
          <p:nvPr/>
        </p:nvSpPr>
        <p:spPr bwMode="gray">
          <a:xfrm>
            <a:off x="688975" y="3449638"/>
            <a:ext cx="6005513" cy="0"/>
          </a:xfrm>
          <a:prstGeom prst="line">
            <a:avLst/>
          </a:prstGeom>
          <a:noFill/>
          <a:ln w="25400">
            <a:solidFill>
              <a:schemeClr val="bg2"/>
            </a:solidFill>
            <a:round/>
            <a:headEnd type="none" w="sm" len="sm"/>
            <a:tailEnd type="none" w="sm" len="sm"/>
          </a:ln>
          <a:effectLst/>
          <a:extLst/>
        </p:spPr>
        <p:txBody>
          <a:bodyPr wrap="none" lIns="84247" tIns="42124" rIns="84247" bIns="42124" anchor="ctr"/>
          <a:lstStyle/>
          <a:p>
            <a:pPr eaLnBrk="0" hangingPunct="0">
              <a:lnSpc>
                <a:spcPct val="80000"/>
              </a:lnSpc>
              <a:spcBef>
                <a:spcPct val="65000"/>
              </a:spcBef>
              <a:buClr>
                <a:srgbClr val="E60000"/>
              </a:buClr>
              <a:buFont typeface="Symbol" pitchFamily="18" charset="2"/>
              <a:buChar char="·"/>
              <a:defRPr/>
            </a:pPr>
            <a:endParaRPr lang="en-GB" sz="1400" dirty="0">
              <a:latin typeface="Frutiger 55 Roman"/>
            </a:endParaRPr>
          </a:p>
        </p:txBody>
      </p:sp>
    </p:spTree>
    <p:extLst>
      <p:ext uri="{BB962C8B-B14F-4D97-AF65-F5344CB8AC3E}">
        <p14:creationId xmlns:p14="http://schemas.microsoft.com/office/powerpoint/2010/main" val="654750484"/>
      </p:ext>
    </p:extLst>
  </p:cSld>
  <p:clrMap bg1="lt1" tx1="dk1" bg2="lt2" tx2="dk2" accent1="accent1" accent2="accent2" accent3="accent3" accent4="accent4" accent5="accent5" accent6="accent6" hlink="hlink" folHlink="folHlink"/>
  <p:notesStyle>
    <a:lvl1pPr marL="193675" indent="-193675" algn="l" rtl="0" eaLnBrk="0" fontAlgn="base" hangingPunct="0">
      <a:spcBef>
        <a:spcPct val="30000"/>
      </a:spcBef>
      <a:spcAft>
        <a:spcPct val="0"/>
      </a:spcAft>
      <a:buClr>
        <a:schemeClr val="tx2"/>
      </a:buClr>
      <a:buSzPct val="123000"/>
      <a:buFont typeface="Symbol" pitchFamily="18" charset="2"/>
      <a:buChar char="¨"/>
      <a:defRPr sz="1200" kern="1200">
        <a:solidFill>
          <a:schemeClr val="tx1"/>
        </a:solidFill>
        <a:latin typeface="Arial Unicode MS" pitchFamily="34" charset="-128"/>
        <a:ea typeface="+mn-ea"/>
        <a:cs typeface="Arial" charset="0"/>
      </a:defRPr>
    </a:lvl1pPr>
    <a:lvl2pPr marL="563563" indent="-179388" algn="l" rtl="0" eaLnBrk="0" fontAlgn="base" hangingPunct="0">
      <a:spcBef>
        <a:spcPct val="30000"/>
      </a:spcBef>
      <a:spcAft>
        <a:spcPct val="0"/>
      </a:spcAft>
      <a:buSzPct val="80000"/>
      <a:buChar char="—"/>
      <a:defRPr sz="1200" kern="1200">
        <a:solidFill>
          <a:schemeClr val="tx1"/>
        </a:solidFill>
        <a:latin typeface="Arial Unicode MS" pitchFamily="34" charset="-128"/>
        <a:ea typeface="+mn-ea"/>
        <a:cs typeface="Arial" charset="0"/>
      </a:defRPr>
    </a:lvl2pPr>
    <a:lvl3pPr marL="947738" indent="-193675" algn="l" rtl="0" eaLnBrk="0" fontAlgn="base" hangingPunct="0">
      <a:spcBef>
        <a:spcPct val="30000"/>
      </a:spcBef>
      <a:spcAft>
        <a:spcPct val="0"/>
      </a:spcAft>
      <a:buSzPct val="85000"/>
      <a:buChar char="–"/>
      <a:defRPr sz="1200" kern="1200">
        <a:solidFill>
          <a:schemeClr val="tx1"/>
        </a:solidFill>
        <a:latin typeface="Arial Unicode MS" pitchFamily="34" charset="-128"/>
        <a:ea typeface="+mn-ea"/>
        <a:cs typeface="Arial" charset="0"/>
      </a:defRPr>
    </a:lvl3pPr>
    <a:lvl4pPr marL="1341438" indent="-203200" algn="l" rtl="0" eaLnBrk="0" fontAlgn="base" hangingPunct="0">
      <a:spcBef>
        <a:spcPct val="30000"/>
      </a:spcBef>
      <a:spcAft>
        <a:spcPct val="0"/>
      </a:spcAft>
      <a:buSzPct val="85000"/>
      <a:buChar char="–"/>
      <a:defRPr sz="1200" kern="1200">
        <a:solidFill>
          <a:schemeClr val="tx1"/>
        </a:solidFill>
        <a:latin typeface="Arial Unicode MS" pitchFamily="34" charset="-128"/>
        <a:ea typeface="+mn-ea"/>
        <a:cs typeface="Arial" charset="0"/>
      </a:defRPr>
    </a:lvl4pPr>
    <a:lvl5pPr marL="1711325" indent="-179388" algn="l" rtl="0" eaLnBrk="0" fontAlgn="base" hangingPunct="0">
      <a:spcBef>
        <a:spcPct val="30000"/>
      </a:spcBef>
      <a:spcAft>
        <a:spcPct val="0"/>
      </a:spcAft>
      <a:buSzPct val="85000"/>
      <a:buChar char="–"/>
      <a:defRPr sz="1200" kern="1200">
        <a:solidFill>
          <a:schemeClr val="tx1"/>
        </a:solidFill>
        <a:latin typeface="Arial Unicode MS" pitchFamily="34" charset="-128"/>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a:ln/>
        </p:spPr>
      </p:sp>
      <p:sp>
        <p:nvSpPr>
          <p:cNvPr id="45058" name="Notes Placeholder 2"/>
          <p:cNvSpPr>
            <a:spLocks noGrp="1"/>
          </p:cNvSpPr>
          <p:nvPr>
            <p:ph type="body" idx="1"/>
          </p:nvPr>
        </p:nvSpPr>
        <p:spPr>
          <a:noFill/>
        </p:spPr>
        <p:txBody>
          <a:bodyPr/>
          <a:lstStyle/>
          <a:p>
            <a:pPr eaLnBrk="1" hangingPunct="1"/>
            <a:r>
              <a:rPr lang="de-CH" dirty="0">
                <a:latin typeface="Frutiger 55 Roman" pitchFamily="34" charset="0"/>
              </a:rPr>
              <a:t>Mention the name of DSS head and his designation.</a:t>
            </a:r>
          </a:p>
        </p:txBody>
      </p:sp>
      <p:sp>
        <p:nvSpPr>
          <p:cNvPr id="45059" name="Slide Number Placeholder 3"/>
          <p:cNvSpPr>
            <a:spLocks noGrp="1"/>
          </p:cNvSpPr>
          <p:nvPr>
            <p:ph type="sldNum" sz="quarter" idx="5"/>
          </p:nvPr>
        </p:nvSpPr>
        <p:spPr>
          <a:noFill/>
          <a:ln>
            <a:miter lim="800000"/>
            <a:headEnd/>
            <a:tailEnd/>
          </a:ln>
        </p:spPr>
        <p:txBody>
          <a:bodyPr/>
          <a:lstStyle/>
          <a:p>
            <a:fld id="{40F90F93-4BAD-429B-BCFB-B2EA2CE58282}" type="slidenum">
              <a:rPr lang="en-GB" altLang="zh-TW" smtClean="0">
                <a:latin typeface="Frutiger 55 Roman" pitchFamily="34" charset="0"/>
              </a:rPr>
              <a:pPr/>
              <a:t>0</a:t>
            </a:fld>
            <a:endParaRPr lang="en-GB" altLang="zh-TW">
              <a:latin typeface="Frutiger 55 Roman"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txBox="1">
            <a:spLocks noGrp="1" noChangeArrowheads="1"/>
          </p:cNvSpPr>
          <p:nvPr/>
        </p:nvSpPr>
        <p:spPr bwMode="auto">
          <a:xfrm>
            <a:off x="3848100" y="9721850"/>
            <a:ext cx="3079750" cy="463550"/>
          </a:xfrm>
          <a:prstGeom prst="rect">
            <a:avLst/>
          </a:prstGeom>
          <a:noFill/>
          <a:ln w="9525">
            <a:noFill/>
            <a:miter lim="800000"/>
            <a:headEnd/>
            <a:tailEnd/>
          </a:ln>
        </p:spPr>
        <p:txBody>
          <a:bodyPr lIns="20864" tIns="0" rIns="20864" bIns="0" anchor="b"/>
          <a:lstStyle/>
          <a:p>
            <a:pPr algn="r" defTabSz="992188" eaLnBrk="0" hangingPunct="0"/>
            <a:fld id="{D9CCD73D-927C-45E3-9181-9E71BBC9CC3A}" type="slidenum">
              <a:rPr lang="en-GB" altLang="zh-TW" sz="1100"/>
              <a:pPr algn="r" defTabSz="992188" eaLnBrk="0" hangingPunct="0"/>
              <a:t>9</a:t>
            </a:fld>
            <a:endParaRPr lang="en-GB" altLang="zh-TW" sz="1100"/>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p:spPr>
        <p:txBody>
          <a:bodyPr/>
          <a:lstStyle/>
          <a:p>
            <a:pPr eaLnBrk="1" hangingPunct="1"/>
            <a:endParaRPr lang="de-CH">
              <a:latin typeface="Frutiger 55 Roman"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7"/>
          <p:cNvSpPr>
            <a:spLocks noGrp="1" noChangeArrowheads="1"/>
          </p:cNvSpPr>
          <p:nvPr>
            <p:ph type="sldNum" sz="quarter" idx="5"/>
          </p:nvPr>
        </p:nvSpPr>
        <p:spPr>
          <a:noFill/>
          <a:ln>
            <a:miter lim="800000"/>
            <a:headEnd/>
            <a:tailEnd/>
          </a:ln>
        </p:spPr>
        <p:txBody>
          <a:bodyPr/>
          <a:lstStyle/>
          <a:p>
            <a:fld id="{FA88C71C-D368-4D76-8168-51495738EF87}" type="slidenum">
              <a:rPr lang="en-GB" altLang="zh-TW" smtClean="0">
                <a:latin typeface="Frutiger 55 Roman" pitchFamily="34" charset="0"/>
              </a:rPr>
              <a:pPr/>
              <a:t>10</a:t>
            </a:fld>
            <a:endParaRPr lang="en-GB" altLang="zh-TW">
              <a:latin typeface="Frutiger 55 Roman" pitchFamily="34" charset="0"/>
            </a:endParaRPr>
          </a:p>
        </p:txBody>
      </p:sp>
      <p:sp>
        <p:nvSpPr>
          <p:cNvPr id="77826" name="Rectangle 2"/>
          <p:cNvSpPr>
            <a:spLocks noGrp="1" noRot="1" noChangeAspect="1" noChangeArrowheads="1" noTextEdit="1"/>
          </p:cNvSpPr>
          <p:nvPr>
            <p:ph type="sldImg"/>
          </p:nvPr>
        </p:nvSpPr>
        <p:spPr>
          <a:ln/>
        </p:spPr>
      </p:sp>
      <p:sp>
        <p:nvSpPr>
          <p:cNvPr id="77827" name="Rectangle 3"/>
          <p:cNvSpPr>
            <a:spLocks noGrp="1" noChangeArrowheads="1"/>
          </p:cNvSpPr>
          <p:nvPr>
            <p:ph type="body" idx="1"/>
          </p:nvPr>
        </p:nvSpPr>
        <p:spPr>
          <a:noFill/>
        </p:spPr>
        <p:txBody>
          <a:bodyPr/>
          <a:lstStyle/>
          <a:p>
            <a:pPr eaLnBrk="1" hangingPunct="1"/>
            <a:endParaRPr lang="de-CH">
              <a:latin typeface="Frutiger 55 Roman"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7"/>
          <p:cNvSpPr>
            <a:spLocks noGrp="1" noChangeArrowheads="1"/>
          </p:cNvSpPr>
          <p:nvPr>
            <p:ph type="sldNum" sz="quarter" idx="5"/>
          </p:nvPr>
        </p:nvSpPr>
        <p:spPr>
          <a:noFill/>
          <a:ln>
            <a:miter lim="800000"/>
            <a:headEnd/>
            <a:tailEnd/>
          </a:ln>
        </p:spPr>
        <p:txBody>
          <a:bodyPr/>
          <a:lstStyle/>
          <a:p>
            <a:fld id="{CBE72D9F-50C0-4BDE-8B17-9EB7D7C8BCAD}" type="slidenum">
              <a:rPr lang="en-GB" altLang="zh-TW" smtClean="0">
                <a:latin typeface="Frutiger 55 Roman" pitchFamily="34" charset="0"/>
              </a:rPr>
              <a:pPr/>
              <a:t>11</a:t>
            </a:fld>
            <a:endParaRPr lang="en-GB" altLang="zh-TW">
              <a:latin typeface="Frutiger 55 Roman" pitchFamily="34" charset="0"/>
            </a:endParaRPr>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a:noFill/>
        </p:spPr>
        <p:txBody>
          <a:bodyPr/>
          <a:lstStyle/>
          <a:p>
            <a:pPr eaLnBrk="1" hangingPunct="1"/>
            <a:endParaRPr lang="de-CH" dirty="0">
              <a:latin typeface="Frutiger 55 Roman"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txBox="1">
            <a:spLocks noGrp="1" noChangeArrowheads="1"/>
          </p:cNvSpPr>
          <p:nvPr/>
        </p:nvSpPr>
        <p:spPr bwMode="auto">
          <a:xfrm>
            <a:off x="3848100" y="9721850"/>
            <a:ext cx="3079750" cy="463550"/>
          </a:xfrm>
          <a:prstGeom prst="rect">
            <a:avLst/>
          </a:prstGeom>
          <a:noFill/>
          <a:ln w="9525">
            <a:noFill/>
            <a:miter lim="800000"/>
            <a:headEnd/>
            <a:tailEnd/>
          </a:ln>
        </p:spPr>
        <p:txBody>
          <a:bodyPr lIns="20864" tIns="0" rIns="20864" bIns="0" anchor="b"/>
          <a:lstStyle/>
          <a:p>
            <a:pPr algn="r" defTabSz="1044575" eaLnBrk="0" hangingPunct="0"/>
            <a:fld id="{3BDFB7FA-2E8C-4E0E-BCBB-D77BD028274E}" type="slidenum">
              <a:rPr lang="en-GB" altLang="zh-TW" sz="1100"/>
              <a:pPr algn="r" defTabSz="1044575" eaLnBrk="0" hangingPunct="0"/>
              <a:t>1</a:t>
            </a:fld>
            <a:endParaRPr lang="en-GB" altLang="zh-TW" sz="1100"/>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p:spPr>
        <p:txBody>
          <a:bodyPr/>
          <a:lstStyle/>
          <a:p>
            <a:pPr eaLnBrk="1" hangingPunct="1"/>
            <a:endParaRPr lang="de-CH" dirty="0">
              <a:latin typeface="Frutiger 55 Roman"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7"/>
          <p:cNvSpPr>
            <a:spLocks noGrp="1" noChangeArrowheads="1"/>
          </p:cNvSpPr>
          <p:nvPr>
            <p:ph type="sldNum" sz="quarter" idx="5"/>
          </p:nvPr>
        </p:nvSpPr>
        <p:spPr>
          <a:noFill/>
          <a:ln>
            <a:miter lim="800000"/>
            <a:headEnd/>
            <a:tailEnd/>
          </a:ln>
        </p:spPr>
        <p:txBody>
          <a:bodyPr/>
          <a:lstStyle/>
          <a:p>
            <a:fld id="{DD61FA60-E5BA-4360-95D8-597290591E3D}" type="slidenum">
              <a:rPr lang="en-GB" altLang="zh-TW" smtClean="0">
                <a:latin typeface="Frutiger 55 Roman" pitchFamily="34" charset="0"/>
              </a:rPr>
              <a:pPr/>
              <a:t>2</a:t>
            </a:fld>
            <a:endParaRPr lang="en-GB" altLang="zh-TW">
              <a:latin typeface="Frutiger 55 Roman" pitchFamily="34" charset="0"/>
            </a:endParaRPr>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a:noFill/>
        </p:spPr>
        <p:txBody>
          <a:bodyPr/>
          <a:lstStyle/>
          <a:p>
            <a:pPr eaLnBrk="1" hangingPunct="1"/>
            <a:endParaRPr lang="de-CH">
              <a:latin typeface="Frutiger 55 Roman"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txBox="1">
            <a:spLocks noGrp="1" noChangeArrowheads="1"/>
          </p:cNvSpPr>
          <p:nvPr/>
        </p:nvSpPr>
        <p:spPr bwMode="auto">
          <a:xfrm>
            <a:off x="3848100" y="9721850"/>
            <a:ext cx="3079750" cy="463550"/>
          </a:xfrm>
          <a:prstGeom prst="rect">
            <a:avLst/>
          </a:prstGeom>
          <a:noFill/>
          <a:ln w="9525">
            <a:noFill/>
            <a:miter lim="800000"/>
            <a:headEnd/>
            <a:tailEnd/>
          </a:ln>
        </p:spPr>
        <p:txBody>
          <a:bodyPr lIns="20864" tIns="0" rIns="20864" bIns="0" anchor="b"/>
          <a:lstStyle/>
          <a:p>
            <a:pPr algn="r" defTabSz="992188" eaLnBrk="0" hangingPunct="0"/>
            <a:fld id="{8F70CAC9-43ED-41D3-BAE9-9D72A373B48E}" type="slidenum">
              <a:rPr lang="en-GB" altLang="zh-TW" sz="1100"/>
              <a:pPr algn="r" defTabSz="992188" eaLnBrk="0" hangingPunct="0"/>
              <a:t>3</a:t>
            </a:fld>
            <a:endParaRPr lang="en-GB" altLang="zh-TW" sz="1100"/>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p:spPr>
        <p:txBody>
          <a:bodyPr/>
          <a:lstStyle/>
          <a:p>
            <a:endParaRPr lang="de-DE">
              <a:latin typeface="Frutiger 55 Roman"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txBox="1">
            <a:spLocks noGrp="1" noChangeArrowheads="1"/>
          </p:cNvSpPr>
          <p:nvPr/>
        </p:nvSpPr>
        <p:spPr bwMode="auto">
          <a:xfrm>
            <a:off x="3848100" y="9721850"/>
            <a:ext cx="3079750" cy="463550"/>
          </a:xfrm>
          <a:prstGeom prst="rect">
            <a:avLst/>
          </a:prstGeom>
          <a:noFill/>
          <a:ln w="9525">
            <a:noFill/>
            <a:miter lim="800000"/>
            <a:headEnd/>
            <a:tailEnd/>
          </a:ln>
        </p:spPr>
        <p:txBody>
          <a:bodyPr lIns="20864" tIns="0" rIns="20864" bIns="0" anchor="b"/>
          <a:lstStyle/>
          <a:p>
            <a:pPr algn="r" defTabSz="992188" eaLnBrk="0" hangingPunct="0"/>
            <a:fld id="{6B07705B-8200-4B98-9D21-CF965BAB4A17}" type="slidenum">
              <a:rPr lang="en-GB" altLang="zh-TW" sz="1100"/>
              <a:pPr algn="r" defTabSz="992188" eaLnBrk="0" hangingPunct="0"/>
              <a:t>4</a:t>
            </a:fld>
            <a:endParaRPr lang="en-GB" altLang="zh-TW" sz="1100"/>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p:spPr>
        <p:txBody>
          <a:bodyPr/>
          <a:lstStyle/>
          <a:p>
            <a:pPr eaLnBrk="1" hangingPunct="1"/>
            <a:endParaRPr lang="de-CH">
              <a:latin typeface="Frutiger 55 Roman"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7"/>
          <p:cNvSpPr txBox="1">
            <a:spLocks noGrp="1" noChangeArrowheads="1"/>
          </p:cNvSpPr>
          <p:nvPr/>
        </p:nvSpPr>
        <p:spPr bwMode="auto">
          <a:xfrm>
            <a:off x="3848100" y="9721850"/>
            <a:ext cx="3079750" cy="463550"/>
          </a:xfrm>
          <a:prstGeom prst="rect">
            <a:avLst/>
          </a:prstGeom>
          <a:noFill/>
          <a:ln w="9525">
            <a:noFill/>
            <a:miter lim="800000"/>
            <a:headEnd/>
            <a:tailEnd/>
          </a:ln>
        </p:spPr>
        <p:txBody>
          <a:bodyPr lIns="20864" tIns="0" rIns="20864" bIns="0" anchor="b"/>
          <a:lstStyle/>
          <a:p>
            <a:pPr algn="r" defTabSz="992188" eaLnBrk="0" hangingPunct="0"/>
            <a:fld id="{0207FE25-8DE8-4D63-904C-1CCA988B3BF1}" type="slidenum">
              <a:rPr lang="en-GB" altLang="zh-TW" sz="1100"/>
              <a:pPr algn="r" defTabSz="992188" eaLnBrk="0" hangingPunct="0"/>
              <a:t>5</a:t>
            </a:fld>
            <a:endParaRPr lang="en-GB" altLang="zh-TW" sz="1100"/>
          </a:p>
        </p:txBody>
      </p:sp>
      <p:sp>
        <p:nvSpPr>
          <p:cNvPr id="67586" name="Rectangle 2"/>
          <p:cNvSpPr>
            <a:spLocks noGrp="1" noRot="1" noChangeAspect="1" noChangeArrowheads="1" noTextEdit="1"/>
          </p:cNvSpPr>
          <p:nvPr>
            <p:ph type="sldImg"/>
          </p:nvPr>
        </p:nvSpPr>
        <p:spPr>
          <a:ln/>
        </p:spPr>
      </p:sp>
      <p:sp>
        <p:nvSpPr>
          <p:cNvPr id="67587" name="Rectangle 3"/>
          <p:cNvSpPr>
            <a:spLocks noGrp="1" noChangeArrowheads="1"/>
          </p:cNvSpPr>
          <p:nvPr>
            <p:ph type="body" idx="1"/>
          </p:nvPr>
        </p:nvSpPr>
        <p:spPr>
          <a:noFill/>
        </p:spPr>
        <p:txBody>
          <a:bodyPr/>
          <a:lstStyle/>
          <a:p>
            <a:pPr eaLnBrk="1" hangingPunct="1"/>
            <a:r>
              <a:rPr lang="de-CH" dirty="0">
                <a:latin typeface="Frutiger 55 Roman" pitchFamily="34" charset="0"/>
              </a:rPr>
              <a:t>Right click</a:t>
            </a:r>
            <a:r>
              <a:rPr lang="de-CH" baseline="0" dirty="0">
                <a:latin typeface="Frutiger 55 Roman" pitchFamily="34" charset="0"/>
              </a:rPr>
              <a:t> the chart and select «Edit Data» option to fill in the valaues.</a:t>
            </a:r>
            <a:endParaRPr lang="de-CH" dirty="0">
              <a:latin typeface="Frutiger 55 Roman"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a:ln>
            <a:miter lim="800000"/>
            <a:headEnd/>
            <a:tailEnd/>
          </a:ln>
        </p:spPr>
        <p:txBody>
          <a:bodyPr/>
          <a:lstStyle/>
          <a:p>
            <a:fld id="{2D5089CF-D7E1-4B47-8F14-F67004DB9B05}" type="slidenum">
              <a:rPr lang="en-GB" altLang="zh-TW" smtClean="0">
                <a:latin typeface="Frutiger 55 Roman" pitchFamily="34" charset="0"/>
              </a:rPr>
              <a:pPr/>
              <a:t>6</a:t>
            </a:fld>
            <a:endParaRPr lang="en-GB" altLang="zh-TW">
              <a:latin typeface="Frutiger 55 Roman" pitchFamily="34" charset="0"/>
            </a:endParaRPr>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p:spPr>
        <p:txBody>
          <a:bodyPr/>
          <a:lstStyle/>
          <a:p>
            <a:pPr eaLnBrk="1" hangingPunct="1"/>
            <a:r>
              <a:rPr lang="de-CH" dirty="0">
                <a:latin typeface="Frutiger 55 Roman" pitchFamily="34" charset="0"/>
              </a:rPr>
              <a:t>Add recommendations for each commcell group and recommendations at global level.</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a:ln>
            <a:miter lim="800000"/>
            <a:headEnd/>
            <a:tailEnd/>
          </a:ln>
        </p:spPr>
        <p:txBody>
          <a:bodyPr/>
          <a:lstStyle/>
          <a:p>
            <a:fld id="{F4BE846D-9609-4E98-9F7E-ACB67733F8CA}" type="slidenum">
              <a:rPr lang="en-GB" altLang="zh-TW" smtClean="0">
                <a:latin typeface="Frutiger 55 Roman" pitchFamily="34" charset="0"/>
              </a:rPr>
              <a:pPr/>
              <a:t>7</a:t>
            </a:fld>
            <a:endParaRPr lang="en-GB" altLang="zh-TW">
              <a:latin typeface="Frutiger 55 Roman" pitchFamily="34" charset="0"/>
            </a:endParaRPr>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p:spPr>
        <p:txBody>
          <a:bodyPr/>
          <a:lstStyle/>
          <a:p>
            <a:pPr eaLnBrk="1" hangingPunct="1"/>
            <a:r>
              <a:rPr lang="de-CH" dirty="0">
                <a:latin typeface="Frutiger 55 Roman" pitchFamily="34" charset="0"/>
              </a:rPr>
              <a:t>Mention</a:t>
            </a:r>
            <a:r>
              <a:rPr lang="de-CH" baseline="0" dirty="0">
                <a:latin typeface="Frutiger 55 Roman" pitchFamily="34" charset="0"/>
              </a:rPr>
              <a:t> Infrastructure issues at individual commcells.</a:t>
            </a:r>
            <a:endParaRPr lang="de-CH" dirty="0">
              <a:latin typeface="Frutiger 55 Roman"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7"/>
          <p:cNvSpPr>
            <a:spLocks noGrp="1" noChangeArrowheads="1"/>
          </p:cNvSpPr>
          <p:nvPr>
            <p:ph type="sldNum" sz="quarter" idx="5"/>
          </p:nvPr>
        </p:nvSpPr>
        <p:spPr>
          <a:noFill/>
          <a:ln>
            <a:miter lim="800000"/>
            <a:headEnd/>
            <a:tailEnd/>
          </a:ln>
        </p:spPr>
        <p:txBody>
          <a:bodyPr/>
          <a:lstStyle/>
          <a:p>
            <a:fld id="{A75EF1A0-7461-4148-ACE2-89E6D2356D37}" type="slidenum">
              <a:rPr lang="en-GB" altLang="zh-TW" smtClean="0">
                <a:latin typeface="Frutiger 55 Roman" pitchFamily="34" charset="0"/>
              </a:rPr>
              <a:pPr/>
              <a:t>8</a:t>
            </a:fld>
            <a:endParaRPr lang="en-GB" altLang="zh-TW">
              <a:latin typeface="Frutiger 55 Roman" pitchFamily="34" charset="0"/>
            </a:endParaRPr>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a:noFill/>
        </p:spPr>
        <p:txBody>
          <a:bodyPr/>
          <a:lstStyle/>
          <a:p>
            <a:pPr eaLnBrk="1" hangingPunct="1"/>
            <a:endParaRPr lang="de-CH">
              <a:latin typeface="Frutiger 55 Roman"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4"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Cover Page" preserve="1">
  <p:cSld name="Cover Page">
    <p:spTree>
      <p:nvGrpSpPr>
        <p:cNvPr id="1" name=""/>
        <p:cNvGrpSpPr/>
        <p:nvPr/>
      </p:nvGrpSpPr>
      <p:grpSpPr>
        <a:xfrm>
          <a:off x="0" y="0"/>
          <a:ext cx="0" cy="0"/>
          <a:chOff x="0" y="0"/>
          <a:chExt cx="0" cy="0"/>
        </a:xfrm>
      </p:grpSpPr>
      <p:sp>
        <p:nvSpPr>
          <p:cNvPr id="9" name="DraftStamp" hidden="1"/>
          <p:cNvSpPr txBox="1"/>
          <p:nvPr userDrawn="1">
            <p:custDataLst>
              <p:tags r:id="rId1"/>
            </p:custDataLst>
          </p:nvPr>
        </p:nvSpPr>
        <p:spPr>
          <a:xfrm>
            <a:off x="7772400" y="9017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5" name="CREATE DATE"/>
          <p:cNvSpPr>
            <a:spLocks noGrp="1"/>
          </p:cNvSpPr>
          <p:nvPr>
            <p:ph type="body" sz="quarter" idx="11"/>
          </p:nvPr>
        </p:nvSpPr>
        <p:spPr>
          <a:xfrm>
            <a:off x="420624" y="7013448"/>
            <a:ext cx="3575304" cy="184666"/>
          </a:xfrm>
        </p:spPr>
        <p:txBody>
          <a:bodyPr>
            <a:spAutoFit/>
          </a:bodyPr>
          <a:lstStyle>
            <a:lvl1pPr marL="0" indent="0">
              <a:buNone/>
              <a:defRPr sz="1200"/>
            </a:lvl1pPr>
          </a:lstStyle>
          <a:p>
            <a:pPr lvl="0"/>
            <a:r>
              <a:rPr lang="en-US"/>
              <a:t>Click to edit Master text styles</a:t>
            </a:r>
          </a:p>
        </p:txBody>
      </p:sp>
      <p:sp>
        <p:nvSpPr>
          <p:cNvPr id="7" name="PRESENTATION PRESENTER FUNCTION"/>
          <p:cNvSpPr>
            <a:spLocks noGrp="1"/>
          </p:cNvSpPr>
          <p:nvPr>
            <p:ph type="body" sz="quarter" idx="10"/>
          </p:nvPr>
        </p:nvSpPr>
        <p:spPr>
          <a:xfrm>
            <a:off x="420521" y="4617720"/>
            <a:ext cx="6574536" cy="365760"/>
          </a:xfrm>
        </p:spPr>
        <p:txBody>
          <a:bodyPr>
            <a:noAutofit/>
          </a:bodyPr>
          <a:lstStyle>
            <a:lvl1pPr marL="0" indent="0">
              <a:buNone/>
              <a:defRPr sz="2400" i="1" baseline="0">
                <a:solidFill>
                  <a:srgbClr val="929395"/>
                </a:solidFill>
                <a:latin typeface="UBSHeadline"/>
              </a:defRPr>
            </a:lvl1pPr>
          </a:lstStyle>
          <a:p>
            <a:pPr lvl="0"/>
            <a:r>
              <a:rPr lang="en-US"/>
              <a:t>Click to edit Master text styles</a:t>
            </a:r>
          </a:p>
        </p:txBody>
      </p:sp>
      <p:sp>
        <p:nvSpPr>
          <p:cNvPr id="3" name="PRESENTATION PRESENTER"/>
          <p:cNvSpPr>
            <a:spLocks noGrp="1"/>
          </p:cNvSpPr>
          <p:nvPr>
            <p:ph type="subTitle" idx="1"/>
          </p:nvPr>
        </p:nvSpPr>
        <p:spPr>
          <a:xfrm>
            <a:off x="421156" y="4270248"/>
            <a:ext cx="6574536" cy="369332"/>
          </a:xfrm>
        </p:spPr>
        <p:txBody>
          <a:bodyPr>
            <a:spAutoFit/>
          </a:bodyPr>
          <a:lstStyle>
            <a:lvl1pPr marL="0" indent="0" algn="l">
              <a:buNone/>
              <a:defRPr sz="2400" i="0" baseline="0">
                <a:solidFill>
                  <a:schemeClr val="tx1"/>
                </a:solidFill>
                <a:latin typeface="UBSHeadline"/>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en-US"/>
              <a:t>Click to edit Master subtitle style</a:t>
            </a:r>
            <a:endParaRPr lang="en-GB" dirty="0"/>
          </a:p>
        </p:txBody>
      </p:sp>
      <p:sp>
        <p:nvSpPr>
          <p:cNvPr id="2" name="PRESENTATION TITLE"/>
          <p:cNvSpPr>
            <a:spLocks noGrp="1"/>
          </p:cNvSpPr>
          <p:nvPr>
            <p:ph type="ctrTitle"/>
          </p:nvPr>
        </p:nvSpPr>
        <p:spPr>
          <a:xfrm>
            <a:off x="421156" y="2487168"/>
            <a:ext cx="7781544" cy="1399032"/>
          </a:xfrm>
        </p:spPr>
        <p:txBody>
          <a:bodyPr>
            <a:noAutofit/>
          </a:bodyPr>
          <a:lstStyle>
            <a:lvl1pPr>
              <a:defRPr sz="3600" baseline="0">
                <a:solidFill>
                  <a:schemeClr val="tx1"/>
                </a:solidFill>
                <a:latin typeface="UBSHeadline"/>
                <a:ea typeface="Arial Unicode MS" pitchFamily="34" charset="-128"/>
              </a:defRPr>
            </a:lvl1pPr>
          </a:lstStyle>
          <a:p>
            <a:r>
              <a:rPr lang="en-US"/>
              <a:t>Click to edit Master title style</a:t>
            </a:r>
            <a:endParaRPr lang="en-GB" dirty="0"/>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Large 2x2">
    <p:spTree>
      <p:nvGrpSpPr>
        <p:cNvPr id="1" name=""/>
        <p:cNvGrpSpPr/>
        <p:nvPr/>
      </p:nvGrpSpPr>
      <p:grpSpPr>
        <a:xfrm>
          <a:off x="0" y="0"/>
          <a:ext cx="0" cy="0"/>
          <a:chOff x="0" y="0"/>
          <a:chExt cx="0" cy="0"/>
        </a:xfrm>
      </p:grpSpPr>
      <p:sp>
        <p:nvSpPr>
          <p:cNvPr id="15"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20"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a:t>UBSPROD\mullina [printed: December 5, 2012 3:45 PM] [saved: December 5, 2012 3:40 PM] Y:\Project Tracking and Reporting\Andy M\Storage Reporting\2010 Reporting\New Regions\2012 11 All Divisions Global Backup Services Report.pptx </a:t>
            </a:r>
          </a:p>
        </p:txBody>
      </p:sp>
      <p:sp>
        <p:nvSpPr>
          <p:cNvPr id="22"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9" name="LAYOUT SOURCE"/>
          <p:cNvSpPr>
            <a:spLocks noGrp="1"/>
          </p:cNvSpPr>
          <p:nvPr>
            <p:ph type="body" idx="24"/>
          </p:nvPr>
        </p:nvSpPr>
        <p:spPr>
          <a:xfrm>
            <a:off x="5157216" y="6254499"/>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7" name="LAYOUT BODY"/>
          <p:cNvSpPr>
            <a:spLocks noGrp="1"/>
          </p:cNvSpPr>
          <p:nvPr>
            <p:ph idx="22"/>
          </p:nvPr>
        </p:nvSpPr>
        <p:spPr>
          <a:xfrm>
            <a:off x="5157216" y="441655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8" name="LAYOUT HEADER"/>
          <p:cNvSpPr>
            <a:spLocks noGrp="1"/>
          </p:cNvSpPr>
          <p:nvPr>
            <p:ph type="body" idx="23"/>
          </p:nvPr>
        </p:nvSpPr>
        <p:spPr>
          <a:xfrm>
            <a:off x="5157216" y="4059936"/>
            <a:ext cx="4434840" cy="356616"/>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2" name="LAYOUT SOURCE"/>
          <p:cNvSpPr>
            <a:spLocks noGrp="1"/>
          </p:cNvSpPr>
          <p:nvPr>
            <p:ph type="body" idx="18"/>
          </p:nvPr>
        </p:nvSpPr>
        <p:spPr>
          <a:xfrm>
            <a:off x="5157216" y="3694180"/>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8" name="LAYOUT BODY"/>
          <p:cNvSpPr>
            <a:spLocks noGrp="1"/>
          </p:cNvSpPr>
          <p:nvPr>
            <p:ph idx="16"/>
          </p:nvPr>
        </p:nvSpPr>
        <p:spPr>
          <a:xfrm>
            <a:off x="5157216" y="185623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7" name="LAYOUT HEADER"/>
          <p:cNvSpPr>
            <a:spLocks noGrp="1"/>
          </p:cNvSpPr>
          <p:nvPr>
            <p:ph type="body" idx="25"/>
          </p:nvPr>
        </p:nvSpPr>
        <p:spPr>
          <a:xfrm>
            <a:off x="5157216"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6" name="LAYOUT SOURCE"/>
          <p:cNvSpPr>
            <a:spLocks noGrp="1"/>
          </p:cNvSpPr>
          <p:nvPr>
            <p:ph type="body" idx="21"/>
          </p:nvPr>
        </p:nvSpPr>
        <p:spPr>
          <a:xfrm>
            <a:off x="420624" y="6254499"/>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3" name="LAYOUT BODY"/>
          <p:cNvSpPr>
            <a:spLocks noGrp="1"/>
          </p:cNvSpPr>
          <p:nvPr>
            <p:ph idx="19"/>
          </p:nvPr>
        </p:nvSpPr>
        <p:spPr>
          <a:xfrm>
            <a:off x="420624" y="441655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9" name="LAYOUT HEADER"/>
          <p:cNvSpPr>
            <a:spLocks noGrp="1"/>
          </p:cNvSpPr>
          <p:nvPr>
            <p:ph type="body" idx="26"/>
          </p:nvPr>
        </p:nvSpPr>
        <p:spPr>
          <a:xfrm>
            <a:off x="420624" y="4059935"/>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4" name="LAYOUT SOURCE"/>
          <p:cNvSpPr>
            <a:spLocks noGrp="1"/>
          </p:cNvSpPr>
          <p:nvPr>
            <p:ph type="body" idx="15"/>
          </p:nvPr>
        </p:nvSpPr>
        <p:spPr>
          <a:xfrm>
            <a:off x="420624" y="3694180"/>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3" name="LAYOUT BODY"/>
          <p:cNvSpPr>
            <a:spLocks noGrp="1"/>
          </p:cNvSpPr>
          <p:nvPr>
            <p:ph idx="1"/>
          </p:nvPr>
        </p:nvSpPr>
        <p:spPr>
          <a:xfrm>
            <a:off x="420624" y="185623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8" name="LAYOUT HEADER"/>
          <p:cNvSpPr>
            <a:spLocks noGrp="1"/>
          </p:cNvSpPr>
          <p:nvPr>
            <p:ph type="body" idx="14"/>
          </p:nvPr>
        </p:nvSpPr>
        <p:spPr>
          <a:xfrm>
            <a:off x="420624"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26"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a:t>Click to edit Master title style</a:t>
            </a:r>
            <a:endParaRPr lang="en-GB" dirty="0"/>
          </a:p>
        </p:txBody>
      </p:sp>
      <p:sp>
        <p:nvSpPr>
          <p:cNvPr id="24" name="Slide Number Placeholder"/>
          <p:cNvSpPr>
            <a:spLocks noGrp="1"/>
          </p:cNvSpPr>
          <p:nvPr>
            <p:ph type="sldNum" sz="quarter" idx="27"/>
          </p:nvPr>
        </p:nvSpPr>
        <p:spPr/>
        <p:txBody>
          <a:bodyPr/>
          <a:lstStyle>
            <a:lvl1pPr>
              <a:defRPr/>
            </a:lvl1pPr>
          </a:lstStyle>
          <a:p>
            <a:pPr>
              <a:defRPr/>
            </a:pPr>
            <a:fld id="{E5A710AD-7ABD-4082-B13C-B6837EC58D01}" type="slidenum">
              <a:rPr lang="en-GB" altLang="zh-TW"/>
              <a:pPr>
                <a:defRPr/>
              </a:pPr>
              <a:t>‹#›</a:t>
            </a:fld>
            <a:endParaRPr lang="en-GB" altLang="zh-TW" dirty="0"/>
          </a:p>
        </p:txBody>
      </p:sp>
    </p:spTree>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Large 2x(1 and 2)">
    <p:spTree>
      <p:nvGrpSpPr>
        <p:cNvPr id="1" name=""/>
        <p:cNvGrpSpPr/>
        <p:nvPr/>
      </p:nvGrpSpPr>
      <p:grpSpPr>
        <a:xfrm>
          <a:off x="0" y="0"/>
          <a:ext cx="0" cy="0"/>
          <a:chOff x="0" y="0"/>
          <a:chExt cx="0" cy="0"/>
        </a:xfrm>
      </p:grpSpPr>
      <p:sp>
        <p:nvSpPr>
          <p:cNvPr id="13"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14"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a:t>UBSPROD\mullina [printed: December 5, 2012 3:45 PM] [saved: December 5, 2012 3:40 PM] Y:\Project Tracking and Reporting\Andy M\Storage Reporting\2010 Reporting\New Regions\2012 11 All Divisions Global Backup Services Report.pptx </a:t>
            </a:r>
          </a:p>
        </p:txBody>
      </p:sp>
      <p:sp>
        <p:nvSpPr>
          <p:cNvPr id="18"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9" name="LAYOUT SOURCE"/>
          <p:cNvSpPr>
            <a:spLocks noGrp="1"/>
          </p:cNvSpPr>
          <p:nvPr>
            <p:ph type="body" idx="24"/>
          </p:nvPr>
        </p:nvSpPr>
        <p:spPr>
          <a:xfrm>
            <a:off x="5157216" y="6254499"/>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7" name="LAYOUT BODY"/>
          <p:cNvSpPr>
            <a:spLocks noGrp="1"/>
          </p:cNvSpPr>
          <p:nvPr>
            <p:ph idx="22"/>
          </p:nvPr>
        </p:nvSpPr>
        <p:spPr>
          <a:xfrm>
            <a:off x="5157216" y="441655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30" name="LAYOUT HEADER"/>
          <p:cNvSpPr>
            <a:spLocks noGrp="1"/>
          </p:cNvSpPr>
          <p:nvPr>
            <p:ph type="body" idx="26"/>
          </p:nvPr>
        </p:nvSpPr>
        <p:spPr>
          <a:xfrm>
            <a:off x="5157216" y="4059935"/>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2" name="LAYOUT SOURCE"/>
          <p:cNvSpPr>
            <a:spLocks noGrp="1"/>
          </p:cNvSpPr>
          <p:nvPr>
            <p:ph type="body" idx="18"/>
          </p:nvPr>
        </p:nvSpPr>
        <p:spPr>
          <a:xfrm>
            <a:off x="5157216" y="3694180"/>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8" name="LAYOUT BODY"/>
          <p:cNvSpPr>
            <a:spLocks noGrp="1"/>
          </p:cNvSpPr>
          <p:nvPr>
            <p:ph idx="16"/>
          </p:nvPr>
        </p:nvSpPr>
        <p:spPr>
          <a:xfrm>
            <a:off x="5157216" y="185623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8" name="LAYOUT HEADER"/>
          <p:cNvSpPr>
            <a:spLocks noGrp="1"/>
          </p:cNvSpPr>
          <p:nvPr>
            <p:ph type="body" idx="25"/>
          </p:nvPr>
        </p:nvSpPr>
        <p:spPr>
          <a:xfrm>
            <a:off x="5157216"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6" name="LAYOUT SOURCE"/>
          <p:cNvSpPr>
            <a:spLocks noGrp="1"/>
          </p:cNvSpPr>
          <p:nvPr>
            <p:ph type="body" idx="21"/>
          </p:nvPr>
        </p:nvSpPr>
        <p:spPr>
          <a:xfrm>
            <a:off x="420624" y="6254499"/>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3" name="LAYOUT BODY"/>
          <p:cNvSpPr>
            <a:spLocks noGrp="1"/>
          </p:cNvSpPr>
          <p:nvPr>
            <p:ph idx="1"/>
          </p:nvPr>
        </p:nvSpPr>
        <p:spPr>
          <a:xfrm>
            <a:off x="420624" y="1856233"/>
            <a:ext cx="4434840"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7" name="LAYOUT HEADER"/>
          <p:cNvSpPr>
            <a:spLocks noGrp="1"/>
          </p:cNvSpPr>
          <p:nvPr>
            <p:ph type="body" idx="14"/>
          </p:nvPr>
        </p:nvSpPr>
        <p:spPr>
          <a:xfrm>
            <a:off x="420624"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26"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a:t>Click to edit Master title style</a:t>
            </a:r>
            <a:endParaRPr lang="en-GB" dirty="0"/>
          </a:p>
        </p:txBody>
      </p:sp>
      <p:sp>
        <p:nvSpPr>
          <p:cNvPr id="21" name="Slide Number Placeholder"/>
          <p:cNvSpPr>
            <a:spLocks noGrp="1"/>
          </p:cNvSpPr>
          <p:nvPr>
            <p:ph type="sldNum" sz="quarter" idx="27"/>
          </p:nvPr>
        </p:nvSpPr>
        <p:spPr/>
        <p:txBody>
          <a:bodyPr/>
          <a:lstStyle>
            <a:lvl1pPr>
              <a:defRPr/>
            </a:lvl1pPr>
          </a:lstStyle>
          <a:p>
            <a:pPr>
              <a:defRPr/>
            </a:pPr>
            <a:fld id="{E70F9BD6-9F48-4B48-8090-6A873F811409}" type="slidenum">
              <a:rPr lang="en-GB" altLang="zh-TW"/>
              <a:pPr>
                <a:defRPr/>
              </a:pPr>
              <a:t>‹#›</a:t>
            </a:fld>
            <a:endParaRPr lang="en-GB" altLang="zh-TW" dirty="0"/>
          </a:p>
        </p:txBody>
      </p:sp>
    </p:spTree>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Large 2x(2 and 1)">
    <p:spTree>
      <p:nvGrpSpPr>
        <p:cNvPr id="1" name=""/>
        <p:cNvGrpSpPr/>
        <p:nvPr/>
      </p:nvGrpSpPr>
      <p:grpSpPr>
        <a:xfrm>
          <a:off x="0" y="0"/>
          <a:ext cx="0" cy="0"/>
          <a:chOff x="0" y="0"/>
          <a:chExt cx="0" cy="0"/>
        </a:xfrm>
      </p:grpSpPr>
      <p:sp>
        <p:nvSpPr>
          <p:cNvPr id="12"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15"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a:t>UBSPROD\mullina [printed: December 5, 2012 3:45 PM] [saved: December 5, 2012 3:40 PM] Y:\Project Tracking and Reporting\Andy M\Storage Reporting\2010 Reporting\New Regions\2012 11 All Divisions Global Backup Services Report.pptx </a:t>
            </a:r>
          </a:p>
        </p:txBody>
      </p:sp>
      <p:sp>
        <p:nvSpPr>
          <p:cNvPr id="18"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6" name="LAYOUT SOURCE"/>
          <p:cNvSpPr>
            <a:spLocks noGrp="1"/>
          </p:cNvSpPr>
          <p:nvPr>
            <p:ph type="body" idx="21"/>
          </p:nvPr>
        </p:nvSpPr>
        <p:spPr>
          <a:xfrm>
            <a:off x="420624" y="6254499"/>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3" name="LAYOUT BODY"/>
          <p:cNvSpPr>
            <a:spLocks noGrp="1"/>
          </p:cNvSpPr>
          <p:nvPr>
            <p:ph idx="19"/>
          </p:nvPr>
        </p:nvSpPr>
        <p:spPr>
          <a:xfrm>
            <a:off x="420624" y="441655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7" name="LAYOUT HEADER"/>
          <p:cNvSpPr>
            <a:spLocks noGrp="1"/>
          </p:cNvSpPr>
          <p:nvPr>
            <p:ph type="body" idx="26"/>
          </p:nvPr>
        </p:nvSpPr>
        <p:spPr>
          <a:xfrm>
            <a:off x="420624" y="4059935"/>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9" name="LAYOUT SOURCE"/>
          <p:cNvSpPr>
            <a:spLocks noGrp="1"/>
          </p:cNvSpPr>
          <p:nvPr>
            <p:ph type="body" idx="24"/>
          </p:nvPr>
        </p:nvSpPr>
        <p:spPr>
          <a:xfrm>
            <a:off x="5157216" y="6254499"/>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8" name="LAYOUT BODY"/>
          <p:cNvSpPr>
            <a:spLocks noGrp="1"/>
          </p:cNvSpPr>
          <p:nvPr>
            <p:ph idx="16"/>
          </p:nvPr>
        </p:nvSpPr>
        <p:spPr>
          <a:xfrm>
            <a:off x="5157216" y="1856233"/>
            <a:ext cx="4434840"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6" name="LAYOUT HEADER"/>
          <p:cNvSpPr>
            <a:spLocks noGrp="1"/>
          </p:cNvSpPr>
          <p:nvPr>
            <p:ph type="body" idx="25"/>
          </p:nvPr>
        </p:nvSpPr>
        <p:spPr>
          <a:xfrm>
            <a:off x="5157216"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4" name="LAYOUT SOURCE"/>
          <p:cNvSpPr>
            <a:spLocks noGrp="1"/>
          </p:cNvSpPr>
          <p:nvPr>
            <p:ph type="body" idx="15"/>
          </p:nvPr>
        </p:nvSpPr>
        <p:spPr>
          <a:xfrm>
            <a:off x="420624" y="3694180"/>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3" name="LAYOUT BODY"/>
          <p:cNvSpPr>
            <a:spLocks noGrp="1"/>
          </p:cNvSpPr>
          <p:nvPr>
            <p:ph idx="1"/>
          </p:nvPr>
        </p:nvSpPr>
        <p:spPr>
          <a:xfrm>
            <a:off x="420624" y="1856234"/>
            <a:ext cx="443484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5" name="LAYOUT HEADER"/>
          <p:cNvSpPr>
            <a:spLocks noGrp="1"/>
          </p:cNvSpPr>
          <p:nvPr>
            <p:ph type="body" idx="14"/>
          </p:nvPr>
        </p:nvSpPr>
        <p:spPr>
          <a:xfrm>
            <a:off x="420624"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24" name="PAGE HEADING"/>
          <p:cNvSpPr>
            <a:spLocks noGrp="1"/>
          </p:cNvSpPr>
          <p:nvPr>
            <p:ph type="title"/>
          </p:nvPr>
        </p:nvSpPr>
        <p:spPr>
          <a:xfrm>
            <a:off x="420623"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a:t>Click to edit Master title style</a:t>
            </a:r>
            <a:endParaRPr lang="en-GB" dirty="0"/>
          </a:p>
        </p:txBody>
      </p:sp>
      <p:sp>
        <p:nvSpPr>
          <p:cNvPr id="21" name="Slide Number Placeholder"/>
          <p:cNvSpPr>
            <a:spLocks noGrp="1"/>
          </p:cNvSpPr>
          <p:nvPr>
            <p:ph type="sldNum" sz="quarter" idx="27"/>
          </p:nvPr>
        </p:nvSpPr>
        <p:spPr/>
        <p:txBody>
          <a:bodyPr/>
          <a:lstStyle>
            <a:lvl1pPr>
              <a:defRPr/>
            </a:lvl1pPr>
          </a:lstStyle>
          <a:p>
            <a:pPr>
              <a:defRPr/>
            </a:pPr>
            <a:fld id="{0972B681-5F55-4A08-854A-4B1B33ED69B7}" type="slidenum">
              <a:rPr lang="en-GB" altLang="zh-TW"/>
              <a:pPr>
                <a:defRPr/>
              </a:pPr>
              <a:t>‹#›</a:t>
            </a:fld>
            <a:endParaRPr lang="en-GB" altLang="zh-TW" dirty="0"/>
          </a:p>
        </p:txBody>
      </p:sp>
    </p:spTree>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Large 3x2">
    <p:spTree>
      <p:nvGrpSpPr>
        <p:cNvPr id="1" name=""/>
        <p:cNvGrpSpPr/>
        <p:nvPr/>
      </p:nvGrpSpPr>
      <p:grpSpPr>
        <a:xfrm>
          <a:off x="0" y="0"/>
          <a:ext cx="0" cy="0"/>
          <a:chOff x="0" y="0"/>
          <a:chExt cx="0" cy="0"/>
        </a:xfrm>
      </p:grpSpPr>
      <p:sp>
        <p:nvSpPr>
          <p:cNvPr id="21"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24"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a:t>UBSPROD\mullina [printed: December 5, 2012 3:45 PM] [saved: December 5, 2012 3:40 PM] Y:\Project Tracking and Reporting\Andy M\Storage Reporting\2010 Reporting\New Regions\2012 11 All Divisions Global Backup Services Report.pptx </a:t>
            </a:r>
          </a:p>
        </p:txBody>
      </p:sp>
      <p:sp>
        <p:nvSpPr>
          <p:cNvPr id="27"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25" name="LAYOUT SOURCE"/>
          <p:cNvSpPr>
            <a:spLocks noGrp="1"/>
          </p:cNvSpPr>
          <p:nvPr>
            <p:ph type="body" idx="30"/>
          </p:nvPr>
        </p:nvSpPr>
        <p:spPr>
          <a:xfrm>
            <a:off x="6729984" y="6254499"/>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23" name="LAYOUT BODY"/>
          <p:cNvSpPr>
            <a:spLocks noGrp="1"/>
          </p:cNvSpPr>
          <p:nvPr>
            <p:ph idx="28"/>
          </p:nvPr>
        </p:nvSpPr>
        <p:spPr>
          <a:xfrm>
            <a:off x="6729984" y="4416554"/>
            <a:ext cx="2871216"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38" name="LAYOUT HEADER"/>
          <p:cNvSpPr>
            <a:spLocks noGrp="1"/>
          </p:cNvSpPr>
          <p:nvPr>
            <p:ph type="body" idx="35"/>
          </p:nvPr>
        </p:nvSpPr>
        <p:spPr>
          <a:xfrm>
            <a:off x="6729984" y="4059935"/>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22" name="LAYOUT SOURCE"/>
          <p:cNvSpPr>
            <a:spLocks noGrp="1"/>
          </p:cNvSpPr>
          <p:nvPr>
            <p:ph type="body" idx="27"/>
          </p:nvPr>
        </p:nvSpPr>
        <p:spPr>
          <a:xfrm>
            <a:off x="3575304" y="6254499"/>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20" name="LAYOUT BODY"/>
          <p:cNvSpPr>
            <a:spLocks noGrp="1"/>
          </p:cNvSpPr>
          <p:nvPr>
            <p:ph idx="25"/>
          </p:nvPr>
        </p:nvSpPr>
        <p:spPr>
          <a:xfrm>
            <a:off x="3575304" y="4416554"/>
            <a:ext cx="2871216"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37" name="LAYOUT HEADER"/>
          <p:cNvSpPr>
            <a:spLocks noGrp="1"/>
          </p:cNvSpPr>
          <p:nvPr>
            <p:ph type="body" idx="34"/>
          </p:nvPr>
        </p:nvSpPr>
        <p:spPr>
          <a:xfrm>
            <a:off x="3575304" y="4059935"/>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9" name="LAYOUT SOURCE"/>
          <p:cNvSpPr>
            <a:spLocks noGrp="1"/>
          </p:cNvSpPr>
          <p:nvPr>
            <p:ph type="body" idx="24"/>
          </p:nvPr>
        </p:nvSpPr>
        <p:spPr>
          <a:xfrm>
            <a:off x="420624" y="6254499"/>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7" name="LAYOUT BODY"/>
          <p:cNvSpPr>
            <a:spLocks noGrp="1"/>
          </p:cNvSpPr>
          <p:nvPr>
            <p:ph idx="22"/>
          </p:nvPr>
        </p:nvSpPr>
        <p:spPr>
          <a:xfrm>
            <a:off x="420624" y="4416554"/>
            <a:ext cx="2871216"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36" name="LAYOUT HEADER"/>
          <p:cNvSpPr>
            <a:spLocks noGrp="1"/>
          </p:cNvSpPr>
          <p:nvPr>
            <p:ph type="body" idx="33"/>
          </p:nvPr>
        </p:nvSpPr>
        <p:spPr>
          <a:xfrm>
            <a:off x="420624" y="4059935"/>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6" name="LAYOUT SOURCE"/>
          <p:cNvSpPr>
            <a:spLocks noGrp="1"/>
          </p:cNvSpPr>
          <p:nvPr>
            <p:ph type="body" idx="21"/>
          </p:nvPr>
        </p:nvSpPr>
        <p:spPr>
          <a:xfrm>
            <a:off x="6729984" y="3694180"/>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3" name="LAYOUT BODY"/>
          <p:cNvSpPr>
            <a:spLocks noGrp="1"/>
          </p:cNvSpPr>
          <p:nvPr>
            <p:ph idx="19"/>
          </p:nvPr>
        </p:nvSpPr>
        <p:spPr>
          <a:xfrm>
            <a:off x="6729984" y="1856234"/>
            <a:ext cx="2871216"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35" name="LAYOUT HEADER"/>
          <p:cNvSpPr>
            <a:spLocks noGrp="1"/>
          </p:cNvSpPr>
          <p:nvPr>
            <p:ph type="body" idx="32"/>
          </p:nvPr>
        </p:nvSpPr>
        <p:spPr>
          <a:xfrm>
            <a:off x="6729984" y="1498600"/>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2" name="LAYOUT SOURCE"/>
          <p:cNvSpPr>
            <a:spLocks noGrp="1"/>
          </p:cNvSpPr>
          <p:nvPr>
            <p:ph type="body" idx="18"/>
          </p:nvPr>
        </p:nvSpPr>
        <p:spPr>
          <a:xfrm>
            <a:off x="3575304" y="3694180"/>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8" name="LAYOUT BODY"/>
          <p:cNvSpPr>
            <a:spLocks noGrp="1"/>
          </p:cNvSpPr>
          <p:nvPr>
            <p:ph idx="16"/>
          </p:nvPr>
        </p:nvSpPr>
        <p:spPr>
          <a:xfrm>
            <a:off x="3575304" y="1856234"/>
            <a:ext cx="2871216"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34" name="LAYOUT HEADER"/>
          <p:cNvSpPr>
            <a:spLocks noGrp="1"/>
          </p:cNvSpPr>
          <p:nvPr>
            <p:ph type="body" idx="31"/>
          </p:nvPr>
        </p:nvSpPr>
        <p:spPr>
          <a:xfrm>
            <a:off x="3575304" y="1498600"/>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4" name="LAYOUT SOURCE"/>
          <p:cNvSpPr>
            <a:spLocks noGrp="1"/>
          </p:cNvSpPr>
          <p:nvPr>
            <p:ph type="body" idx="15"/>
          </p:nvPr>
        </p:nvSpPr>
        <p:spPr>
          <a:xfrm>
            <a:off x="420624" y="3694180"/>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3" name="LAYOUT BODY"/>
          <p:cNvSpPr>
            <a:spLocks noGrp="1"/>
          </p:cNvSpPr>
          <p:nvPr>
            <p:ph idx="1"/>
          </p:nvPr>
        </p:nvSpPr>
        <p:spPr>
          <a:xfrm>
            <a:off x="420624" y="1856234"/>
            <a:ext cx="2871216"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33" name="LAYOUT HEADER"/>
          <p:cNvSpPr>
            <a:spLocks noGrp="1"/>
          </p:cNvSpPr>
          <p:nvPr>
            <p:ph type="body" idx="14"/>
          </p:nvPr>
        </p:nvSpPr>
        <p:spPr>
          <a:xfrm>
            <a:off x="420624" y="1498600"/>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32" name="PAGE HEADING"/>
          <p:cNvSpPr>
            <a:spLocks noGrp="1"/>
          </p:cNvSpPr>
          <p:nvPr>
            <p:ph type="title"/>
          </p:nvPr>
        </p:nvSpPr>
        <p:spPr>
          <a:xfrm>
            <a:off x="420623"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a:t>Click to edit Master title style</a:t>
            </a:r>
            <a:endParaRPr lang="en-GB" dirty="0"/>
          </a:p>
        </p:txBody>
      </p:sp>
      <p:sp>
        <p:nvSpPr>
          <p:cNvPr id="29" name="Slide Number Placeholder"/>
          <p:cNvSpPr>
            <a:spLocks noGrp="1"/>
          </p:cNvSpPr>
          <p:nvPr>
            <p:ph type="sldNum" sz="quarter" idx="36"/>
          </p:nvPr>
        </p:nvSpPr>
        <p:spPr/>
        <p:txBody>
          <a:bodyPr/>
          <a:lstStyle>
            <a:lvl1pPr>
              <a:defRPr/>
            </a:lvl1pPr>
          </a:lstStyle>
          <a:p>
            <a:pPr>
              <a:defRPr/>
            </a:pPr>
            <a:fld id="{5BA3D086-DE29-4B68-9F55-8DB8C53BA896}" type="slidenum">
              <a:rPr lang="en-GB" altLang="zh-TW"/>
              <a:pPr>
                <a:defRPr/>
              </a:pPr>
              <a:t>‹#›</a:t>
            </a:fld>
            <a:endParaRPr lang="en-GB" altLang="zh-TW" dirty="0"/>
          </a:p>
        </p:txBody>
      </p:sp>
    </p:spTree>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Disclaimer Page">
    <p:spTree>
      <p:nvGrpSpPr>
        <p:cNvPr id="1" name=""/>
        <p:cNvGrpSpPr/>
        <p:nvPr/>
      </p:nvGrpSpPr>
      <p:grpSpPr>
        <a:xfrm>
          <a:off x="0" y="0"/>
          <a:ext cx="0" cy="0"/>
          <a:chOff x="0" y="0"/>
          <a:chExt cx="0" cy="0"/>
        </a:xfrm>
      </p:grpSpPr>
      <p:sp>
        <p:nvSpPr>
          <p:cNvPr id="2"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3"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a:t>UBSPROD\mullina [printed: December 5, 2012 3:45 PM] [saved: December 5, 2012 3:40 PM] Y:\Project Tracking and Reporting\Andy M\Storage Reporting\2010 Reporting\New Regions\2012 11 All Divisions Global Backup Services Report.pptx </a:t>
            </a:r>
          </a:p>
        </p:txBody>
      </p:sp>
      <p:sp>
        <p:nvSpPr>
          <p:cNvPr id="5"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7" name="Slide Number Placeholder"/>
          <p:cNvSpPr>
            <a:spLocks noGrp="1"/>
          </p:cNvSpPr>
          <p:nvPr>
            <p:ph type="sldNum" sz="quarter" idx="10"/>
          </p:nvPr>
        </p:nvSpPr>
        <p:spPr/>
        <p:txBody>
          <a:bodyPr/>
          <a:lstStyle>
            <a:lvl1pPr>
              <a:defRPr/>
            </a:lvl1pPr>
          </a:lstStyle>
          <a:p>
            <a:pPr>
              <a:defRPr/>
            </a:pPr>
            <a:fld id="{7DC6A606-E23D-4A65-B08D-A266010CC0E2}" type="slidenum">
              <a:rPr lang="en-GB" altLang="zh-TW"/>
              <a:pPr>
                <a:defRPr/>
              </a:pPr>
              <a:t>‹#›</a:t>
            </a:fld>
            <a:endParaRPr lang="en-GB" altLang="zh-TW" dirty="0"/>
          </a:p>
        </p:txBody>
      </p:sp>
    </p:spTree>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Contact Page">
    <p:spTree>
      <p:nvGrpSpPr>
        <p:cNvPr id="1" name=""/>
        <p:cNvGrpSpPr/>
        <p:nvPr/>
      </p:nvGrpSpPr>
      <p:grpSpPr>
        <a:xfrm>
          <a:off x="0" y="0"/>
          <a:ext cx="0" cy="0"/>
          <a:chOff x="0" y="0"/>
          <a:chExt cx="0" cy="0"/>
        </a:xfrm>
      </p:grpSpPr>
      <p:sp>
        <p:nvSpPr>
          <p:cNvPr id="3"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4"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a:t>UBSPROD\mullina [printed: December 5, 2012 3:45 PM] [saved: December 5, 2012 3:40 PM] Y:\Project Tracking and Reporting\Andy M\Storage Reporting\2010 Reporting\New Regions\2012 11 All Divisions Global Backup Services Report.pptx </a:t>
            </a:r>
          </a:p>
        </p:txBody>
      </p:sp>
      <p:sp>
        <p:nvSpPr>
          <p:cNvPr id="6"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2"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a:t>Click to edit Master title style</a:t>
            </a:r>
            <a:endParaRPr lang="en-GB" dirty="0"/>
          </a:p>
        </p:txBody>
      </p:sp>
      <p:sp>
        <p:nvSpPr>
          <p:cNvPr id="8" name="Slide Number Placeholder"/>
          <p:cNvSpPr>
            <a:spLocks noGrp="1"/>
          </p:cNvSpPr>
          <p:nvPr>
            <p:ph type="sldNum" sz="quarter" idx="10"/>
          </p:nvPr>
        </p:nvSpPr>
        <p:spPr/>
        <p:txBody>
          <a:bodyPr/>
          <a:lstStyle>
            <a:lvl1pPr>
              <a:defRPr/>
            </a:lvl1pPr>
          </a:lstStyle>
          <a:p>
            <a:pPr>
              <a:defRPr/>
            </a:pPr>
            <a:fld id="{8F29F5C3-F6BF-4B7A-A8AD-A2A4A28B1AFF}" type="slidenum">
              <a:rPr lang="en-GB" altLang="zh-TW"/>
              <a:pPr>
                <a:defRPr/>
              </a:pPr>
              <a:t>‹#›</a:t>
            </a:fld>
            <a:endParaRPr lang="en-GB" altLang="zh-TW" dirty="0"/>
          </a:p>
        </p:txBody>
      </p:sp>
    </p:spTree>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063" y="2343150"/>
            <a:ext cx="8550275" cy="1617663"/>
          </a:xfrm>
        </p:spPr>
        <p:txBody>
          <a:bodyPr/>
          <a:lstStyle/>
          <a:p>
            <a:r>
              <a:rPr lang="en-US"/>
              <a:t>Click to edit Master title style</a:t>
            </a:r>
            <a:endParaRPr lang="de-DE"/>
          </a:p>
        </p:txBody>
      </p:sp>
      <p:sp>
        <p:nvSpPr>
          <p:cNvPr id="3" name="Subtitle 2"/>
          <p:cNvSpPr>
            <a:spLocks noGrp="1"/>
          </p:cNvSpPr>
          <p:nvPr>
            <p:ph type="subTitle" idx="1"/>
          </p:nvPr>
        </p:nvSpPr>
        <p:spPr>
          <a:xfrm>
            <a:off x="1508125" y="4275138"/>
            <a:ext cx="7042150" cy="192722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DE04DE67-8940-4812-8FDD-EE9EA84BC4C8}" type="datetimeFigureOut">
              <a:rPr lang="en-GB"/>
              <a:pPr>
                <a:defRPr/>
              </a:pPr>
              <a:t>16/01/2019</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E0616D22-D006-40FC-B3F5-D8D602F161B2}" type="slidenum">
              <a:rPr lang="en-GB"/>
              <a:pPr>
                <a:defRPr/>
              </a:pPr>
              <a:t>‹#›</a:t>
            </a:fld>
            <a:endParaRPr lang="en-GB"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DDB5E594-559B-4FDB-B880-589C4162011D}" type="datetimeFigureOut">
              <a:rPr lang="en-GB"/>
              <a:pPr>
                <a:defRPr/>
              </a:pPr>
              <a:t>16/01/2019</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B87E11C-8891-4760-9A38-3273AE3510D8}" type="slidenum">
              <a:rPr lang="en-GB"/>
              <a:pPr>
                <a:defRPr/>
              </a:pPr>
              <a:t>‹#›</a:t>
            </a:fld>
            <a:endParaRPr lang="en-GB"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848225"/>
            <a:ext cx="8548687" cy="1497013"/>
          </a:xfrm>
        </p:spPr>
        <p:txBody>
          <a:bodyPr anchor="t"/>
          <a:lstStyle>
            <a:lvl1pPr algn="l">
              <a:defRPr sz="4000" b="1" cap="all"/>
            </a:lvl1pPr>
          </a:lstStyle>
          <a:p>
            <a:r>
              <a:rPr lang="en-US"/>
              <a:t>Click to edit Master title style</a:t>
            </a:r>
            <a:endParaRPr lang="de-DE"/>
          </a:p>
        </p:txBody>
      </p:sp>
      <p:sp>
        <p:nvSpPr>
          <p:cNvPr id="3" name="Text Placeholder 2"/>
          <p:cNvSpPr>
            <a:spLocks noGrp="1"/>
          </p:cNvSpPr>
          <p:nvPr>
            <p:ph type="body" idx="1"/>
          </p:nvPr>
        </p:nvSpPr>
        <p:spPr>
          <a:xfrm>
            <a:off x="795338" y="3197225"/>
            <a:ext cx="8548687" cy="16510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9B9A66A5-94B3-468A-8C62-A68A2B85FC71}" type="datetimeFigureOut">
              <a:rPr lang="en-GB"/>
              <a:pPr>
                <a:defRPr/>
              </a:pPr>
              <a:t>16/01/2019</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68E3D2E-9F28-49BD-80E8-8F08B52A63C6}" type="slidenum">
              <a:rPr lang="en-GB"/>
              <a:pPr>
                <a:defRPr/>
              </a:pPr>
              <a:t>‹#›</a:t>
            </a:fld>
            <a:endParaRPr lang="en-GB"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sz="half" idx="1"/>
          </p:nvPr>
        </p:nvSpPr>
        <p:spPr>
          <a:xfrm>
            <a:off x="503238" y="1760538"/>
            <a:ext cx="4449762"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half" idx="2"/>
          </p:nvPr>
        </p:nvSpPr>
        <p:spPr>
          <a:xfrm>
            <a:off x="5105400" y="1760538"/>
            <a:ext cx="4449763"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Rectangle 4"/>
          <p:cNvSpPr>
            <a:spLocks noGrp="1" noChangeArrowheads="1"/>
          </p:cNvSpPr>
          <p:nvPr>
            <p:ph type="dt" sz="half" idx="10"/>
          </p:nvPr>
        </p:nvSpPr>
        <p:spPr>
          <a:ln/>
        </p:spPr>
        <p:txBody>
          <a:bodyPr/>
          <a:lstStyle>
            <a:lvl1pPr>
              <a:defRPr/>
            </a:lvl1pPr>
          </a:lstStyle>
          <a:p>
            <a:pPr>
              <a:defRPr/>
            </a:pPr>
            <a:fld id="{7D12A404-8190-49FA-9C09-D7BF4A97429A}" type="datetimeFigureOut">
              <a:rPr lang="en-GB"/>
              <a:pPr>
                <a:defRPr/>
              </a:pPr>
              <a:t>16/01/2019</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598569E-1618-4798-8453-5799D1884A69}" type="slidenum">
              <a:rPr lang="en-GB"/>
              <a:pPr>
                <a:defRPr/>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Section Page">
    <p:spTree>
      <p:nvGrpSpPr>
        <p:cNvPr id="1" name=""/>
        <p:cNvGrpSpPr/>
        <p:nvPr/>
      </p:nvGrpSpPr>
      <p:grpSpPr>
        <a:xfrm>
          <a:off x="0" y="0"/>
          <a:ext cx="0" cy="0"/>
          <a:chOff x="0" y="0"/>
          <a:chExt cx="0" cy="0"/>
        </a:xfrm>
      </p:grpSpPr>
      <p:sp>
        <p:nvSpPr>
          <p:cNvPr id="5"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7" name="BLUE LINE"/>
          <p:cNvCxnSpPr/>
          <p:nvPr/>
        </p:nvCxnSpPr>
        <p:spPr>
          <a:xfrm>
            <a:off x="423863" y="2822575"/>
            <a:ext cx="9190037" cy="15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DIVIDER TITLE"/>
          <p:cNvSpPr>
            <a:spLocks noGrp="1"/>
          </p:cNvSpPr>
          <p:nvPr>
            <p:ph type="subTitle" idx="1"/>
          </p:nvPr>
        </p:nvSpPr>
        <p:spPr>
          <a:xfrm>
            <a:off x="419735" y="2935224"/>
            <a:ext cx="9189720" cy="1033272"/>
          </a:xfrm>
        </p:spPr>
        <p:txBody>
          <a:bodyPr>
            <a:normAutofit/>
          </a:bodyPr>
          <a:lstStyle>
            <a:lvl1pPr marL="0" indent="0" algn="l">
              <a:buNone/>
              <a:defRPr sz="2800" baseline="0">
                <a:solidFill>
                  <a:schemeClr val="tx1"/>
                </a:solidFill>
                <a:latin typeface="UBSHeadline" pitchFamily="18" charset="0"/>
                <a:ea typeface="Arial Unicode MS" pitchFamily="34" charset="-128"/>
              </a:defRPr>
            </a:lvl1pPr>
            <a:lvl2pPr marL="502753" indent="0" algn="ctr">
              <a:buNone/>
              <a:defRPr>
                <a:solidFill>
                  <a:schemeClr val="tx1">
                    <a:tint val="75000"/>
                  </a:schemeClr>
                </a:solidFill>
              </a:defRPr>
            </a:lvl2pPr>
            <a:lvl3pPr marL="1005505" indent="0" algn="ctr">
              <a:buNone/>
              <a:defRPr>
                <a:solidFill>
                  <a:schemeClr val="tx1">
                    <a:tint val="75000"/>
                  </a:schemeClr>
                </a:solidFill>
              </a:defRPr>
            </a:lvl3pPr>
            <a:lvl4pPr marL="1508257" indent="0" algn="ctr">
              <a:buNone/>
              <a:defRPr>
                <a:solidFill>
                  <a:schemeClr val="tx1">
                    <a:tint val="75000"/>
                  </a:schemeClr>
                </a:solidFill>
              </a:defRPr>
            </a:lvl4pPr>
            <a:lvl5pPr marL="2011009" indent="0" algn="ctr">
              <a:buNone/>
              <a:defRPr>
                <a:solidFill>
                  <a:schemeClr val="tx1">
                    <a:tint val="75000"/>
                  </a:schemeClr>
                </a:solidFill>
              </a:defRPr>
            </a:lvl5pPr>
            <a:lvl6pPr marL="2513761" indent="0" algn="ctr">
              <a:buNone/>
              <a:defRPr>
                <a:solidFill>
                  <a:schemeClr val="tx1">
                    <a:tint val="75000"/>
                  </a:schemeClr>
                </a:solidFill>
              </a:defRPr>
            </a:lvl6pPr>
            <a:lvl7pPr marL="3016512" indent="0" algn="ctr">
              <a:buNone/>
              <a:defRPr>
                <a:solidFill>
                  <a:schemeClr val="tx1">
                    <a:tint val="75000"/>
                  </a:schemeClr>
                </a:solidFill>
              </a:defRPr>
            </a:lvl7pPr>
            <a:lvl8pPr marL="3519265" indent="0" algn="ctr">
              <a:buNone/>
              <a:defRPr>
                <a:solidFill>
                  <a:schemeClr val="tx1">
                    <a:tint val="75000"/>
                  </a:schemeClr>
                </a:solidFill>
              </a:defRPr>
            </a:lvl8pPr>
            <a:lvl9pPr marL="4022016" indent="0" algn="ctr">
              <a:buNone/>
              <a:defRPr>
                <a:solidFill>
                  <a:schemeClr val="tx1">
                    <a:tint val="75000"/>
                  </a:schemeClr>
                </a:solidFill>
              </a:defRPr>
            </a:lvl9pPr>
          </a:lstStyle>
          <a:p>
            <a:r>
              <a:rPr lang="en-US"/>
              <a:t>Click to edit Master subtitle style</a:t>
            </a:r>
            <a:endParaRPr lang="en-GB" dirty="0"/>
          </a:p>
        </p:txBody>
      </p:sp>
      <p:sp>
        <p:nvSpPr>
          <p:cNvPr id="6" name="DIVIDER NUMBER"/>
          <p:cNvSpPr>
            <a:spLocks noGrp="1"/>
          </p:cNvSpPr>
          <p:nvPr>
            <p:ph type="ctrTitle"/>
          </p:nvPr>
        </p:nvSpPr>
        <p:spPr>
          <a:xfrm>
            <a:off x="419735" y="1060704"/>
            <a:ext cx="9189720" cy="1618488"/>
          </a:xfrm>
        </p:spPr>
        <p:txBody>
          <a:bodyPr>
            <a:normAutofit/>
          </a:bodyPr>
          <a:lstStyle>
            <a:lvl1pPr>
              <a:defRPr sz="1600" baseline="0">
                <a:solidFill>
                  <a:schemeClr val="tx2"/>
                </a:solidFill>
                <a:latin typeface="+mn-lt"/>
                <a:ea typeface="Arial Unicode MS" pitchFamily="34" charset="-128"/>
              </a:defRPr>
            </a:lvl1pPr>
          </a:lstStyle>
          <a:p>
            <a:r>
              <a:rPr lang="en-US"/>
              <a:t>Click to edit Master title style</a:t>
            </a:r>
            <a:endParaRPr lang="en-GB" dirty="0"/>
          </a:p>
        </p:txBody>
      </p:sp>
    </p:spTree>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de-DE"/>
          </a:p>
        </p:txBody>
      </p:sp>
      <p:sp>
        <p:nvSpPr>
          <p:cNvPr id="3" name="Text Placeholder 2"/>
          <p:cNvSpPr>
            <a:spLocks noGrp="1"/>
          </p:cNvSpPr>
          <p:nvPr>
            <p:ph type="body" idx="1"/>
          </p:nvPr>
        </p:nvSpPr>
        <p:spPr>
          <a:xfrm>
            <a:off x="503238" y="1689100"/>
            <a:ext cx="4443412" cy="7032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03238" y="2392363"/>
            <a:ext cx="4443412" cy="434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p:cNvSpPr>
            <a:spLocks noGrp="1"/>
          </p:cNvSpPr>
          <p:nvPr>
            <p:ph type="body" sz="quarter" idx="3"/>
          </p:nvPr>
        </p:nvSpPr>
        <p:spPr>
          <a:xfrm>
            <a:off x="5110163" y="1689100"/>
            <a:ext cx="4445000" cy="7032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0163" y="2392363"/>
            <a:ext cx="4445000" cy="434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Rectangle 4"/>
          <p:cNvSpPr>
            <a:spLocks noGrp="1" noChangeArrowheads="1"/>
          </p:cNvSpPr>
          <p:nvPr>
            <p:ph type="dt" sz="half" idx="10"/>
          </p:nvPr>
        </p:nvSpPr>
        <p:spPr>
          <a:ln/>
        </p:spPr>
        <p:txBody>
          <a:bodyPr/>
          <a:lstStyle>
            <a:lvl1pPr>
              <a:defRPr/>
            </a:lvl1pPr>
          </a:lstStyle>
          <a:p>
            <a:pPr>
              <a:defRPr/>
            </a:pPr>
            <a:fld id="{9256FD5C-2D12-4308-A3C0-FD7D29BFE7E7}" type="datetimeFigureOut">
              <a:rPr lang="en-GB"/>
              <a:pPr>
                <a:defRPr/>
              </a:pPr>
              <a:t>16/01/2019</a:t>
            </a:fld>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8038A3F7-90CF-4913-89EB-FB4D77D57442}" type="slidenum">
              <a:rPr lang="en-GB"/>
              <a:pPr>
                <a:defRPr/>
              </a:pPr>
              <a:t>‹#›</a:t>
            </a:fld>
            <a:endParaRPr lang="en-GB"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Rectangle 4"/>
          <p:cNvSpPr>
            <a:spLocks noGrp="1" noChangeArrowheads="1"/>
          </p:cNvSpPr>
          <p:nvPr>
            <p:ph type="dt" sz="half" idx="10"/>
          </p:nvPr>
        </p:nvSpPr>
        <p:spPr>
          <a:ln/>
        </p:spPr>
        <p:txBody>
          <a:bodyPr/>
          <a:lstStyle>
            <a:lvl1pPr>
              <a:defRPr/>
            </a:lvl1pPr>
          </a:lstStyle>
          <a:p>
            <a:pPr>
              <a:defRPr/>
            </a:pPr>
            <a:fld id="{EEEE5257-A969-4FCC-9653-CB1760558008}" type="datetimeFigureOut">
              <a:rPr lang="en-GB"/>
              <a:pPr>
                <a:defRPr/>
              </a:pPr>
              <a:t>16/01/2019</a:t>
            </a:fld>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610D6165-A947-4A7E-A685-447982D4DB42}" type="slidenum">
              <a:rPr lang="en-GB"/>
              <a:pPr>
                <a:defRPr/>
              </a:pPr>
              <a:t>‹#›</a:t>
            </a:fld>
            <a:endParaRPr lang="en-GB"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31C9956-B873-4C5B-9F5F-BC1FD154C0BF}" type="datetimeFigureOut">
              <a:rPr lang="en-GB"/>
              <a:pPr>
                <a:defRPr/>
              </a:pPr>
              <a:t>16/01/2019</a:t>
            </a:fld>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C48F07C-80F5-4B8E-BA14-B0B5C004FFB4}" type="slidenum">
              <a:rPr lang="en-GB"/>
              <a:pPr>
                <a:defRPr/>
              </a:pPr>
              <a:t>‹#›</a:t>
            </a:fld>
            <a:endParaRPr lang="en-GB"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0038"/>
            <a:ext cx="3308350" cy="1277937"/>
          </a:xfrm>
        </p:spPr>
        <p:txBody>
          <a:bodyPr anchor="b"/>
          <a:lstStyle>
            <a:lvl1pPr algn="l">
              <a:defRPr sz="2000" b="1"/>
            </a:lvl1pPr>
          </a:lstStyle>
          <a:p>
            <a:r>
              <a:rPr lang="en-US"/>
              <a:t>Click to edit Master title style</a:t>
            </a:r>
            <a:endParaRPr lang="de-DE"/>
          </a:p>
        </p:txBody>
      </p:sp>
      <p:sp>
        <p:nvSpPr>
          <p:cNvPr id="3" name="Content Placeholder 2"/>
          <p:cNvSpPr>
            <a:spLocks noGrp="1"/>
          </p:cNvSpPr>
          <p:nvPr>
            <p:ph idx="1"/>
          </p:nvPr>
        </p:nvSpPr>
        <p:spPr>
          <a:xfrm>
            <a:off x="3932238" y="300038"/>
            <a:ext cx="5622925" cy="64389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p:cNvSpPr>
            <a:spLocks noGrp="1"/>
          </p:cNvSpPr>
          <p:nvPr>
            <p:ph type="body" sz="half" idx="2"/>
          </p:nvPr>
        </p:nvSpPr>
        <p:spPr>
          <a:xfrm>
            <a:off x="503238" y="1577975"/>
            <a:ext cx="3308350" cy="5160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5359F92E-8CB2-4E30-91A1-70581DE60599}" type="datetimeFigureOut">
              <a:rPr lang="en-GB"/>
              <a:pPr>
                <a:defRPr/>
              </a:pPr>
              <a:t>16/01/2019</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284BAF3-87EB-47D6-96F3-2DD41C53E2A2}" type="slidenum">
              <a:rPr lang="en-GB"/>
              <a:pPr>
                <a:defRPr/>
              </a:pPr>
              <a:t>‹#›</a:t>
            </a:fld>
            <a:endParaRPr lang="en-GB"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75" y="5280025"/>
            <a:ext cx="6035675" cy="623888"/>
          </a:xfrm>
        </p:spPr>
        <p:txBody>
          <a:bodyPr anchor="b"/>
          <a:lstStyle>
            <a:lvl1pPr algn="l">
              <a:defRPr sz="2000" b="1"/>
            </a:lvl1pPr>
          </a:lstStyle>
          <a:p>
            <a:r>
              <a:rPr lang="en-US"/>
              <a:t>Click to edit Master title style</a:t>
            </a:r>
            <a:endParaRPr lang="de-DE"/>
          </a:p>
        </p:txBody>
      </p:sp>
      <p:sp>
        <p:nvSpPr>
          <p:cNvPr id="3" name="Picture Placeholder 2"/>
          <p:cNvSpPr>
            <a:spLocks noGrp="1"/>
          </p:cNvSpPr>
          <p:nvPr>
            <p:ph type="pic" idx="1"/>
          </p:nvPr>
        </p:nvSpPr>
        <p:spPr>
          <a:xfrm>
            <a:off x="1971675" y="674688"/>
            <a:ext cx="6035675" cy="45259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 Placeholder 3"/>
          <p:cNvSpPr>
            <a:spLocks noGrp="1"/>
          </p:cNvSpPr>
          <p:nvPr>
            <p:ph type="body" sz="half" idx="2"/>
          </p:nvPr>
        </p:nvSpPr>
        <p:spPr>
          <a:xfrm>
            <a:off x="1971675" y="5903913"/>
            <a:ext cx="6035675" cy="8858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27C7C83-5D64-482A-A307-C7DF6679074E}" type="datetimeFigureOut">
              <a:rPr lang="en-GB"/>
              <a:pPr>
                <a:defRPr/>
              </a:pPr>
              <a:t>16/01/2019</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4E8DA34-3C9E-4FED-A530-5D61EC81CA5E}" type="slidenum">
              <a:rPr lang="en-GB"/>
              <a:pPr>
                <a:defRPr/>
              </a:pPr>
              <a:t>‹#›</a:t>
            </a:fld>
            <a:endParaRPr lang="en-GB"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A3C40379-660E-4E8F-8F88-123AED8B1219}" type="datetimeFigureOut">
              <a:rPr lang="en-GB"/>
              <a:pPr>
                <a:defRPr/>
              </a:pPr>
              <a:t>16/01/2019</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BB378F0-8C98-468E-8238-676FAD544349}" type="slidenum">
              <a:rPr lang="en-GB"/>
              <a:pPr>
                <a:defRPr/>
              </a:pPr>
              <a:t>‹#›</a:t>
            </a:fld>
            <a:endParaRPr lang="en-GB"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75" y="301625"/>
            <a:ext cx="2262188" cy="6437313"/>
          </a:xfrm>
        </p:spPr>
        <p:txBody>
          <a:bodyPr vert="eaVert"/>
          <a:lstStyle/>
          <a:p>
            <a:r>
              <a:rPr lang="en-US"/>
              <a:t>Click to edit Master title style</a:t>
            </a:r>
            <a:endParaRPr lang="de-DE"/>
          </a:p>
        </p:txBody>
      </p:sp>
      <p:sp>
        <p:nvSpPr>
          <p:cNvPr id="3" name="Vertical Text Placeholder 2"/>
          <p:cNvSpPr>
            <a:spLocks noGrp="1"/>
          </p:cNvSpPr>
          <p:nvPr>
            <p:ph type="body" orient="vert" idx="1"/>
          </p:nvPr>
        </p:nvSpPr>
        <p:spPr>
          <a:xfrm>
            <a:off x="503238" y="301625"/>
            <a:ext cx="6637337" cy="64373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B7E0A607-DA55-46DF-BA09-125EA7CF2800}" type="datetimeFigureOut">
              <a:rPr lang="en-GB"/>
              <a:pPr>
                <a:defRPr/>
              </a:pPr>
              <a:t>16/01/2019</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5CD5843-2A7C-49E9-8427-C092B538614B}" type="slidenum">
              <a:rPr lang="en-GB"/>
              <a:pPr>
                <a:defRPr/>
              </a:pPr>
              <a:t>‹#›</a:t>
            </a:fld>
            <a:endParaRPr lang="en-GB"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7826" name="Rectangle 2"/>
          <p:cNvSpPr>
            <a:spLocks noGrp="1" noChangeArrowheads="1"/>
          </p:cNvSpPr>
          <p:nvPr>
            <p:ph type="ctrTitle"/>
          </p:nvPr>
        </p:nvSpPr>
        <p:spPr>
          <a:xfrm>
            <a:off x="754063" y="2343150"/>
            <a:ext cx="8550275" cy="1617663"/>
          </a:xfrm>
        </p:spPr>
        <p:txBody>
          <a:bodyPr/>
          <a:lstStyle>
            <a:lvl1pPr>
              <a:defRPr/>
            </a:lvl1pPr>
          </a:lstStyle>
          <a:p>
            <a:r>
              <a:rPr lang="en-GB"/>
              <a:t>Click to edit Master title style</a:t>
            </a:r>
          </a:p>
        </p:txBody>
      </p:sp>
      <p:sp>
        <p:nvSpPr>
          <p:cNvPr id="77827" name="Rectangle 3"/>
          <p:cNvSpPr>
            <a:spLocks noGrp="1" noChangeArrowheads="1"/>
          </p:cNvSpPr>
          <p:nvPr>
            <p:ph type="subTitle" idx="1"/>
          </p:nvPr>
        </p:nvSpPr>
        <p:spPr>
          <a:xfrm>
            <a:off x="1508125" y="4275138"/>
            <a:ext cx="7042150" cy="1927225"/>
          </a:xfrm>
        </p:spPr>
        <p:txBody>
          <a:bodyPr/>
          <a:lstStyle>
            <a:lvl1pPr marL="0" indent="0" algn="ctr">
              <a:buFontTx/>
              <a:buNone/>
              <a:defRPr/>
            </a:lvl1pPr>
          </a:lstStyle>
          <a:p>
            <a:r>
              <a:rPr lang="en-GB"/>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369AF257-5C9B-49DA-A2FF-746E53CD79A2}" type="datetimeFigureOut">
              <a:rPr lang="en-GB"/>
              <a:pPr>
                <a:defRPr/>
              </a:pPr>
              <a:t>16/01/2019</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2B8F96E-73FA-43CA-8F7E-8B28B351A946}" type="slidenum">
              <a:rPr lang="en-GB"/>
              <a:pPr>
                <a:defRPr/>
              </a:pPr>
              <a:t>‹#›</a:t>
            </a:fld>
            <a:endParaRPr lang="en-GB"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3FB7EBA2-E782-4046-87AD-4B7C1006F37F}" type="datetimeFigureOut">
              <a:rPr lang="en-GB"/>
              <a:pPr>
                <a:defRPr/>
              </a:pPr>
              <a:t>16/01/2019</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BF7663A5-C726-40FD-937F-84009B4E9704}" type="slidenum">
              <a:rPr lang="en-GB"/>
              <a:pPr>
                <a:defRPr/>
              </a:pPr>
              <a:t>‹#›</a:t>
            </a:fld>
            <a:endParaRPr lang="en-GB"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38" y="4848225"/>
            <a:ext cx="8548687" cy="1497013"/>
          </a:xfrm>
        </p:spPr>
        <p:txBody>
          <a:bodyPr anchor="t"/>
          <a:lstStyle>
            <a:lvl1pPr algn="l">
              <a:defRPr sz="4000" b="1" cap="all"/>
            </a:lvl1pPr>
          </a:lstStyle>
          <a:p>
            <a:r>
              <a:rPr lang="en-US"/>
              <a:t>Click to edit Master title style</a:t>
            </a:r>
            <a:endParaRPr lang="de-DE"/>
          </a:p>
        </p:txBody>
      </p:sp>
      <p:sp>
        <p:nvSpPr>
          <p:cNvPr id="3" name="Text Placeholder 2"/>
          <p:cNvSpPr>
            <a:spLocks noGrp="1"/>
          </p:cNvSpPr>
          <p:nvPr>
            <p:ph type="body" idx="1"/>
          </p:nvPr>
        </p:nvSpPr>
        <p:spPr>
          <a:xfrm>
            <a:off x="795338" y="3197225"/>
            <a:ext cx="8548687" cy="16510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3FD8EE3-FAD7-45BC-961C-3AF286BC9119}" type="datetimeFigureOut">
              <a:rPr lang="en-GB"/>
              <a:pPr>
                <a:defRPr/>
              </a:pPr>
              <a:t>16/01/2019</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EC18508-1641-4D50-BC9B-654AE3B45BB8}" type="slidenum">
              <a:rPr lang="en-GB"/>
              <a:pPr>
                <a:defRPr/>
              </a:pPr>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able of Contents" preserve="1">
  <p:cSld name="Table of Contents">
    <p:spTree>
      <p:nvGrpSpPr>
        <p:cNvPr id="1" name=""/>
        <p:cNvGrpSpPr/>
        <p:nvPr/>
      </p:nvGrpSpPr>
      <p:grpSpPr>
        <a:xfrm>
          <a:off x="0" y="0"/>
          <a:ext cx="0" cy="0"/>
          <a:chOff x="0" y="0"/>
          <a:chExt cx="0" cy="0"/>
        </a:xfrm>
      </p:grpSpPr>
      <p:sp>
        <p:nvSpPr>
          <p:cNvPr id="4"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5" name="THIN BLUE LINE"/>
          <p:cNvCxnSpPr/>
          <p:nvPr/>
        </p:nvCxnSpPr>
        <p:spPr>
          <a:xfrm>
            <a:off x="419100" y="1033463"/>
            <a:ext cx="9190038"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a:t>UBSPROD\mullina [printed: December 5, 2012 3:45 PM] [saved: December 5, 2012 3:40 PM] Y:\Project Tracking and Reporting\Andy M\Storage Reporting\2010 Reporting\New Regions\2012 11 All Divisions Global Backup Services Report.pptx </a:t>
            </a:r>
          </a:p>
        </p:txBody>
      </p:sp>
      <p:sp>
        <p:nvSpPr>
          <p:cNvPr id="7"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4" name="TOC BODY"/>
          <p:cNvSpPr>
            <a:spLocks noGrp="1"/>
          </p:cNvSpPr>
          <p:nvPr>
            <p:ph type="body" sz="quarter" idx="12"/>
          </p:nvPr>
        </p:nvSpPr>
        <p:spPr>
          <a:xfrm>
            <a:off x="419735" y="1362456"/>
            <a:ext cx="9189720" cy="5198689"/>
          </a:xfrm>
        </p:spPr>
        <p:txBody>
          <a:bodyPr>
            <a:normAutofit/>
          </a:bodyPr>
          <a:lstStyle>
            <a:lvl1pPr marL="0" indent="0">
              <a:buNone/>
              <a:defRPr sz="1600">
                <a:latin typeface="Frutiger 55 Roman"/>
              </a:defRPr>
            </a:lvl1pPr>
            <a:lvl2pPr>
              <a:buNone/>
              <a:defRPr/>
            </a:lvl2pPr>
            <a:lvl3pPr>
              <a:buNone/>
              <a:defRPr/>
            </a:lvl3pPr>
            <a:lvl4pPr>
              <a:buNone/>
              <a:defRPr/>
            </a:lvl4pPr>
            <a:lvl5pPr>
              <a:buNone/>
              <a:defRPr/>
            </a:lvl5pPr>
          </a:lstStyle>
          <a:p>
            <a:pPr lvl="0"/>
            <a:r>
              <a:rPr lang="en-GB"/>
              <a:t>Click to edit Master text styles</a:t>
            </a:r>
          </a:p>
        </p:txBody>
      </p:sp>
      <p:sp>
        <p:nvSpPr>
          <p:cNvPr id="2" name="TOC TITLE"/>
          <p:cNvSpPr>
            <a:spLocks noGrp="1"/>
          </p:cNvSpPr>
          <p:nvPr>
            <p:ph type="title"/>
          </p:nvPr>
        </p:nvSpPr>
        <p:spPr>
          <a:xfrm>
            <a:off x="419733" y="3"/>
            <a:ext cx="9189720" cy="941832"/>
          </a:xfrm>
        </p:spPr>
        <p:txBody>
          <a:bodyPr>
            <a:normAutofit/>
          </a:bodyPr>
          <a:lstStyle>
            <a:lvl1pPr algn="l">
              <a:lnSpc>
                <a:spcPct val="85000"/>
              </a:lnSpc>
              <a:defRPr sz="2800">
                <a:solidFill>
                  <a:schemeClr val="tx1"/>
                </a:solidFill>
                <a:latin typeface="UBSHeadline"/>
              </a:defRPr>
            </a:lvl1pPr>
          </a:lstStyle>
          <a:p>
            <a:r>
              <a:rPr lang="en-US"/>
              <a:t>Click to edit Master title style</a:t>
            </a:r>
            <a:endParaRPr lang="en-GB" dirty="0"/>
          </a:p>
        </p:txBody>
      </p:sp>
      <p:sp>
        <p:nvSpPr>
          <p:cNvPr id="9" name="Slide Number Placeholder"/>
          <p:cNvSpPr>
            <a:spLocks noGrp="1"/>
          </p:cNvSpPr>
          <p:nvPr>
            <p:ph type="sldNum" sz="quarter" idx="13"/>
          </p:nvPr>
        </p:nvSpPr>
        <p:spPr/>
        <p:txBody>
          <a:bodyPr/>
          <a:lstStyle>
            <a:lvl1pPr>
              <a:defRPr/>
            </a:lvl1pPr>
          </a:lstStyle>
          <a:p>
            <a:pPr>
              <a:defRPr/>
            </a:pPr>
            <a:fld id="{D9474662-A4BA-4E94-9D67-82DA8C9AE5CE}" type="slidenum">
              <a:rPr lang="en-GB" altLang="zh-TW"/>
              <a:pPr>
                <a:defRPr/>
              </a:pPr>
              <a:t>‹#›</a:t>
            </a:fld>
            <a:endParaRPr lang="en-GB" altLang="zh-TW" dirty="0"/>
          </a:p>
        </p:txBody>
      </p:sp>
    </p:spTree>
  </p:cSld>
  <p:clrMapOvr>
    <a:masterClrMapping/>
  </p:clrMapOvr>
  <p:hf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Content Placeholder 2"/>
          <p:cNvSpPr>
            <a:spLocks noGrp="1"/>
          </p:cNvSpPr>
          <p:nvPr>
            <p:ph sz="half" idx="1"/>
          </p:nvPr>
        </p:nvSpPr>
        <p:spPr>
          <a:xfrm>
            <a:off x="503238" y="1760538"/>
            <a:ext cx="4449762"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half" idx="2"/>
          </p:nvPr>
        </p:nvSpPr>
        <p:spPr>
          <a:xfrm>
            <a:off x="5105400" y="1760538"/>
            <a:ext cx="4449763" cy="4978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Rectangle 4"/>
          <p:cNvSpPr>
            <a:spLocks noGrp="1" noChangeArrowheads="1"/>
          </p:cNvSpPr>
          <p:nvPr>
            <p:ph type="dt" sz="half" idx="10"/>
          </p:nvPr>
        </p:nvSpPr>
        <p:spPr>
          <a:ln/>
        </p:spPr>
        <p:txBody>
          <a:bodyPr/>
          <a:lstStyle>
            <a:lvl1pPr>
              <a:defRPr/>
            </a:lvl1pPr>
          </a:lstStyle>
          <a:p>
            <a:pPr>
              <a:defRPr/>
            </a:pPr>
            <a:fld id="{AFBB171A-9715-464B-B9A6-95038E36D283}" type="datetimeFigureOut">
              <a:rPr lang="en-GB"/>
              <a:pPr>
                <a:defRPr/>
              </a:pPr>
              <a:t>16/01/2019</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654D858-1C3B-4EBE-B81B-E68D2F69F206}" type="slidenum">
              <a:rPr lang="en-GB"/>
              <a:pPr>
                <a:defRPr/>
              </a:pPr>
              <a:t>‹#›</a:t>
            </a:fld>
            <a:endParaRPr lang="en-GB"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de-DE"/>
          </a:p>
        </p:txBody>
      </p:sp>
      <p:sp>
        <p:nvSpPr>
          <p:cNvPr id="3" name="Text Placeholder 2"/>
          <p:cNvSpPr>
            <a:spLocks noGrp="1"/>
          </p:cNvSpPr>
          <p:nvPr>
            <p:ph type="body" idx="1"/>
          </p:nvPr>
        </p:nvSpPr>
        <p:spPr>
          <a:xfrm>
            <a:off x="503238" y="1689100"/>
            <a:ext cx="4443412" cy="7032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03238" y="2392363"/>
            <a:ext cx="4443412" cy="434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 Placeholder 4"/>
          <p:cNvSpPr>
            <a:spLocks noGrp="1"/>
          </p:cNvSpPr>
          <p:nvPr>
            <p:ph type="body" sz="quarter" idx="3"/>
          </p:nvPr>
        </p:nvSpPr>
        <p:spPr>
          <a:xfrm>
            <a:off x="5110163" y="1689100"/>
            <a:ext cx="4445000" cy="7032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10163" y="2392363"/>
            <a:ext cx="4445000" cy="43465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Rectangle 4"/>
          <p:cNvSpPr>
            <a:spLocks noGrp="1" noChangeArrowheads="1"/>
          </p:cNvSpPr>
          <p:nvPr>
            <p:ph type="dt" sz="half" idx="10"/>
          </p:nvPr>
        </p:nvSpPr>
        <p:spPr>
          <a:ln/>
        </p:spPr>
        <p:txBody>
          <a:bodyPr/>
          <a:lstStyle>
            <a:lvl1pPr>
              <a:defRPr/>
            </a:lvl1pPr>
          </a:lstStyle>
          <a:p>
            <a:pPr>
              <a:defRPr/>
            </a:pPr>
            <a:fld id="{5215EF1D-FB7C-46AD-BFDD-5013ECF6EE9A}" type="datetimeFigureOut">
              <a:rPr lang="en-GB"/>
              <a:pPr>
                <a:defRPr/>
              </a:pPr>
              <a:t>16/01/2019</a:t>
            </a:fld>
            <a:endParaRPr lang="en-GB"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193D03D-C026-450C-907C-25E4231D67E1}" type="slidenum">
              <a:rPr lang="en-GB"/>
              <a:pPr>
                <a:defRPr/>
              </a:pPr>
              <a:t>‹#›</a:t>
            </a:fld>
            <a:endParaRPr lang="en-GB"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Rectangle 4"/>
          <p:cNvSpPr>
            <a:spLocks noGrp="1" noChangeArrowheads="1"/>
          </p:cNvSpPr>
          <p:nvPr>
            <p:ph type="dt" sz="half" idx="10"/>
          </p:nvPr>
        </p:nvSpPr>
        <p:spPr>
          <a:ln/>
        </p:spPr>
        <p:txBody>
          <a:bodyPr/>
          <a:lstStyle>
            <a:lvl1pPr>
              <a:defRPr/>
            </a:lvl1pPr>
          </a:lstStyle>
          <a:p>
            <a:pPr>
              <a:defRPr/>
            </a:pPr>
            <a:fld id="{0052B7FE-29B8-4118-972C-9CDD45FA7E67}" type="datetimeFigureOut">
              <a:rPr lang="en-GB"/>
              <a:pPr>
                <a:defRPr/>
              </a:pPr>
              <a:t>16/01/2019</a:t>
            </a:fld>
            <a:endParaRPr lang="en-GB"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D8C48DF5-7227-4544-86A1-EE677401EC3A}" type="slidenum">
              <a:rPr lang="en-GB"/>
              <a:pPr>
                <a:defRPr/>
              </a:pPr>
              <a:t>‹#›</a:t>
            </a:fld>
            <a:endParaRPr lang="en-GB"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4C6A5A5B-F38F-42D0-91CC-8026935F23FA}" type="datetimeFigureOut">
              <a:rPr lang="en-GB"/>
              <a:pPr>
                <a:defRPr/>
              </a:pPr>
              <a:t>16/01/2019</a:t>
            </a:fld>
            <a:endParaRPr lang="en-GB"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3BB704BF-D2FD-47A0-8817-F1203D71DF46}" type="slidenum">
              <a:rPr lang="en-GB"/>
              <a:pPr>
                <a:defRPr/>
              </a:pPr>
              <a:t>‹#›</a:t>
            </a:fld>
            <a:endParaRPr lang="en-GB"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38" y="300038"/>
            <a:ext cx="3308350" cy="1277937"/>
          </a:xfrm>
        </p:spPr>
        <p:txBody>
          <a:bodyPr anchor="b"/>
          <a:lstStyle>
            <a:lvl1pPr algn="l">
              <a:defRPr sz="2000" b="1"/>
            </a:lvl1pPr>
          </a:lstStyle>
          <a:p>
            <a:r>
              <a:rPr lang="en-US"/>
              <a:t>Click to edit Master title style</a:t>
            </a:r>
            <a:endParaRPr lang="de-DE"/>
          </a:p>
        </p:txBody>
      </p:sp>
      <p:sp>
        <p:nvSpPr>
          <p:cNvPr id="3" name="Content Placeholder 2"/>
          <p:cNvSpPr>
            <a:spLocks noGrp="1"/>
          </p:cNvSpPr>
          <p:nvPr>
            <p:ph idx="1"/>
          </p:nvPr>
        </p:nvSpPr>
        <p:spPr>
          <a:xfrm>
            <a:off x="3932238" y="300038"/>
            <a:ext cx="5622925" cy="64389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 Placeholder 3"/>
          <p:cNvSpPr>
            <a:spLocks noGrp="1"/>
          </p:cNvSpPr>
          <p:nvPr>
            <p:ph type="body" sz="half" idx="2"/>
          </p:nvPr>
        </p:nvSpPr>
        <p:spPr>
          <a:xfrm>
            <a:off x="503238" y="1577975"/>
            <a:ext cx="3308350" cy="5160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E88D63F5-DBE9-477F-ADAC-CCF7BFC9C287}" type="datetimeFigureOut">
              <a:rPr lang="en-GB"/>
              <a:pPr>
                <a:defRPr/>
              </a:pPr>
              <a:t>16/01/2019</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2417445D-FA28-4CEC-8E80-3E1F89F8C6AA}" type="slidenum">
              <a:rPr lang="en-GB"/>
              <a:pPr>
                <a:defRPr/>
              </a:pPr>
              <a:t>‹#›</a:t>
            </a:fld>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75" y="5280025"/>
            <a:ext cx="6035675" cy="623888"/>
          </a:xfrm>
        </p:spPr>
        <p:txBody>
          <a:bodyPr anchor="b"/>
          <a:lstStyle>
            <a:lvl1pPr algn="l">
              <a:defRPr sz="2000" b="1"/>
            </a:lvl1pPr>
          </a:lstStyle>
          <a:p>
            <a:r>
              <a:rPr lang="en-US"/>
              <a:t>Click to edit Master title style</a:t>
            </a:r>
            <a:endParaRPr lang="de-DE"/>
          </a:p>
        </p:txBody>
      </p:sp>
      <p:sp>
        <p:nvSpPr>
          <p:cNvPr id="3" name="Picture Placeholder 2"/>
          <p:cNvSpPr>
            <a:spLocks noGrp="1"/>
          </p:cNvSpPr>
          <p:nvPr>
            <p:ph type="pic" idx="1"/>
          </p:nvPr>
        </p:nvSpPr>
        <p:spPr>
          <a:xfrm>
            <a:off x="1971675" y="674688"/>
            <a:ext cx="6035675" cy="45259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a:p>
        </p:txBody>
      </p:sp>
      <p:sp>
        <p:nvSpPr>
          <p:cNvPr id="4" name="Text Placeholder 3"/>
          <p:cNvSpPr>
            <a:spLocks noGrp="1"/>
          </p:cNvSpPr>
          <p:nvPr>
            <p:ph type="body" sz="half" idx="2"/>
          </p:nvPr>
        </p:nvSpPr>
        <p:spPr>
          <a:xfrm>
            <a:off x="1971675" y="5903913"/>
            <a:ext cx="6035675" cy="8858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3CBA338-1FE7-4564-A8AE-9EFBC61981F2}" type="datetimeFigureOut">
              <a:rPr lang="en-GB"/>
              <a:pPr>
                <a:defRPr/>
              </a:pPr>
              <a:t>16/01/2019</a:t>
            </a:fld>
            <a:endParaRPr lang="en-GB"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1414E1A-7B54-4D50-BBB0-2D51328663D3}" type="slidenum">
              <a:rPr lang="en-GB"/>
              <a:pPr>
                <a:defRPr/>
              </a:pPr>
              <a:t>‹#›</a:t>
            </a:fld>
            <a:endParaRPr lang="en-GB"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B0F605C6-DFDB-40D3-A931-8D51DD379C5E}" type="datetimeFigureOut">
              <a:rPr lang="en-GB"/>
              <a:pPr>
                <a:defRPr/>
              </a:pPr>
              <a:t>16/01/2019</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2DFCF3D-8CC0-4D5D-BD8A-9A0E9AA76B5B}" type="slidenum">
              <a:rPr lang="en-GB"/>
              <a:pPr>
                <a:defRPr/>
              </a:pPr>
              <a:t>‹#›</a:t>
            </a:fld>
            <a:endParaRPr lang="en-GB"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75" y="301625"/>
            <a:ext cx="2262188" cy="6437313"/>
          </a:xfrm>
        </p:spPr>
        <p:txBody>
          <a:bodyPr vert="eaVert"/>
          <a:lstStyle/>
          <a:p>
            <a:r>
              <a:rPr lang="en-US"/>
              <a:t>Click to edit Master title style</a:t>
            </a:r>
            <a:endParaRPr lang="de-DE"/>
          </a:p>
        </p:txBody>
      </p:sp>
      <p:sp>
        <p:nvSpPr>
          <p:cNvPr id="3" name="Vertical Text Placeholder 2"/>
          <p:cNvSpPr>
            <a:spLocks noGrp="1"/>
          </p:cNvSpPr>
          <p:nvPr>
            <p:ph type="body" orient="vert" idx="1"/>
          </p:nvPr>
        </p:nvSpPr>
        <p:spPr>
          <a:xfrm>
            <a:off x="503238" y="301625"/>
            <a:ext cx="6637337" cy="64373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Rectangle 4"/>
          <p:cNvSpPr>
            <a:spLocks noGrp="1" noChangeArrowheads="1"/>
          </p:cNvSpPr>
          <p:nvPr>
            <p:ph type="dt" sz="half" idx="10"/>
          </p:nvPr>
        </p:nvSpPr>
        <p:spPr>
          <a:ln/>
        </p:spPr>
        <p:txBody>
          <a:bodyPr/>
          <a:lstStyle>
            <a:lvl1pPr>
              <a:defRPr/>
            </a:lvl1pPr>
          </a:lstStyle>
          <a:p>
            <a:pPr>
              <a:defRPr/>
            </a:pPr>
            <a:fld id="{6188876D-EFBA-474B-89D1-352107C7C608}" type="datetimeFigureOut">
              <a:rPr lang="en-GB"/>
              <a:pPr>
                <a:defRPr/>
              </a:pPr>
              <a:t>16/01/2019</a:t>
            </a:fld>
            <a:endParaRPr lang="en-GB"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7E3D8B7-2815-4D58-BE7A-1F22143CFC87}" type="slidenum">
              <a:rPr lang="en-GB"/>
              <a:pPr>
                <a:defRPr/>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Default Body Slide">
    <p:spTree>
      <p:nvGrpSpPr>
        <p:cNvPr id="1" name=""/>
        <p:cNvGrpSpPr/>
        <p:nvPr/>
      </p:nvGrpSpPr>
      <p:grpSpPr>
        <a:xfrm>
          <a:off x="0" y="0"/>
          <a:ext cx="0" cy="0"/>
          <a:chOff x="0" y="0"/>
          <a:chExt cx="0" cy="0"/>
        </a:xfrm>
      </p:grpSpPr>
      <p:sp>
        <p:nvSpPr>
          <p:cNvPr id="4"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5"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a:t>UBSPROD\mullina [printed: December 5, 2012 3:45 PM] [saved: December 5, 2012 3:40 PM] Y:\Project Tracking and Reporting\Andy M\Storage Reporting\2010 Reporting\New Regions\2012 11 All Divisions Global Backup Services Report.pptx </a:t>
            </a:r>
          </a:p>
        </p:txBody>
      </p:sp>
      <p:sp>
        <p:nvSpPr>
          <p:cNvPr id="7"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3" name="LAYOUT BODY"/>
          <p:cNvSpPr>
            <a:spLocks noGrp="1"/>
          </p:cNvSpPr>
          <p:nvPr>
            <p:ph idx="1"/>
          </p:nvPr>
        </p:nvSpPr>
        <p:spPr>
          <a:xfrm>
            <a:off x="420624" y="1852246"/>
            <a:ext cx="9189720" cy="4759691"/>
          </a:xfrm>
        </p:spPr>
        <p:txBody>
          <a:bodyPr>
            <a:noAutofit/>
          </a:bodyPr>
          <a:lstStyle>
            <a:lvl1pPr marL="234950" indent="-234950">
              <a:buClr>
                <a:schemeClr val="tx2"/>
              </a:buClr>
              <a:buSzPct val="100000"/>
              <a:buFont typeface="Symbol" pitchFamily="18" charset="2"/>
              <a:buChar char="·"/>
              <a:defRPr sz="1800">
                <a:latin typeface="Frutiger 55 Roman"/>
              </a:defRPr>
            </a:lvl1pPr>
            <a:lvl2pPr marL="461963" indent="-236538">
              <a:defRPr sz="1600">
                <a:latin typeface="Frutiger 55 Roman"/>
              </a:defRPr>
            </a:lvl2pPr>
            <a:lvl3pPr marL="688975" indent="-227013">
              <a:buClr>
                <a:schemeClr val="tx1"/>
              </a:buClr>
              <a:buFont typeface="Arial" pitchFamily="34" charset="0"/>
              <a:buChar char="–"/>
              <a:defRPr sz="1600">
                <a:latin typeface="Frutiger 55 Roman"/>
              </a:defRPr>
            </a:lvl3pPr>
            <a:lvl4pPr marL="914400" indent="-225425">
              <a:buSzPct val="84000"/>
              <a:defRPr sz="1600">
                <a:latin typeface="Frutiger 55 Roman"/>
              </a:defRPr>
            </a:lvl4pPr>
            <a:lvl5pPr marL="1152144" indent="-237744">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a:t>Click to edit Master title style</a:t>
            </a:r>
            <a:endParaRPr lang="en-GB" dirty="0"/>
          </a:p>
        </p:txBody>
      </p:sp>
      <p:sp>
        <p:nvSpPr>
          <p:cNvPr id="9" name="Slide Number Placeholder"/>
          <p:cNvSpPr>
            <a:spLocks noGrp="1"/>
          </p:cNvSpPr>
          <p:nvPr>
            <p:ph type="sldNum" sz="quarter" idx="10"/>
          </p:nvPr>
        </p:nvSpPr>
        <p:spPr/>
        <p:txBody>
          <a:bodyPr/>
          <a:lstStyle>
            <a:lvl1pPr>
              <a:defRPr/>
            </a:lvl1pPr>
          </a:lstStyle>
          <a:p>
            <a:pPr>
              <a:defRPr/>
            </a:pPr>
            <a:fld id="{75906E74-0C00-48C3-8360-C78A1969E16E}" type="slidenum">
              <a:rPr lang="en-GB" altLang="zh-TW"/>
              <a:pPr>
                <a:defRPr/>
              </a:pPr>
              <a:t>‹#›</a:t>
            </a:fld>
            <a:endParaRPr lang="en-GB" altLang="zh-TW" dirty="0"/>
          </a:p>
        </p:txBody>
      </p:sp>
    </p:spTree>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Blank Slide">
    <p:spTree>
      <p:nvGrpSpPr>
        <p:cNvPr id="1" name=""/>
        <p:cNvGrpSpPr/>
        <p:nvPr/>
      </p:nvGrpSpPr>
      <p:grpSpPr>
        <a:xfrm>
          <a:off x="0" y="0"/>
          <a:ext cx="0" cy="0"/>
          <a:chOff x="0" y="0"/>
          <a:chExt cx="0" cy="0"/>
        </a:xfrm>
      </p:grpSpPr>
      <p:cxnSp>
        <p:nvCxnSpPr>
          <p:cNvPr id="3"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DraftStamp" hidden="1"/>
          <p:cNvSpPr txBox="1"/>
          <p:nvPr userDrawn="1">
            <p:custDataLst>
              <p:tags r:id="rId1"/>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3"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a:t>Click to edit Master title style</a:t>
            </a:r>
            <a:endParaRPr lang="en-GB" dirty="0"/>
          </a:p>
        </p:txBody>
      </p:sp>
      <p:sp>
        <p:nvSpPr>
          <p:cNvPr id="6" name="Slide Number Placeholder"/>
          <p:cNvSpPr>
            <a:spLocks noGrp="1"/>
          </p:cNvSpPr>
          <p:nvPr>
            <p:ph type="sldNum" sz="quarter" idx="10"/>
          </p:nvPr>
        </p:nvSpPr>
        <p:spPr/>
        <p:txBody>
          <a:bodyPr/>
          <a:lstStyle>
            <a:lvl1pPr>
              <a:defRPr/>
            </a:lvl1pPr>
          </a:lstStyle>
          <a:p>
            <a:pPr>
              <a:defRPr/>
            </a:pPr>
            <a:fld id="{05A0CEF1-49CC-44DA-B2E7-5FB14C7BB4CD}" type="slidenum">
              <a:rPr lang="en-GB" altLang="zh-TW"/>
              <a:pPr>
                <a:defRPr/>
              </a:pPr>
              <a:t>‹#›</a:t>
            </a:fld>
            <a:endParaRPr lang="en-GB" altLang="zh-TW" dirty="0"/>
          </a:p>
        </p:txBody>
      </p:sp>
    </p:spTree>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Large 1x1 Full Height">
    <p:spTree>
      <p:nvGrpSpPr>
        <p:cNvPr id="1" name=""/>
        <p:cNvGrpSpPr/>
        <p:nvPr/>
      </p:nvGrpSpPr>
      <p:grpSpPr>
        <a:xfrm>
          <a:off x="0" y="0"/>
          <a:ext cx="0" cy="0"/>
          <a:chOff x="0" y="0"/>
          <a:chExt cx="0" cy="0"/>
        </a:xfrm>
      </p:grpSpPr>
      <p:sp>
        <p:nvSpPr>
          <p:cNvPr id="6"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7"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8"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a:t>UBSPROD\mullina [printed: December 5, 2012 3:45 PM] [saved: December 5, 2012 3:40 PM] Y:\Project Tracking and Reporting\Andy M\Storage Reporting\2010 Reporting\New Regions\2012 11 All Divisions Global Backup Services Report.pptx </a:t>
            </a:r>
          </a:p>
        </p:txBody>
      </p:sp>
      <p:sp>
        <p:nvSpPr>
          <p:cNvPr id="9"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4" name="LAYOUT SOURCE"/>
          <p:cNvSpPr>
            <a:spLocks noGrp="1"/>
          </p:cNvSpPr>
          <p:nvPr>
            <p:ph type="body" idx="15"/>
          </p:nvPr>
        </p:nvSpPr>
        <p:spPr>
          <a:xfrm>
            <a:off x="420624" y="6263642"/>
            <a:ext cx="918972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3" name="LAYOUT BODY"/>
          <p:cNvSpPr>
            <a:spLocks noGrp="1"/>
          </p:cNvSpPr>
          <p:nvPr>
            <p:ph idx="1"/>
          </p:nvPr>
        </p:nvSpPr>
        <p:spPr>
          <a:xfrm>
            <a:off x="420624" y="1856233"/>
            <a:ext cx="9189720"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defTabSz="914400">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8" name="LAYOUT HEADER"/>
          <p:cNvSpPr>
            <a:spLocks noGrp="1"/>
          </p:cNvSpPr>
          <p:nvPr>
            <p:ph type="body" idx="14"/>
          </p:nvPr>
        </p:nvSpPr>
        <p:spPr>
          <a:xfrm>
            <a:off x="420624" y="1498600"/>
            <a:ext cx="918972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7"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a:t>Click to edit Master title style</a:t>
            </a:r>
            <a:endParaRPr lang="en-GB" dirty="0"/>
          </a:p>
        </p:txBody>
      </p:sp>
      <p:sp>
        <p:nvSpPr>
          <p:cNvPr id="11" name="Slide Number Placeholder"/>
          <p:cNvSpPr>
            <a:spLocks noGrp="1"/>
          </p:cNvSpPr>
          <p:nvPr>
            <p:ph type="sldNum" sz="quarter" idx="16"/>
          </p:nvPr>
        </p:nvSpPr>
        <p:spPr/>
        <p:txBody>
          <a:bodyPr/>
          <a:lstStyle>
            <a:lvl1pPr>
              <a:defRPr/>
            </a:lvl1pPr>
          </a:lstStyle>
          <a:p>
            <a:pPr>
              <a:defRPr/>
            </a:pPr>
            <a:fld id="{87F2D312-A544-460A-8337-27ECDFF53C99}" type="slidenum">
              <a:rPr lang="en-GB" altLang="zh-TW"/>
              <a:pPr>
                <a:defRPr/>
              </a:pPr>
              <a:t>‹#›</a:t>
            </a:fld>
            <a:endParaRPr lang="en-GB" altLang="zh-TW" dirty="0"/>
          </a:p>
        </p:txBody>
      </p:sp>
    </p:spTree>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Large 1x1">
    <p:spTree>
      <p:nvGrpSpPr>
        <p:cNvPr id="1" name=""/>
        <p:cNvGrpSpPr/>
        <p:nvPr/>
      </p:nvGrpSpPr>
      <p:grpSpPr>
        <a:xfrm>
          <a:off x="0" y="0"/>
          <a:ext cx="0" cy="0"/>
          <a:chOff x="0" y="0"/>
          <a:chExt cx="0" cy="0"/>
        </a:xfrm>
      </p:grpSpPr>
      <p:sp>
        <p:nvSpPr>
          <p:cNvPr id="9"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10"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a:t>UBSPROD\mullina [printed: December 5, 2012 3:45 PM] [saved: December 5, 2012 3:40 PM] Y:\Project Tracking and Reporting\Andy M\Storage Reporting\2010 Reporting\New Regions\2012 11 All Divisions Global Backup Services Report.pptx </a:t>
            </a:r>
          </a:p>
        </p:txBody>
      </p:sp>
      <p:sp>
        <p:nvSpPr>
          <p:cNvPr id="16"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2" name="LAYOUT SOURCE"/>
          <p:cNvSpPr>
            <a:spLocks noGrp="1"/>
          </p:cNvSpPr>
          <p:nvPr>
            <p:ph type="body" idx="17"/>
          </p:nvPr>
        </p:nvSpPr>
        <p:spPr>
          <a:xfrm>
            <a:off x="420624" y="6249809"/>
            <a:ext cx="918972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1" name="LAYOUT BODY"/>
          <p:cNvSpPr>
            <a:spLocks noGrp="1"/>
          </p:cNvSpPr>
          <p:nvPr>
            <p:ph idx="16"/>
          </p:nvPr>
        </p:nvSpPr>
        <p:spPr>
          <a:xfrm>
            <a:off x="420624" y="4411863"/>
            <a:ext cx="918972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3" name="LAYOUT HEADER"/>
          <p:cNvSpPr>
            <a:spLocks noGrp="1"/>
          </p:cNvSpPr>
          <p:nvPr>
            <p:ph type="body" idx="18"/>
          </p:nvPr>
        </p:nvSpPr>
        <p:spPr>
          <a:xfrm>
            <a:off x="420624" y="4054229"/>
            <a:ext cx="918972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4" name="LAYOUT SOURCE"/>
          <p:cNvSpPr>
            <a:spLocks noGrp="1"/>
          </p:cNvSpPr>
          <p:nvPr>
            <p:ph type="body" idx="15"/>
          </p:nvPr>
        </p:nvSpPr>
        <p:spPr>
          <a:xfrm>
            <a:off x="420624" y="3694180"/>
            <a:ext cx="918972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3" name="LAYOUT BODY"/>
          <p:cNvSpPr>
            <a:spLocks noGrp="1"/>
          </p:cNvSpPr>
          <p:nvPr>
            <p:ph idx="1"/>
          </p:nvPr>
        </p:nvSpPr>
        <p:spPr>
          <a:xfrm>
            <a:off x="420624" y="1856234"/>
            <a:ext cx="9189720" cy="1837944"/>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37744">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18" name="LAYOUT HEADER"/>
          <p:cNvSpPr>
            <a:spLocks noGrp="1"/>
          </p:cNvSpPr>
          <p:nvPr>
            <p:ph type="body" idx="14"/>
          </p:nvPr>
        </p:nvSpPr>
        <p:spPr>
          <a:xfrm>
            <a:off x="420624" y="1498600"/>
            <a:ext cx="918972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7"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a:t>Click to edit Master title style</a:t>
            </a:r>
            <a:endParaRPr lang="en-GB" dirty="0"/>
          </a:p>
        </p:txBody>
      </p:sp>
      <p:sp>
        <p:nvSpPr>
          <p:cNvPr id="20" name="Slide Number Placeholder"/>
          <p:cNvSpPr>
            <a:spLocks noGrp="1"/>
          </p:cNvSpPr>
          <p:nvPr>
            <p:ph type="sldNum" sz="quarter" idx="19"/>
          </p:nvPr>
        </p:nvSpPr>
        <p:spPr/>
        <p:txBody>
          <a:bodyPr/>
          <a:lstStyle>
            <a:lvl1pPr>
              <a:defRPr/>
            </a:lvl1pPr>
          </a:lstStyle>
          <a:p>
            <a:pPr>
              <a:defRPr/>
            </a:pPr>
            <a:fld id="{1DFD80A2-8C0D-447F-B232-9C96461278AC}" type="slidenum">
              <a:rPr lang="en-GB" altLang="zh-TW"/>
              <a:pPr>
                <a:defRPr/>
              </a:pPr>
              <a:t>‹#›</a:t>
            </a:fld>
            <a:endParaRPr lang="en-GB" altLang="zh-TW" dirty="0"/>
          </a:p>
        </p:txBody>
      </p:sp>
    </p:spTree>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Large 2x1 Full Height">
    <p:spTree>
      <p:nvGrpSpPr>
        <p:cNvPr id="1" name=""/>
        <p:cNvGrpSpPr/>
        <p:nvPr/>
      </p:nvGrpSpPr>
      <p:grpSpPr>
        <a:xfrm>
          <a:off x="0" y="0"/>
          <a:ext cx="0" cy="0"/>
          <a:chOff x="0" y="0"/>
          <a:chExt cx="0" cy="0"/>
        </a:xfrm>
      </p:grpSpPr>
      <p:sp>
        <p:nvSpPr>
          <p:cNvPr id="9"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10"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a:t>UBSPROD\mullina [printed: December 5, 2012 3:45 PM] [saved: December 5, 2012 3:40 PM] Y:\Project Tracking and Reporting\Andy M\Storage Reporting\2010 Reporting\New Regions\2012 11 All Divisions Global Backup Services Report.pptx </a:t>
            </a:r>
          </a:p>
        </p:txBody>
      </p:sp>
      <p:sp>
        <p:nvSpPr>
          <p:cNvPr id="13"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2" name="LAYOUT SOURCE"/>
          <p:cNvSpPr>
            <a:spLocks noGrp="1"/>
          </p:cNvSpPr>
          <p:nvPr>
            <p:ph type="body" idx="18"/>
          </p:nvPr>
        </p:nvSpPr>
        <p:spPr>
          <a:xfrm>
            <a:off x="5157216" y="6263642"/>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8" name="LAYOUT BODY"/>
          <p:cNvSpPr>
            <a:spLocks noGrp="1"/>
          </p:cNvSpPr>
          <p:nvPr>
            <p:ph idx="16"/>
          </p:nvPr>
        </p:nvSpPr>
        <p:spPr>
          <a:xfrm>
            <a:off x="5157216" y="1856233"/>
            <a:ext cx="4434840"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2" name="LAYOUT HEADER"/>
          <p:cNvSpPr>
            <a:spLocks noGrp="1"/>
          </p:cNvSpPr>
          <p:nvPr>
            <p:ph type="body" idx="19"/>
          </p:nvPr>
        </p:nvSpPr>
        <p:spPr>
          <a:xfrm>
            <a:off x="5157216"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4" name="LAYOUT SOURCE"/>
          <p:cNvSpPr>
            <a:spLocks noGrp="1"/>
          </p:cNvSpPr>
          <p:nvPr>
            <p:ph type="body" idx="15"/>
          </p:nvPr>
        </p:nvSpPr>
        <p:spPr>
          <a:xfrm>
            <a:off x="420624" y="6263642"/>
            <a:ext cx="4434840"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3" name="LAYOUT BODY"/>
          <p:cNvSpPr>
            <a:spLocks noGrp="1"/>
          </p:cNvSpPr>
          <p:nvPr>
            <p:ph idx="1"/>
          </p:nvPr>
        </p:nvSpPr>
        <p:spPr>
          <a:xfrm>
            <a:off x="420624" y="1856233"/>
            <a:ext cx="4434840"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1" name="LAYOUT HEADER"/>
          <p:cNvSpPr>
            <a:spLocks noGrp="1"/>
          </p:cNvSpPr>
          <p:nvPr>
            <p:ph type="body" idx="14"/>
          </p:nvPr>
        </p:nvSpPr>
        <p:spPr>
          <a:xfrm>
            <a:off x="420624" y="1498600"/>
            <a:ext cx="4434840"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20" name="PAGE HEADING"/>
          <p:cNvSpPr>
            <a:spLocks noGrp="1"/>
          </p:cNvSpPr>
          <p:nvPr>
            <p:ph type="title"/>
          </p:nvPr>
        </p:nvSpPr>
        <p:spPr>
          <a:xfrm>
            <a:off x="420624"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a:t>Click to edit Master title style</a:t>
            </a:r>
            <a:endParaRPr lang="en-GB" dirty="0"/>
          </a:p>
        </p:txBody>
      </p:sp>
      <p:sp>
        <p:nvSpPr>
          <p:cNvPr id="16" name="Slide Number Placeholder"/>
          <p:cNvSpPr>
            <a:spLocks noGrp="1"/>
          </p:cNvSpPr>
          <p:nvPr>
            <p:ph type="sldNum" sz="quarter" idx="20"/>
          </p:nvPr>
        </p:nvSpPr>
        <p:spPr/>
        <p:txBody>
          <a:bodyPr/>
          <a:lstStyle>
            <a:lvl1pPr>
              <a:defRPr/>
            </a:lvl1pPr>
          </a:lstStyle>
          <a:p>
            <a:pPr>
              <a:defRPr/>
            </a:pPr>
            <a:fld id="{73477498-B3F9-4E11-844D-58F07BCA683C}" type="slidenum">
              <a:rPr lang="en-GB" altLang="zh-TW"/>
              <a:pPr>
                <a:defRPr/>
              </a:pPr>
              <a:t>‹#›</a:t>
            </a:fld>
            <a:endParaRPr lang="en-GB" altLang="zh-TW" dirty="0"/>
          </a:p>
        </p:txBody>
      </p:sp>
    </p:spTree>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Large 3x1 Full Height">
    <p:spTree>
      <p:nvGrpSpPr>
        <p:cNvPr id="1" name=""/>
        <p:cNvGrpSpPr/>
        <p:nvPr/>
      </p:nvGrpSpPr>
      <p:grpSpPr>
        <a:xfrm>
          <a:off x="0" y="0"/>
          <a:ext cx="0" cy="0"/>
          <a:chOff x="0" y="0"/>
          <a:chExt cx="0" cy="0"/>
        </a:xfrm>
      </p:grpSpPr>
      <p:sp>
        <p:nvSpPr>
          <p:cNvPr id="12" name="Text Box 5"/>
          <p:cNvSpPr txBox="1">
            <a:spLocks noChangeArrowheads="1"/>
          </p:cNvSpPr>
          <p:nvPr userDrawn="1">
            <p:custDataLst>
              <p:tags r:id="rId1"/>
            </p:custDataLst>
          </p:nvPr>
        </p:nvSpPr>
        <p:spPr bwMode="auto">
          <a:xfrm>
            <a:off x="2108200" y="352425"/>
            <a:ext cx="7313613" cy="184666"/>
          </a:xfrm>
          <a:prstGeom prst="rect">
            <a:avLst/>
          </a:prstGeom>
          <a:noFill/>
          <a:ln>
            <a:noFill/>
          </a:ln>
          <a:effectLst/>
          <a:extLst/>
        </p:spPr>
        <p:txBody>
          <a:bodyPr lIns="0" tIns="0" rIns="0" bIns="0">
            <a:spAutoFit/>
          </a:bodyPr>
          <a:lstStyle>
            <a:lvl1pPr>
              <a:defRPr sz="1400">
                <a:solidFill>
                  <a:schemeClr val="tx1"/>
                </a:solidFill>
                <a:latin typeface="Frutiger 55 Roman" pitchFamily="34" charset="0"/>
                <a:ea typeface="Arial Unicode MS" pitchFamily="34" charset="-128"/>
                <a:cs typeface="Arial Unicode MS" pitchFamily="34" charset="-128"/>
              </a:defRPr>
            </a:lvl1pPr>
            <a:lvl2pPr marL="742950" indent="-285750">
              <a:defRPr sz="1400">
                <a:solidFill>
                  <a:schemeClr val="tx1"/>
                </a:solidFill>
                <a:latin typeface="Frutiger 55 Roman" pitchFamily="34" charset="0"/>
                <a:ea typeface="Arial Unicode MS" pitchFamily="34" charset="-128"/>
                <a:cs typeface="Arial Unicode MS" pitchFamily="34" charset="-128"/>
              </a:defRPr>
            </a:lvl2pPr>
            <a:lvl3pPr marL="1143000" indent="-228600">
              <a:defRPr sz="1400">
                <a:solidFill>
                  <a:schemeClr val="tx1"/>
                </a:solidFill>
                <a:latin typeface="Frutiger 55 Roman" pitchFamily="34" charset="0"/>
                <a:ea typeface="Arial Unicode MS" pitchFamily="34" charset="-128"/>
                <a:cs typeface="Arial Unicode MS" pitchFamily="34" charset="-128"/>
              </a:defRPr>
            </a:lvl3pPr>
            <a:lvl4pPr marL="1600200" indent="-228600">
              <a:defRPr sz="1400">
                <a:solidFill>
                  <a:schemeClr val="tx1"/>
                </a:solidFill>
                <a:latin typeface="Frutiger 55 Roman" pitchFamily="34" charset="0"/>
                <a:ea typeface="Arial Unicode MS" pitchFamily="34" charset="-128"/>
                <a:cs typeface="Arial Unicode MS" pitchFamily="34" charset="-128"/>
              </a:defRPr>
            </a:lvl4pPr>
            <a:lvl5pPr marL="2057400" indent="-228600">
              <a:defRPr sz="1400">
                <a:solidFill>
                  <a:schemeClr val="tx1"/>
                </a:solidFill>
                <a:latin typeface="Frutiger 55 Roman" pitchFamily="34" charset="0"/>
                <a:ea typeface="Arial Unicode MS" pitchFamily="34" charset="-128"/>
                <a:cs typeface="Arial Unicode MS" pitchFamily="34" charset="-128"/>
              </a:defRPr>
            </a:lvl5pPr>
            <a:lvl6pPr marL="25146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6pPr>
            <a:lvl7pPr marL="29718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7pPr>
            <a:lvl8pPr marL="34290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8pPr>
            <a:lvl9pPr marL="3886200" indent="-228600" eaLnBrk="0" fontAlgn="base" hangingPunct="0">
              <a:lnSpc>
                <a:spcPct val="80000"/>
              </a:lnSpc>
              <a:spcBef>
                <a:spcPct val="65000"/>
              </a:spcBef>
              <a:spcAft>
                <a:spcPct val="0"/>
              </a:spcAft>
              <a:buClr>
                <a:srgbClr val="E60000"/>
              </a:buClr>
              <a:buFont typeface="Symbol" pitchFamily="18" charset="2"/>
              <a:buChar char="·"/>
              <a:defRPr sz="1400">
                <a:solidFill>
                  <a:schemeClr val="tx1"/>
                </a:solidFill>
                <a:latin typeface="Frutiger 55 Roman" pitchFamily="34" charset="0"/>
                <a:ea typeface="Arial Unicode MS" pitchFamily="34" charset="-128"/>
                <a:cs typeface="Arial Unicode MS" pitchFamily="34" charset="-128"/>
              </a:defRPr>
            </a:lvl9pPr>
          </a:lstStyle>
          <a:p>
            <a:pPr eaLnBrk="0" hangingPunct="0">
              <a:spcBef>
                <a:spcPct val="50000"/>
              </a:spcBef>
              <a:defRPr/>
            </a:pPr>
            <a:r>
              <a:rPr lang="en-GB" sz="600" noProof="1">
                <a:solidFill>
                  <a:srgbClr val="919191"/>
                </a:solidFill>
              </a:rPr>
              <a:t>UBSPROD\mullina [printed: July 15, 2013 11:31 AM] [saved: March 7, 2014 10:17 AM] Y:\Project Tracking and Reporting\Andy M\Storage Reporting\2010 Reporting\New Regions\Reports\2014 01 All Divisions Global Backup Services Report.pptx </a:t>
            </a:r>
          </a:p>
        </p:txBody>
      </p:sp>
      <p:cxnSp>
        <p:nvCxnSpPr>
          <p:cNvPr id="14" name="THIN BLUE LINE"/>
          <p:cNvCxnSpPr/>
          <p:nvPr/>
        </p:nvCxnSpPr>
        <p:spPr>
          <a:xfrm>
            <a:off x="420688" y="1033463"/>
            <a:ext cx="9190037" cy="158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DOCUMENT ID"/>
          <p:cNvSpPr txBox="1"/>
          <p:nvPr>
            <p:custDataLst>
              <p:tags r:id="rId2"/>
            </p:custDataLst>
          </p:nvPr>
        </p:nvSpPr>
        <p:spPr>
          <a:xfrm>
            <a:off x="2297113" y="420688"/>
            <a:ext cx="7313612" cy="147637"/>
          </a:xfrm>
          <a:prstGeom prst="rect">
            <a:avLst/>
          </a:prstGeom>
        </p:spPr>
        <p:txBody>
          <a:bodyPr lIns="0" tIns="0" rIns="0" bIns="0">
            <a:spAutoFit/>
          </a:bodyPr>
          <a:lstStyle>
            <a:lvl1pPr marL="0" lvl="0" indent="0" algn="r" defTabSz="1005505" eaLnBrk="1" latinLnBrk="0" hangingPunct="1">
              <a:spcBef>
                <a:spcPct val="20000"/>
              </a:spcBef>
              <a:buSzPct val="120000"/>
              <a:buFont typeface="Symbol" pitchFamily="18" charset="2"/>
              <a:buNone/>
              <a:defRPr sz="600" b="0" baseline="0">
                <a:solidFill>
                  <a:srgbClr val="616161"/>
                </a:solidFill>
                <a:latin typeface="+mn-lt"/>
                <a:cs typeface="Arial" pitchFamily="34" charset="0"/>
              </a:defRPr>
            </a:lvl1pPr>
            <a:lvl2pPr marL="502755" indent="0" defTabSz="1005505" eaLnBrk="1" latinLnBrk="0" hangingPunct="1">
              <a:spcBef>
                <a:spcPct val="20000"/>
              </a:spcBef>
              <a:buFont typeface="Arial" pitchFamily="34" charset="0"/>
              <a:buNone/>
              <a:defRPr sz="1300">
                <a:latin typeface="+mn-lt"/>
              </a:defRPr>
            </a:lvl2pPr>
            <a:lvl3pPr marL="1005506" indent="0" defTabSz="1005505" eaLnBrk="1" latinLnBrk="0" hangingPunct="1">
              <a:spcBef>
                <a:spcPct val="20000"/>
              </a:spcBef>
              <a:buFont typeface="Arial" pitchFamily="34" charset="0"/>
              <a:buNone/>
              <a:defRPr sz="1300">
                <a:latin typeface="+mn-lt"/>
              </a:defRPr>
            </a:lvl3pPr>
            <a:lvl4pPr marL="1508258" indent="0" defTabSz="1005505" eaLnBrk="1" latinLnBrk="0" hangingPunct="1">
              <a:spcBef>
                <a:spcPct val="20000"/>
              </a:spcBef>
              <a:buFont typeface="Arial" pitchFamily="34" charset="0"/>
              <a:buNone/>
              <a:defRPr sz="1300">
                <a:latin typeface="+mn-lt"/>
              </a:defRPr>
            </a:lvl4pPr>
            <a:lvl5pPr marL="2011009" indent="0" defTabSz="1005505" eaLnBrk="1" latinLnBrk="0" hangingPunct="1">
              <a:spcBef>
                <a:spcPct val="20000"/>
              </a:spcBef>
              <a:buFont typeface="Arial" pitchFamily="34" charset="0"/>
              <a:buNone/>
              <a:defRPr sz="1300">
                <a:latin typeface="+mn-lt"/>
              </a:defRPr>
            </a:lvl5pPr>
            <a:lvl6pPr marL="2765137" indent="-251375" defTabSz="1005505">
              <a:spcBef>
                <a:spcPct val="20000"/>
              </a:spcBef>
              <a:buFont typeface="Arial" pitchFamily="34" charset="0"/>
              <a:buChar char="•"/>
              <a:defRPr sz="2200">
                <a:latin typeface="+mn-lt"/>
              </a:defRPr>
            </a:lvl6pPr>
            <a:lvl7pPr marL="3267890" indent="-251375" defTabSz="1005505">
              <a:spcBef>
                <a:spcPct val="20000"/>
              </a:spcBef>
              <a:buFont typeface="Arial" pitchFamily="34" charset="0"/>
              <a:buChar char="•"/>
              <a:defRPr sz="2200">
                <a:latin typeface="+mn-lt"/>
              </a:defRPr>
            </a:lvl7pPr>
            <a:lvl8pPr marL="3770641" indent="-251375" defTabSz="1005505">
              <a:spcBef>
                <a:spcPct val="20000"/>
              </a:spcBef>
              <a:buFont typeface="Arial" pitchFamily="34" charset="0"/>
              <a:buChar char="•"/>
              <a:defRPr sz="2200">
                <a:latin typeface="+mn-lt"/>
              </a:defRPr>
            </a:lvl8pPr>
            <a:lvl9pPr marL="4273393" indent="-251375" defTabSz="1005505">
              <a:spcBef>
                <a:spcPct val="20000"/>
              </a:spcBef>
              <a:buFont typeface="Arial" pitchFamily="34" charset="0"/>
              <a:buChar char="•"/>
              <a:defRPr sz="2200">
                <a:latin typeface="+mn-lt"/>
              </a:defRPr>
            </a:lvl9pPr>
          </a:lstStyle>
          <a:p>
            <a:pPr>
              <a:lnSpc>
                <a:spcPct val="80000"/>
              </a:lnSpc>
              <a:buClr>
                <a:srgbClr val="E60000"/>
              </a:buClr>
              <a:defRPr/>
            </a:pPr>
            <a:r>
              <a:rPr lang="en-GB" dirty="0"/>
              <a:t>UBSPROD\mullina [printed: December 5, 2012 3:45 PM] [saved: December 5, 2012 3:40 PM] Y:\Project Tracking and Reporting\Andy M\Storage Reporting\2010 Reporting\New Regions\2012 11 All Divisions Global Backup Services Report.pptx </a:t>
            </a:r>
          </a:p>
        </p:txBody>
      </p:sp>
      <p:sp>
        <p:nvSpPr>
          <p:cNvPr id="17" name="DraftStamp" hidden="1"/>
          <p:cNvSpPr txBox="1"/>
          <p:nvPr userDrawn="1">
            <p:custDataLst>
              <p:tags r:id="rId3"/>
            </p:custDataLst>
          </p:nvPr>
        </p:nvSpPr>
        <p:spPr>
          <a:xfrm>
            <a:off x="420688" y="254000"/>
            <a:ext cx="1079500" cy="330200"/>
          </a:xfrm>
          <a:prstGeom prst="rect">
            <a:avLst/>
          </a:prstGeom>
          <a:noFill/>
        </p:spPr>
        <p:txBody>
          <a:bodyPr wrap="none" lIns="0" tIns="0" rIns="0" bIns="0" anchor="b"/>
          <a:lstStyle/>
          <a:p>
            <a:pPr eaLnBrk="0" hangingPunct="0">
              <a:buClr>
                <a:srgbClr val="E60000"/>
              </a:buClr>
              <a:buFont typeface="Symbol" pitchFamily="18" charset="2"/>
              <a:buChar char="·"/>
              <a:defRPr/>
            </a:pPr>
            <a:r>
              <a:rPr lang="en-GB" sz="2400" b="1" dirty="0">
                <a:solidFill>
                  <a:srgbClr val="E60000"/>
                </a:solidFill>
                <a:latin typeface="Frutiger 55 Roman"/>
                <a:ea typeface="MS PGothic"/>
              </a:rPr>
              <a:t>Draft</a:t>
            </a:r>
          </a:p>
        </p:txBody>
      </p:sp>
      <p:sp>
        <p:nvSpPr>
          <p:cNvPr id="16" name="LAYOUT SOURCE"/>
          <p:cNvSpPr>
            <a:spLocks noGrp="1"/>
          </p:cNvSpPr>
          <p:nvPr>
            <p:ph type="body" idx="21"/>
          </p:nvPr>
        </p:nvSpPr>
        <p:spPr>
          <a:xfrm>
            <a:off x="6729984" y="6263642"/>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13" name="LAYOUT BODY"/>
          <p:cNvSpPr>
            <a:spLocks noGrp="1"/>
          </p:cNvSpPr>
          <p:nvPr>
            <p:ph idx="19"/>
          </p:nvPr>
        </p:nvSpPr>
        <p:spPr>
          <a:xfrm>
            <a:off x="6729984" y="1856233"/>
            <a:ext cx="2871216"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6" name="LAYOUT HEADER"/>
          <p:cNvSpPr>
            <a:spLocks noGrp="1"/>
          </p:cNvSpPr>
          <p:nvPr>
            <p:ph type="body" idx="23"/>
          </p:nvPr>
        </p:nvSpPr>
        <p:spPr>
          <a:xfrm>
            <a:off x="6729984" y="1498600"/>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65" name="LAYOUT SOURCE"/>
          <p:cNvSpPr>
            <a:spLocks noGrp="1"/>
          </p:cNvSpPr>
          <p:nvPr>
            <p:ph type="body" idx="25"/>
          </p:nvPr>
        </p:nvSpPr>
        <p:spPr>
          <a:xfrm>
            <a:off x="3575304" y="6263642"/>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8" name="LAYOUT BODY"/>
          <p:cNvSpPr>
            <a:spLocks noGrp="1"/>
          </p:cNvSpPr>
          <p:nvPr>
            <p:ph idx="16"/>
          </p:nvPr>
        </p:nvSpPr>
        <p:spPr>
          <a:xfrm>
            <a:off x="3575304" y="1856233"/>
            <a:ext cx="2871216"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04788">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5" name="LAYOUT HEADER"/>
          <p:cNvSpPr>
            <a:spLocks noGrp="1"/>
          </p:cNvSpPr>
          <p:nvPr>
            <p:ph type="body" idx="22"/>
          </p:nvPr>
        </p:nvSpPr>
        <p:spPr>
          <a:xfrm>
            <a:off x="3575304" y="1498600"/>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64" name="LAYOUT SOURCE"/>
          <p:cNvSpPr>
            <a:spLocks noGrp="1"/>
          </p:cNvSpPr>
          <p:nvPr>
            <p:ph type="body" idx="24"/>
          </p:nvPr>
        </p:nvSpPr>
        <p:spPr>
          <a:xfrm>
            <a:off x="420624" y="6263642"/>
            <a:ext cx="2871216" cy="192024"/>
          </a:xfrm>
          <a:solidFill>
            <a:schemeClr val="bg1"/>
          </a:solidFill>
        </p:spPr>
        <p:txBody>
          <a:bodyPr tIns="54846" anchor="b">
            <a:noAutofit/>
          </a:bodyPr>
          <a:lstStyle>
            <a:lvl1pPr marL="0" indent="0">
              <a:buNone/>
              <a:defRPr sz="1400" b="0"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3" name="LAYOUT BODY"/>
          <p:cNvSpPr>
            <a:spLocks noGrp="1"/>
          </p:cNvSpPr>
          <p:nvPr>
            <p:ph idx="1"/>
          </p:nvPr>
        </p:nvSpPr>
        <p:spPr>
          <a:xfrm>
            <a:off x="420624" y="1856233"/>
            <a:ext cx="2871216" cy="4407409"/>
          </a:xfrm>
        </p:spPr>
        <p:txBody>
          <a:bodyPr>
            <a:noAutofit/>
          </a:bodyPr>
          <a:lstStyle>
            <a:lvl1pPr marL="239632" indent="-239632">
              <a:buClr>
                <a:schemeClr val="tx2"/>
              </a:buClr>
              <a:buSzPct val="100000"/>
              <a:buFont typeface="Symbol" pitchFamily="18" charset="2"/>
              <a:buChar char="·"/>
              <a:defRPr sz="1800">
                <a:latin typeface="Frutiger 55 Roman"/>
              </a:defRPr>
            </a:lvl1pPr>
            <a:lvl2pPr marL="455613" indent="-230188">
              <a:tabLst/>
              <a:defRPr sz="1600">
                <a:latin typeface="Frutiger 55 Roman"/>
              </a:defRPr>
            </a:lvl2pPr>
            <a:lvl3pPr marL="688975" indent="-227013">
              <a:buFont typeface="Arial" pitchFamily="34" charset="0"/>
              <a:buChar char="–"/>
              <a:defRPr sz="1600">
                <a:latin typeface="Frutiger 55 Roman"/>
              </a:defRPr>
            </a:lvl3pPr>
            <a:lvl4pPr marL="914400" indent="-225425">
              <a:buSzPct val="84000"/>
              <a:defRPr sz="1600">
                <a:latin typeface="Frutiger 55 Roman"/>
              </a:defRPr>
            </a:lvl4pPr>
            <a:lvl5pPr marL="1152140" indent="-250743">
              <a:buSzPct val="84000"/>
              <a:buFont typeface="Arial" pitchFamily="34" charset="0"/>
              <a:buChar char="–"/>
              <a:defRPr sz="1600">
                <a:latin typeface="Frutiger 55 Roman"/>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GB" dirty="0"/>
          </a:p>
        </p:txBody>
      </p:sp>
      <p:sp>
        <p:nvSpPr>
          <p:cNvPr id="24" name="LAYOUT HEADER"/>
          <p:cNvSpPr>
            <a:spLocks noGrp="1"/>
          </p:cNvSpPr>
          <p:nvPr>
            <p:ph type="body" idx="14"/>
          </p:nvPr>
        </p:nvSpPr>
        <p:spPr>
          <a:xfrm>
            <a:off x="420624" y="1498600"/>
            <a:ext cx="2871216" cy="355600"/>
          </a:xfrm>
          <a:solidFill>
            <a:schemeClr val="bg1"/>
          </a:solidFill>
        </p:spPr>
        <p:txBody>
          <a:bodyPr bIns="36564">
            <a:noAutofit/>
          </a:bodyPr>
          <a:lstStyle>
            <a:lvl1pPr marL="0" indent="0">
              <a:buNone/>
              <a:defRPr sz="1800" b="1" baseline="0">
                <a:solidFill>
                  <a:schemeClr val="tx1"/>
                </a:solidFill>
                <a:latin typeface="Frutiger 55 Roman"/>
              </a:defRPr>
            </a:lvl1pPr>
            <a:lvl2pPr marL="502753" indent="0">
              <a:buNone/>
              <a:defRPr sz="2200" b="1"/>
            </a:lvl2pPr>
            <a:lvl3pPr marL="1005505" indent="0">
              <a:buNone/>
              <a:defRPr sz="2000" b="1"/>
            </a:lvl3pPr>
            <a:lvl4pPr marL="1508257" indent="0">
              <a:buNone/>
              <a:defRPr sz="1800" b="1"/>
            </a:lvl4pPr>
            <a:lvl5pPr marL="2011009" indent="0">
              <a:buNone/>
              <a:defRPr sz="1800" b="1"/>
            </a:lvl5pPr>
            <a:lvl6pPr marL="2513761" indent="0">
              <a:buNone/>
              <a:defRPr sz="1800" b="1"/>
            </a:lvl6pPr>
            <a:lvl7pPr marL="3016512" indent="0">
              <a:buNone/>
              <a:defRPr sz="1800" b="1"/>
            </a:lvl7pPr>
            <a:lvl8pPr marL="3519265" indent="0">
              <a:buNone/>
              <a:defRPr sz="1800" b="1"/>
            </a:lvl8pPr>
            <a:lvl9pPr marL="4022016" indent="0">
              <a:buNone/>
              <a:defRPr sz="1800" b="1"/>
            </a:lvl9pPr>
          </a:lstStyle>
          <a:p>
            <a:pPr lvl="0"/>
            <a:r>
              <a:rPr lang="en-US"/>
              <a:t>Click to edit Master text styles</a:t>
            </a:r>
          </a:p>
        </p:txBody>
      </p:sp>
      <p:sp>
        <p:nvSpPr>
          <p:cNvPr id="23" name="PAGE HEADING"/>
          <p:cNvSpPr>
            <a:spLocks noGrp="1"/>
          </p:cNvSpPr>
          <p:nvPr>
            <p:ph type="title"/>
          </p:nvPr>
        </p:nvSpPr>
        <p:spPr>
          <a:xfrm>
            <a:off x="420623" y="3"/>
            <a:ext cx="9189720" cy="941832"/>
          </a:xfrm>
        </p:spPr>
        <p:txBody>
          <a:bodyPr>
            <a:normAutofit/>
          </a:bodyPr>
          <a:lstStyle>
            <a:lvl1pPr>
              <a:lnSpc>
                <a:spcPct val="85000"/>
              </a:lnSpc>
              <a:defRPr sz="2800" b="0" baseline="0">
                <a:solidFill>
                  <a:schemeClr val="tx1"/>
                </a:solidFill>
                <a:latin typeface="UBSHeadline"/>
                <a:ea typeface="Arial Unicode MS" pitchFamily="34" charset="-128"/>
              </a:defRPr>
            </a:lvl1pPr>
          </a:lstStyle>
          <a:p>
            <a:r>
              <a:rPr lang="en-US"/>
              <a:t>Click to edit Master title style</a:t>
            </a:r>
            <a:endParaRPr lang="en-GB" dirty="0"/>
          </a:p>
        </p:txBody>
      </p:sp>
      <p:sp>
        <p:nvSpPr>
          <p:cNvPr id="19" name="Slide Number Placeholder"/>
          <p:cNvSpPr>
            <a:spLocks noGrp="1"/>
          </p:cNvSpPr>
          <p:nvPr>
            <p:ph type="sldNum" sz="quarter" idx="26"/>
          </p:nvPr>
        </p:nvSpPr>
        <p:spPr/>
        <p:txBody>
          <a:bodyPr/>
          <a:lstStyle>
            <a:lvl1pPr>
              <a:defRPr/>
            </a:lvl1pPr>
          </a:lstStyle>
          <a:p>
            <a:pPr>
              <a:defRPr/>
            </a:pPr>
            <a:fld id="{DC35BE25-222F-4125-A2A4-B130C3CB09CD}" type="slidenum">
              <a:rPr lang="en-GB" altLang="zh-TW"/>
              <a:pPr>
                <a:defRPr/>
              </a:pPr>
              <a:t>‹#›</a:t>
            </a:fld>
            <a:endParaRPr lang="en-GB" altLang="zh-TW" dirty="0"/>
          </a:p>
        </p:txBody>
      </p:sp>
    </p:spTree>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Slide Number Placeholder"/>
          <p:cNvSpPr>
            <a:spLocks noGrp="1"/>
          </p:cNvSpPr>
          <p:nvPr>
            <p:ph type="sldNum" sz="quarter" idx="4"/>
          </p:nvPr>
        </p:nvSpPr>
        <p:spPr>
          <a:xfrm>
            <a:off x="9207500" y="6858000"/>
            <a:ext cx="412750" cy="384175"/>
          </a:xfrm>
          <a:prstGeom prst="rect">
            <a:avLst/>
          </a:prstGeom>
        </p:spPr>
        <p:txBody>
          <a:bodyPr vert="horz" lIns="0" tIns="0" rIns="0" bIns="0" rtlCol="0" anchor="b" anchorCtr="0"/>
          <a:lstStyle>
            <a:lvl1pPr algn="r" eaLnBrk="0" hangingPunct="0">
              <a:lnSpc>
                <a:spcPct val="80000"/>
              </a:lnSpc>
              <a:spcBef>
                <a:spcPct val="65000"/>
              </a:spcBef>
              <a:buClr>
                <a:srgbClr val="E60000"/>
              </a:buClr>
              <a:buFont typeface="Symbol" pitchFamily="18" charset="2"/>
              <a:buChar char="·"/>
              <a:defRPr sz="700">
                <a:solidFill>
                  <a:schemeClr val="tx1"/>
                </a:solidFill>
                <a:latin typeface="Frutiger 55 Roman"/>
              </a:defRPr>
            </a:lvl1pPr>
          </a:lstStyle>
          <a:p>
            <a:pPr>
              <a:defRPr/>
            </a:pPr>
            <a:fld id="{E0417507-BC3B-4537-A398-99DADD97E63E}" type="slidenum">
              <a:rPr lang="zh-TW" altLang="en-GB"/>
              <a:pPr>
                <a:defRPr/>
              </a:pPr>
              <a:t>‹#›</a:t>
            </a:fld>
            <a:endParaRPr lang="en-GB" altLang="zh-TW" dirty="0"/>
          </a:p>
        </p:txBody>
      </p:sp>
      <p:sp>
        <p:nvSpPr>
          <p:cNvPr id="1027" name="Text Placeholder"/>
          <p:cNvSpPr>
            <a:spLocks noGrp="1"/>
          </p:cNvSpPr>
          <p:nvPr>
            <p:ph type="body" idx="1"/>
          </p:nvPr>
        </p:nvSpPr>
        <p:spPr bwMode="auto">
          <a:xfrm>
            <a:off x="420688" y="1855788"/>
            <a:ext cx="9190037" cy="4764087"/>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Title Placeholder"/>
          <p:cNvSpPr>
            <a:spLocks noGrp="1"/>
          </p:cNvSpPr>
          <p:nvPr>
            <p:ph type="title"/>
          </p:nvPr>
        </p:nvSpPr>
        <p:spPr bwMode="auto">
          <a:xfrm>
            <a:off x="420688" y="0"/>
            <a:ext cx="9190037" cy="941388"/>
          </a:xfrm>
          <a:prstGeom prst="rect">
            <a:avLst/>
          </a:prstGeom>
          <a:noFill/>
          <a:ln w="9525">
            <a:noFill/>
            <a:miter lim="800000"/>
            <a:headEnd/>
            <a:tailEnd/>
          </a:ln>
        </p:spPr>
        <p:txBody>
          <a:bodyPr vert="horz" wrap="square" lIns="0" tIns="0" rIns="0" bIns="0" numCol="1" anchor="b" anchorCtr="0" compatLnSpc="1">
            <a:prstTxWarp prst="textNoShape">
              <a:avLst/>
            </a:prstTxWarp>
          </a:bodyPr>
          <a:lstStyle/>
          <a:p>
            <a:pPr lvl="0"/>
            <a:r>
              <a:rPr lang="en-US"/>
              <a:t>Click to edit Master title style</a:t>
            </a:r>
          </a:p>
        </p:txBody>
      </p:sp>
      <p:sp>
        <p:nvSpPr>
          <p:cNvPr id="5" name="Text Box 5"/>
          <p:cNvSpPr txBox="1">
            <a:spLocks noChangeArrowheads="1"/>
          </p:cNvSpPr>
          <p:nvPr userDrawn="1">
            <p:custDataLst>
              <p:tags r:id="rId17"/>
            </p:custDataLst>
          </p:nvPr>
        </p:nvSpPr>
        <p:spPr bwMode="auto">
          <a:xfrm>
            <a:off x="2108200" y="352425"/>
            <a:ext cx="7313613" cy="92075"/>
          </a:xfrm>
          <a:prstGeom prst="rect">
            <a:avLst/>
          </a:prstGeom>
          <a:noFill/>
          <a:ln>
            <a:noFill/>
          </a:ln>
          <a:effectLst/>
          <a:extLst/>
        </p:spPr>
        <p:txBody>
          <a:bodyPr lIns="0" tIns="0" rIns="0" bIns="0">
            <a:spAutoFit/>
          </a:bodyPr>
          <a:lstStyle/>
          <a:p>
            <a:pPr eaLnBrk="0" hangingPunct="0">
              <a:spcBef>
                <a:spcPct val="50000"/>
              </a:spcBef>
              <a:defRPr/>
            </a:pPr>
            <a:r>
              <a:rPr lang="de-CH" sz="600" noProof="1">
                <a:solidFill>
                  <a:srgbClr val="919191"/>
                </a:solidFill>
              </a:rPr>
              <a:t>t130137 [printed: Juli 15, 2013 11:31 AM] [saved: November 12, 2013 5:18 PM] https://teams.cc.cnet.ubs.net/sites/UBS_Global_Storage/Global_Backup/BackupOps/Backup Working Area/Monthly Service Reporting/2013 10 All Divisions Global Backup Services Report.pptx</a:t>
            </a:r>
          </a:p>
        </p:txBody>
      </p:sp>
    </p:spTree>
  </p:cSld>
  <p:clrMap bg1="lt1" tx1="dk1" bg2="lt2" tx2="dk2" accent1="accent1" accent2="accent2" accent3="accent3" accent4="accent4" accent5="accent5" accent6="accent6" hlink="hlink" folHlink="folHlink"/>
  <p:sldLayoutIdLst>
    <p:sldLayoutId id="2147484085" r:id="rId1"/>
    <p:sldLayoutId id="2147484086" r:id="rId2"/>
    <p:sldLayoutId id="2147484087" r:id="rId3"/>
    <p:sldLayoutId id="2147484088" r:id="rId4"/>
    <p:sldLayoutId id="2147484089" r:id="rId5"/>
    <p:sldLayoutId id="2147484090" r:id="rId6"/>
    <p:sldLayoutId id="2147484091" r:id="rId7"/>
    <p:sldLayoutId id="2147484092" r:id="rId8"/>
    <p:sldLayoutId id="2147484093" r:id="rId9"/>
    <p:sldLayoutId id="2147484094" r:id="rId10"/>
    <p:sldLayoutId id="2147484095" r:id="rId11"/>
    <p:sldLayoutId id="2147484096" r:id="rId12"/>
    <p:sldLayoutId id="2147484097" r:id="rId13"/>
    <p:sldLayoutId id="2147484098" r:id="rId14"/>
    <p:sldLayoutId id="2147484099" r:id="rId15"/>
  </p:sldLayoutIdLst>
  <p:hf hdr="0" ftr="0" dt="0"/>
  <p:txStyles>
    <p:titleStyle>
      <a:lvl1pPr algn="l" defTabSz="1004888" rtl="0" eaLnBrk="0" fontAlgn="base" hangingPunct="0">
        <a:spcBef>
          <a:spcPct val="0"/>
        </a:spcBef>
        <a:spcAft>
          <a:spcPct val="0"/>
        </a:spcAft>
        <a:defRPr sz="2800" kern="1200">
          <a:solidFill>
            <a:schemeClr val="tx1"/>
          </a:solidFill>
          <a:latin typeface="UBSHeadline" pitchFamily="18" charset="0"/>
          <a:ea typeface="+mj-ea"/>
          <a:cs typeface="+mj-cs"/>
        </a:defRPr>
      </a:lvl1pPr>
      <a:lvl2pPr algn="l" defTabSz="1004888" rtl="0" eaLnBrk="0" fontAlgn="base" hangingPunct="0">
        <a:spcBef>
          <a:spcPct val="0"/>
        </a:spcBef>
        <a:spcAft>
          <a:spcPct val="0"/>
        </a:spcAft>
        <a:defRPr sz="2800">
          <a:solidFill>
            <a:schemeClr val="tx1"/>
          </a:solidFill>
          <a:latin typeface="UBSHeadline" pitchFamily="18" charset="0"/>
          <a:ea typeface="MS PGothic" pitchFamily="34" charset="-128"/>
        </a:defRPr>
      </a:lvl2pPr>
      <a:lvl3pPr algn="l" defTabSz="1004888" rtl="0" eaLnBrk="0" fontAlgn="base" hangingPunct="0">
        <a:spcBef>
          <a:spcPct val="0"/>
        </a:spcBef>
        <a:spcAft>
          <a:spcPct val="0"/>
        </a:spcAft>
        <a:defRPr sz="2800">
          <a:solidFill>
            <a:schemeClr val="tx1"/>
          </a:solidFill>
          <a:latin typeface="UBSHeadline" pitchFamily="18" charset="0"/>
          <a:ea typeface="MS PGothic" pitchFamily="34" charset="-128"/>
        </a:defRPr>
      </a:lvl3pPr>
      <a:lvl4pPr algn="l" defTabSz="1004888" rtl="0" eaLnBrk="0" fontAlgn="base" hangingPunct="0">
        <a:spcBef>
          <a:spcPct val="0"/>
        </a:spcBef>
        <a:spcAft>
          <a:spcPct val="0"/>
        </a:spcAft>
        <a:defRPr sz="2800">
          <a:solidFill>
            <a:schemeClr val="tx1"/>
          </a:solidFill>
          <a:latin typeface="UBSHeadline" pitchFamily="18" charset="0"/>
          <a:ea typeface="MS PGothic" pitchFamily="34" charset="-128"/>
        </a:defRPr>
      </a:lvl4pPr>
      <a:lvl5pPr algn="l" defTabSz="1004888" rtl="0" eaLnBrk="0" fontAlgn="base" hangingPunct="0">
        <a:spcBef>
          <a:spcPct val="0"/>
        </a:spcBef>
        <a:spcAft>
          <a:spcPct val="0"/>
        </a:spcAft>
        <a:defRPr sz="2800">
          <a:solidFill>
            <a:schemeClr val="tx1"/>
          </a:solidFill>
          <a:latin typeface="UBSHeadline" pitchFamily="18" charset="0"/>
          <a:ea typeface="MS PGothic" pitchFamily="34" charset="-128"/>
        </a:defRPr>
      </a:lvl5pPr>
      <a:lvl6pPr marL="457200" algn="l" defTabSz="1004888" rtl="0" fontAlgn="base">
        <a:spcBef>
          <a:spcPct val="0"/>
        </a:spcBef>
        <a:spcAft>
          <a:spcPct val="0"/>
        </a:spcAft>
        <a:defRPr sz="2800">
          <a:solidFill>
            <a:schemeClr val="tx1"/>
          </a:solidFill>
          <a:latin typeface="UBSHeadline" pitchFamily="18" charset="0"/>
          <a:ea typeface="MS PGothic" pitchFamily="34" charset="-128"/>
        </a:defRPr>
      </a:lvl6pPr>
      <a:lvl7pPr marL="914400" algn="l" defTabSz="1004888" rtl="0" fontAlgn="base">
        <a:spcBef>
          <a:spcPct val="0"/>
        </a:spcBef>
        <a:spcAft>
          <a:spcPct val="0"/>
        </a:spcAft>
        <a:defRPr sz="2800">
          <a:solidFill>
            <a:schemeClr val="tx1"/>
          </a:solidFill>
          <a:latin typeface="UBSHeadline" pitchFamily="18" charset="0"/>
          <a:ea typeface="MS PGothic" pitchFamily="34" charset="-128"/>
        </a:defRPr>
      </a:lvl7pPr>
      <a:lvl8pPr marL="1371600" algn="l" defTabSz="1004888" rtl="0" fontAlgn="base">
        <a:spcBef>
          <a:spcPct val="0"/>
        </a:spcBef>
        <a:spcAft>
          <a:spcPct val="0"/>
        </a:spcAft>
        <a:defRPr sz="2800">
          <a:solidFill>
            <a:schemeClr val="tx1"/>
          </a:solidFill>
          <a:latin typeface="UBSHeadline" pitchFamily="18" charset="0"/>
          <a:ea typeface="MS PGothic" pitchFamily="34" charset="-128"/>
        </a:defRPr>
      </a:lvl8pPr>
      <a:lvl9pPr marL="1828800" algn="l" defTabSz="1004888" rtl="0" fontAlgn="base">
        <a:spcBef>
          <a:spcPct val="0"/>
        </a:spcBef>
        <a:spcAft>
          <a:spcPct val="0"/>
        </a:spcAft>
        <a:defRPr sz="2800">
          <a:solidFill>
            <a:schemeClr val="tx1"/>
          </a:solidFill>
          <a:latin typeface="UBSHeadline" pitchFamily="18" charset="0"/>
          <a:ea typeface="MS PGothic" pitchFamily="34" charset="-128"/>
        </a:defRPr>
      </a:lvl9pPr>
    </p:titleStyle>
    <p:bodyStyle>
      <a:lvl1pPr marL="234950" indent="-234950" algn="l" defTabSz="1004888" rtl="0" eaLnBrk="0" fontAlgn="base" hangingPunct="0">
        <a:spcBef>
          <a:spcPts val="1400"/>
        </a:spcBef>
        <a:spcAft>
          <a:spcPct val="0"/>
        </a:spcAft>
        <a:buClr>
          <a:schemeClr val="tx2"/>
        </a:buClr>
        <a:buSzPct val="100000"/>
        <a:buFont typeface="Symbol" pitchFamily="18" charset="2"/>
        <a:buChar char="·"/>
        <a:defRPr kern="1200">
          <a:solidFill>
            <a:schemeClr val="tx1"/>
          </a:solidFill>
          <a:latin typeface="+mn-lt"/>
          <a:ea typeface="+mn-ea"/>
          <a:cs typeface="+mn-cs"/>
        </a:defRPr>
      </a:lvl1pPr>
      <a:lvl2pPr marL="457200" indent="-222250" algn="l" defTabSz="1004888" rtl="0" eaLnBrk="0" fontAlgn="base" hangingPunct="0">
        <a:spcBef>
          <a:spcPts val="700"/>
        </a:spcBef>
        <a:spcAft>
          <a:spcPct val="0"/>
        </a:spcAft>
        <a:buClr>
          <a:schemeClr val="tx1"/>
        </a:buClr>
        <a:buFont typeface="Arial" charset="0"/>
        <a:buChar char="–"/>
        <a:defRPr sz="1600" kern="1200">
          <a:solidFill>
            <a:schemeClr val="tx1"/>
          </a:solidFill>
          <a:latin typeface="+mn-lt"/>
          <a:ea typeface="+mn-ea"/>
          <a:cs typeface="+mn-cs"/>
        </a:defRPr>
      </a:lvl2pPr>
      <a:lvl3pPr marL="692150" indent="-234950" algn="l" defTabSz="1004888" rtl="0" eaLnBrk="0" fontAlgn="base" hangingPunct="0">
        <a:spcBef>
          <a:spcPts val="700"/>
        </a:spcBef>
        <a:spcAft>
          <a:spcPct val="0"/>
        </a:spcAft>
        <a:buClr>
          <a:schemeClr val="tx1"/>
        </a:buClr>
        <a:buFont typeface="Arial" charset="0"/>
        <a:buChar char="–"/>
        <a:defRPr sz="1600" kern="1200">
          <a:solidFill>
            <a:schemeClr val="tx1"/>
          </a:solidFill>
          <a:latin typeface="+mn-lt"/>
          <a:ea typeface="+mn-ea"/>
          <a:cs typeface="+mn-cs"/>
        </a:defRPr>
      </a:lvl3pPr>
      <a:lvl4pPr marL="914400" indent="-222250" algn="l" defTabSz="1004888" rtl="0" eaLnBrk="0" fontAlgn="base" hangingPunct="0">
        <a:spcBef>
          <a:spcPts val="300"/>
        </a:spcBef>
        <a:spcAft>
          <a:spcPct val="0"/>
        </a:spcAft>
        <a:buClr>
          <a:schemeClr val="tx1"/>
        </a:buClr>
        <a:buSzPct val="84000"/>
        <a:buFont typeface="Arial" charset="0"/>
        <a:buChar char="–"/>
        <a:defRPr sz="1600" kern="1200">
          <a:solidFill>
            <a:schemeClr val="tx1"/>
          </a:solidFill>
          <a:latin typeface="+mn-lt"/>
          <a:ea typeface="+mn-ea"/>
          <a:cs typeface="+mn-cs"/>
        </a:defRPr>
      </a:lvl4pPr>
      <a:lvl5pPr marL="1149350" indent="-234950" algn="l" defTabSz="1004888" rtl="0" eaLnBrk="0" fontAlgn="base" hangingPunct="0">
        <a:spcBef>
          <a:spcPts val="300"/>
        </a:spcBef>
        <a:spcAft>
          <a:spcPct val="0"/>
        </a:spcAft>
        <a:buClr>
          <a:schemeClr val="tx1"/>
        </a:buClr>
        <a:buSzPct val="84000"/>
        <a:buFont typeface="Arial" charset="0"/>
        <a:buChar char="–"/>
        <a:defRPr sz="1600" kern="1200">
          <a:solidFill>
            <a:schemeClr val="tx1"/>
          </a:solidFill>
          <a:latin typeface="+mn-lt"/>
          <a:ea typeface="+mn-ea"/>
          <a:cs typeface="+mn-cs"/>
        </a:defRPr>
      </a:lvl5pPr>
      <a:lvl6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6pPr>
      <a:lvl7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7pPr>
      <a:lvl8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8pPr>
      <a:lvl9pPr marL="1152144" indent="-237744" algn="l" defTabSz="1005505" rtl="0" eaLnBrk="1" latinLnBrk="0" hangingPunct="1">
        <a:spcBef>
          <a:spcPts val="300"/>
        </a:spcBef>
        <a:buClr>
          <a:schemeClr val="tx1"/>
        </a:buClr>
        <a:buSzPct val="84000"/>
        <a:buFont typeface="Frutiger 55 Roman" pitchFamily="34" charset="0"/>
        <a:buChar char="–"/>
        <a:defRPr sz="1600" kern="1200">
          <a:solidFill>
            <a:schemeClr val="tx1"/>
          </a:solidFill>
          <a:latin typeface="+mn-lt"/>
          <a:ea typeface="+mn-ea"/>
          <a:cs typeface="+mn-cs"/>
        </a:defRPr>
      </a:lvl9pPr>
    </p:bodyStyle>
    <p:otherStyle>
      <a:defPPr>
        <a:defRPr lang="en-US"/>
      </a:defPPr>
      <a:lvl1pPr marL="0" algn="l" defTabSz="1005505" rtl="0" eaLnBrk="1" latinLnBrk="0" hangingPunct="1">
        <a:defRPr sz="2000" kern="1200">
          <a:solidFill>
            <a:schemeClr val="tx1"/>
          </a:solidFill>
          <a:latin typeface="+mn-lt"/>
          <a:ea typeface="+mn-ea"/>
          <a:cs typeface="+mn-cs"/>
        </a:defRPr>
      </a:lvl1pPr>
      <a:lvl2pPr marL="502753" algn="l" defTabSz="1005505" rtl="0" eaLnBrk="1" latinLnBrk="0" hangingPunct="1">
        <a:defRPr sz="2000" kern="1200">
          <a:solidFill>
            <a:schemeClr val="tx1"/>
          </a:solidFill>
          <a:latin typeface="+mn-lt"/>
          <a:ea typeface="+mn-ea"/>
          <a:cs typeface="+mn-cs"/>
        </a:defRPr>
      </a:lvl2pPr>
      <a:lvl3pPr marL="1005505" algn="l" defTabSz="1005505" rtl="0" eaLnBrk="1" latinLnBrk="0" hangingPunct="1">
        <a:defRPr sz="2000" kern="1200">
          <a:solidFill>
            <a:schemeClr val="tx1"/>
          </a:solidFill>
          <a:latin typeface="+mn-lt"/>
          <a:ea typeface="+mn-ea"/>
          <a:cs typeface="+mn-cs"/>
        </a:defRPr>
      </a:lvl3pPr>
      <a:lvl4pPr marL="1508257" algn="l" defTabSz="1005505" rtl="0" eaLnBrk="1" latinLnBrk="0" hangingPunct="1">
        <a:defRPr sz="2000" kern="1200">
          <a:solidFill>
            <a:schemeClr val="tx1"/>
          </a:solidFill>
          <a:latin typeface="+mn-lt"/>
          <a:ea typeface="+mn-ea"/>
          <a:cs typeface="+mn-cs"/>
        </a:defRPr>
      </a:lvl4pPr>
      <a:lvl5pPr marL="2011009" algn="l" defTabSz="1005505" rtl="0" eaLnBrk="1" latinLnBrk="0" hangingPunct="1">
        <a:defRPr sz="2000" kern="1200">
          <a:solidFill>
            <a:schemeClr val="tx1"/>
          </a:solidFill>
          <a:latin typeface="+mn-lt"/>
          <a:ea typeface="+mn-ea"/>
          <a:cs typeface="+mn-cs"/>
        </a:defRPr>
      </a:lvl5pPr>
      <a:lvl6pPr marL="2513761" algn="l" defTabSz="1005505" rtl="0" eaLnBrk="1" latinLnBrk="0" hangingPunct="1">
        <a:defRPr sz="2000" kern="1200">
          <a:solidFill>
            <a:schemeClr val="tx1"/>
          </a:solidFill>
          <a:latin typeface="+mn-lt"/>
          <a:ea typeface="+mn-ea"/>
          <a:cs typeface="+mn-cs"/>
        </a:defRPr>
      </a:lvl6pPr>
      <a:lvl7pPr marL="3016512" algn="l" defTabSz="1005505" rtl="0" eaLnBrk="1" latinLnBrk="0" hangingPunct="1">
        <a:defRPr sz="2000" kern="1200">
          <a:solidFill>
            <a:schemeClr val="tx1"/>
          </a:solidFill>
          <a:latin typeface="+mn-lt"/>
          <a:ea typeface="+mn-ea"/>
          <a:cs typeface="+mn-cs"/>
        </a:defRPr>
      </a:lvl7pPr>
      <a:lvl8pPr marL="3519265" algn="l" defTabSz="1005505" rtl="0" eaLnBrk="1" latinLnBrk="0" hangingPunct="1">
        <a:defRPr sz="2000" kern="1200">
          <a:solidFill>
            <a:schemeClr val="tx1"/>
          </a:solidFill>
          <a:latin typeface="+mn-lt"/>
          <a:ea typeface="+mn-ea"/>
          <a:cs typeface="+mn-cs"/>
        </a:defRPr>
      </a:lvl8pPr>
      <a:lvl9pPr marL="4022016" algn="l" defTabSz="1005505"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503238" y="301625"/>
            <a:ext cx="9051925" cy="12573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17411" name="Rectangle 3"/>
          <p:cNvSpPr>
            <a:spLocks noGrp="1" noChangeArrowheads="1"/>
          </p:cNvSpPr>
          <p:nvPr>
            <p:ph type="body" idx="1"/>
          </p:nvPr>
        </p:nvSpPr>
        <p:spPr bwMode="auto">
          <a:xfrm>
            <a:off x="503238" y="1760538"/>
            <a:ext cx="9051925" cy="4978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4756" name="Rectangle 4"/>
          <p:cNvSpPr>
            <a:spLocks noGrp="1" noChangeArrowheads="1"/>
          </p:cNvSpPr>
          <p:nvPr>
            <p:ph type="dt" sz="half" idx="2"/>
          </p:nvPr>
        </p:nvSpPr>
        <p:spPr bwMode="auto">
          <a:xfrm>
            <a:off x="503238" y="6869113"/>
            <a:ext cx="2346325" cy="52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fld id="{9B98E488-474D-46F6-B6B3-993F8BB6C280}" type="datetimeFigureOut">
              <a:rPr lang="en-GB"/>
              <a:pPr>
                <a:defRPr/>
              </a:pPr>
              <a:t>16/01/2019</a:t>
            </a:fld>
            <a:endParaRPr lang="en-GB" dirty="0"/>
          </a:p>
        </p:txBody>
      </p:sp>
      <p:sp>
        <p:nvSpPr>
          <p:cNvPr id="74757" name="Rectangle 5"/>
          <p:cNvSpPr>
            <a:spLocks noGrp="1" noChangeArrowheads="1"/>
          </p:cNvSpPr>
          <p:nvPr>
            <p:ph type="ftr" sz="quarter" idx="3"/>
          </p:nvPr>
        </p:nvSpPr>
        <p:spPr bwMode="auto">
          <a:xfrm>
            <a:off x="3436938" y="6869113"/>
            <a:ext cx="3184525" cy="52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74758" name="Rectangle 6"/>
          <p:cNvSpPr>
            <a:spLocks noGrp="1" noChangeArrowheads="1"/>
          </p:cNvSpPr>
          <p:nvPr>
            <p:ph type="sldNum" sz="quarter" idx="4"/>
          </p:nvPr>
        </p:nvSpPr>
        <p:spPr bwMode="auto">
          <a:xfrm>
            <a:off x="7208838" y="6869113"/>
            <a:ext cx="2346325" cy="52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696F68C9-C19F-4351-B3C1-C007D4EAC45F}"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4073" r:id="rId1"/>
    <p:sldLayoutId id="2147484072" r:id="rId2"/>
    <p:sldLayoutId id="2147484071" r:id="rId3"/>
    <p:sldLayoutId id="2147484070" r:id="rId4"/>
    <p:sldLayoutId id="2147484069" r:id="rId5"/>
    <p:sldLayoutId id="2147484068" r:id="rId6"/>
    <p:sldLayoutId id="2147484067" r:id="rId7"/>
    <p:sldLayoutId id="2147484066" r:id="rId8"/>
    <p:sldLayoutId id="2147484065" r:id="rId9"/>
    <p:sldLayoutId id="2147484064" r:id="rId10"/>
    <p:sldLayoutId id="214748406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bwMode="auto">
          <a:xfrm>
            <a:off x="503238" y="301625"/>
            <a:ext cx="9051925" cy="12573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Click to edit Master title style</a:t>
            </a:r>
          </a:p>
        </p:txBody>
      </p:sp>
      <p:sp>
        <p:nvSpPr>
          <p:cNvPr id="29699" name="Rectangle 3"/>
          <p:cNvSpPr>
            <a:spLocks noGrp="1" noChangeArrowheads="1"/>
          </p:cNvSpPr>
          <p:nvPr>
            <p:ph type="body" idx="1"/>
          </p:nvPr>
        </p:nvSpPr>
        <p:spPr bwMode="auto">
          <a:xfrm>
            <a:off x="503238" y="1760538"/>
            <a:ext cx="9051925" cy="4978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6804" name="Rectangle 4"/>
          <p:cNvSpPr>
            <a:spLocks noGrp="1" noChangeArrowheads="1"/>
          </p:cNvSpPr>
          <p:nvPr>
            <p:ph type="dt" sz="half" idx="2"/>
          </p:nvPr>
        </p:nvSpPr>
        <p:spPr bwMode="auto">
          <a:xfrm>
            <a:off x="503238" y="6869113"/>
            <a:ext cx="2346325" cy="52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fld id="{9375E294-73F9-4DE1-B425-4183410A9ABC}" type="datetimeFigureOut">
              <a:rPr lang="en-GB"/>
              <a:pPr>
                <a:defRPr/>
              </a:pPr>
              <a:t>16/01/2019</a:t>
            </a:fld>
            <a:endParaRPr lang="en-GB" dirty="0"/>
          </a:p>
        </p:txBody>
      </p:sp>
      <p:sp>
        <p:nvSpPr>
          <p:cNvPr id="76805" name="Rectangle 5"/>
          <p:cNvSpPr>
            <a:spLocks noGrp="1" noChangeArrowheads="1"/>
          </p:cNvSpPr>
          <p:nvPr>
            <p:ph type="ftr" sz="quarter" idx="3"/>
          </p:nvPr>
        </p:nvSpPr>
        <p:spPr bwMode="auto">
          <a:xfrm>
            <a:off x="3436938" y="6869113"/>
            <a:ext cx="3184525" cy="52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76806" name="Rectangle 6"/>
          <p:cNvSpPr>
            <a:spLocks noGrp="1" noChangeArrowheads="1"/>
          </p:cNvSpPr>
          <p:nvPr>
            <p:ph type="sldNum" sz="quarter" idx="4"/>
          </p:nvPr>
        </p:nvSpPr>
        <p:spPr bwMode="auto">
          <a:xfrm>
            <a:off x="7208838" y="6869113"/>
            <a:ext cx="2346325" cy="523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4A934C5-1C80-4F41-A75F-C4FEA8AAF0F0}"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4084" r:id="rId1"/>
    <p:sldLayoutId id="2147484083" r:id="rId2"/>
    <p:sldLayoutId id="2147484082" r:id="rId3"/>
    <p:sldLayoutId id="2147484081" r:id="rId4"/>
    <p:sldLayoutId id="2147484080" r:id="rId5"/>
    <p:sldLayoutId id="2147484079" r:id="rId6"/>
    <p:sldLayoutId id="2147484078" r:id="rId7"/>
    <p:sldLayoutId id="2147484077" r:id="rId8"/>
    <p:sldLayoutId id="2147484076" r:id="rId9"/>
    <p:sldLayoutId id="2147484075" r:id="rId10"/>
    <p:sldLayoutId id="214748407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3" Type="http://schemas.openxmlformats.org/officeDocument/2006/relationships/tags" Target="../tags/tag44.xml"/><Relationship Id="rId7" Type="http://schemas.openxmlformats.org/officeDocument/2006/relationships/slideLayout" Target="../slideLayouts/slideLayout1.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8.xml"/><Relationship Id="rId1" Type="http://schemas.openxmlformats.org/officeDocument/2006/relationships/tags" Target="../tags/tag67.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5.xml"/><Relationship Id="rId7" Type="http://schemas.openxmlformats.org/officeDocument/2006/relationships/hyperlink" Target="http://documentation.commvault.com/commvault/v11/article?p=error_codes/error_codes.htm" TargetMode="External"/><Relationship Id="rId12" Type="http://schemas.openxmlformats.org/officeDocument/2006/relationships/image" Target="../media/image5.png"/><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chart" Target="../charts/chart12.xml"/><Relationship Id="rId11" Type="http://schemas.openxmlformats.org/officeDocument/2006/relationships/image" Target="../media/image4.png"/><Relationship Id="rId5" Type="http://schemas.openxmlformats.org/officeDocument/2006/relationships/chart" Target="../charts/chart11.xml"/><Relationship Id="rId10" Type="http://schemas.openxmlformats.org/officeDocument/2006/relationships/image" Target="../media/image3.png"/><Relationship Id="rId4" Type="http://schemas.openxmlformats.org/officeDocument/2006/relationships/notesSlide" Target="../notesSlides/notesSlide11.xml"/><Relationship Id="rId9"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72.xml"/><Relationship Id="rId1" Type="http://schemas.openxmlformats.org/officeDocument/2006/relationships/tags" Target="../tags/tag71.xml"/><Relationship Id="rId4"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tags" Target="../tags/tag50.xml"/><Relationship Id="rId7" Type="http://schemas.openxmlformats.org/officeDocument/2006/relationships/notesSlide" Target="../notesSlides/notesSlide2.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slideLayout" Target="../slideLayouts/slideLayout5.xml"/><Relationship Id="rId5" Type="http://schemas.openxmlformats.org/officeDocument/2006/relationships/tags" Target="../tags/tag52.xml"/><Relationship Id="rId4" Type="http://schemas.openxmlformats.org/officeDocument/2006/relationships/tags" Target="../tags/tag51.xml"/><Relationship Id="rId9" Type="http://schemas.openxmlformats.org/officeDocument/2006/relationships/chart" Target="../charts/char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chart" Target="../charts/chart3.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slideLayout" Target="../slideLayouts/slideLayout5.xml"/><Relationship Id="rId7" Type="http://schemas.openxmlformats.org/officeDocument/2006/relationships/chart" Target="../charts/chart6.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notesSlide" Target="../notesSlides/notesSlide4.xml"/><Relationship Id="rId9" Type="http://schemas.openxmlformats.org/officeDocument/2006/relationships/hyperlink" Target="http://documentation.commvault.com/commvault/v11/article?p=error_codes/error_codes.htm" TargetMode="Externa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8.xml"/><Relationship Id="rId1" Type="http://schemas.openxmlformats.org/officeDocument/2006/relationships/tags" Target="../tags/tag57.xml"/><Relationship Id="rId5" Type="http://schemas.openxmlformats.org/officeDocument/2006/relationships/chart" Target="../charts/chart8.xml"/><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0.xml"/><Relationship Id="rId1" Type="http://schemas.openxmlformats.org/officeDocument/2006/relationships/tags" Target="../tags/tag59.xml"/><Relationship Id="rId5" Type="http://schemas.openxmlformats.org/officeDocument/2006/relationships/chart" Target="../charts/chart9.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hyperlink" Target="http://documentation.commvault.com/commvault/v11/article?p=error_codes/error_codes.htm" TargetMode="External"/><Relationship Id="rId5" Type="http://schemas.openxmlformats.org/officeDocument/2006/relationships/chart" Target="../charts/chart10.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PRESENTATION PRESENTER FUNCTION"/>
          <p:cNvSpPr>
            <a:spLocks noGrp="1"/>
          </p:cNvSpPr>
          <p:nvPr>
            <p:ph type="body" sz="quarter" idx="10"/>
            <p:custDataLst>
              <p:tags r:id="rId2"/>
            </p:custDataLst>
          </p:nvPr>
        </p:nvSpPr>
        <p:spPr>
          <a:xfrm>
            <a:off x="420688" y="4618038"/>
            <a:ext cx="6573837" cy="365125"/>
          </a:xfrm>
        </p:spPr>
        <p:txBody>
          <a:bodyPr/>
          <a:lstStyle/>
          <a:p>
            <a:pPr eaLnBrk="1" hangingPunct="1"/>
            <a:r>
              <a:rPr lang="en-US" dirty="0">
                <a:latin typeface="UBSHeadline" pitchFamily="18" charset="0"/>
                <a:cs typeface="Arial Unicode MS" pitchFamily="34" charset="-128"/>
              </a:rPr>
              <a:t>${Designation}</a:t>
            </a:r>
            <a:endParaRPr lang="en-GB" dirty="0">
              <a:latin typeface="UBSHeadline" pitchFamily="18" charset="0"/>
            </a:endParaRPr>
          </a:p>
        </p:txBody>
      </p:sp>
      <p:sp>
        <p:nvSpPr>
          <p:cNvPr id="44036" name="PRESENTATION PRESENTER"/>
          <p:cNvSpPr>
            <a:spLocks noGrp="1"/>
          </p:cNvSpPr>
          <p:nvPr>
            <p:ph type="subTitle" idx="1"/>
            <p:custDataLst>
              <p:tags r:id="rId3"/>
            </p:custDataLst>
          </p:nvPr>
        </p:nvSpPr>
        <p:spPr>
          <a:xfrm>
            <a:off x="420688" y="4270375"/>
            <a:ext cx="6818312" cy="369332"/>
          </a:xfrm>
        </p:spPr>
        <p:txBody>
          <a:bodyPr/>
          <a:lstStyle/>
          <a:p>
            <a:pPr eaLnBrk="1" hangingPunct="1"/>
            <a:r>
              <a:rPr lang="en-US" dirty="0">
                <a:latin typeface="UBSHeadline" pitchFamily="18" charset="0"/>
                <a:cs typeface="Arial Unicode MS" pitchFamily="34" charset="-128"/>
              </a:rPr>
              <a:t>${HeadName}</a:t>
            </a:r>
            <a:endParaRPr lang="en-GB" dirty="0">
              <a:latin typeface="UBSHeadline" pitchFamily="18" charset="0"/>
              <a:cs typeface="Arial Unicode MS" pitchFamily="34" charset="-128"/>
            </a:endParaRPr>
          </a:p>
        </p:txBody>
      </p:sp>
      <p:sp>
        <p:nvSpPr>
          <p:cNvPr id="44037" name="PRESENTATION TITLE"/>
          <p:cNvSpPr>
            <a:spLocks noGrp="1"/>
          </p:cNvSpPr>
          <p:nvPr>
            <p:ph type="ctrTitle"/>
            <p:custDataLst>
              <p:tags r:id="rId4"/>
            </p:custDataLst>
          </p:nvPr>
        </p:nvSpPr>
        <p:spPr>
          <a:xfrm>
            <a:off x="420688" y="2487613"/>
            <a:ext cx="7781925" cy="1398587"/>
          </a:xfrm>
        </p:spPr>
        <p:txBody>
          <a:bodyPr/>
          <a:lstStyle/>
          <a:p>
            <a:pPr eaLnBrk="1" hangingPunct="1"/>
            <a:r>
              <a:rPr lang="en-GB">
                <a:solidFill>
                  <a:srgbClr val="000000"/>
                </a:solidFill>
                <a:latin typeface="UBSHeadline" pitchFamily="18" charset="0"/>
                <a:cs typeface="Arial Unicode MS" pitchFamily="34" charset="-128"/>
              </a:rPr>
              <a:t>${CommcellGrp}</a:t>
            </a:r>
            <a:r>
              <a:rPr lang="en-GB">
                <a:latin typeface="UBSHeadline" pitchFamily="18" charset="0"/>
                <a:cs typeface="Arial Unicode MS" pitchFamily="34" charset="-128"/>
              </a:rPr>
              <a:t> </a:t>
            </a:r>
            <a:r>
              <a:rPr lang="en-GB" dirty="0">
                <a:latin typeface="UBSHeadline" pitchFamily="18" charset="0"/>
                <a:cs typeface="Arial Unicode MS" pitchFamily="34" charset="-128"/>
              </a:rPr>
              <a:t>Backup Services</a:t>
            </a:r>
            <a:br>
              <a:rPr lang="en-GB" dirty="0">
                <a:latin typeface="UBSHeadline" pitchFamily="18" charset="0"/>
                <a:cs typeface="Arial Unicode MS" pitchFamily="34" charset="-128"/>
              </a:rPr>
            </a:br>
            <a:r>
              <a:rPr lang="en-GB" dirty="0">
                <a:latin typeface="UBSHeadline" pitchFamily="18" charset="0"/>
                <a:cs typeface="Arial Unicode MS" pitchFamily="34" charset="-128"/>
              </a:rPr>
              <a:t>Monthly Report – </a:t>
            </a:r>
            <a:r>
              <a:rPr lang="en-US" dirty="0">
                <a:latin typeface="UBSHeadline" pitchFamily="18" charset="0"/>
                <a:cs typeface="Arial Unicode MS" pitchFamily="34" charset="-128"/>
              </a:rPr>
              <a:t>${CurrMonthYear}</a:t>
            </a:r>
            <a:endParaRPr lang="en-GB" dirty="0">
              <a:latin typeface="UBSHeadline" pitchFamily="18" charset="0"/>
              <a:cs typeface="Arial Unicode MS" pitchFamily="34" charset="-128"/>
            </a:endParaRPr>
          </a:p>
        </p:txBody>
      </p:sp>
      <p:grpSp>
        <p:nvGrpSpPr>
          <p:cNvPr id="44038" name="FREE TEXT"/>
          <p:cNvGrpSpPr>
            <a:grpSpLocks noChangeAspect="1"/>
          </p:cNvGrpSpPr>
          <p:nvPr>
            <p:custDataLst>
              <p:tags r:id="rId5"/>
            </p:custDataLst>
          </p:nvPr>
        </p:nvGrpSpPr>
        <p:grpSpPr bwMode="auto">
          <a:xfrm>
            <a:off x="7391400" y="-15875"/>
            <a:ext cx="2590800" cy="877888"/>
            <a:chOff x="4930267" y="0"/>
            <a:chExt cx="2591949" cy="877824"/>
          </a:xfrm>
        </p:grpSpPr>
        <p:cxnSp>
          <p:nvCxnSpPr>
            <p:cNvPr id="10" name="RED DIVIDER 1"/>
            <p:cNvCxnSpPr/>
            <p:nvPr/>
          </p:nvCxnSpPr>
          <p:spPr>
            <a:xfrm rot="5400000">
              <a:off x="4508023" y="422244"/>
              <a:ext cx="846076" cy="1589"/>
            </a:xfrm>
            <a:prstGeom prst="line">
              <a:avLst/>
            </a:prstGeom>
            <a:ln w="31750">
              <a:solidFill>
                <a:srgbClr val="E60000"/>
              </a:solidFill>
            </a:ln>
          </p:spPr>
          <p:style>
            <a:lnRef idx="1">
              <a:schemeClr val="accent1"/>
            </a:lnRef>
            <a:fillRef idx="0">
              <a:schemeClr val="accent1"/>
            </a:fillRef>
            <a:effectRef idx="0">
              <a:schemeClr val="accent1"/>
            </a:effectRef>
            <a:fontRef idx="minor">
              <a:schemeClr val="tx1"/>
            </a:fontRef>
          </p:style>
        </p:cxnSp>
        <p:sp>
          <p:nvSpPr>
            <p:cNvPr id="44040" name="COVER PAGE TITLE"/>
            <p:cNvSpPr txBox="1">
              <a:spLocks noChangeArrowheads="1"/>
            </p:cNvSpPr>
            <p:nvPr>
              <p:custDataLst>
                <p:tags r:id="rId6"/>
              </p:custDataLst>
            </p:nvPr>
          </p:nvSpPr>
          <p:spPr bwMode="auto">
            <a:xfrm>
              <a:off x="4934660" y="694944"/>
              <a:ext cx="2587556" cy="182880"/>
            </a:xfrm>
            <a:prstGeom prst="rect">
              <a:avLst/>
            </a:prstGeom>
            <a:noFill/>
            <a:ln w="9525">
              <a:noFill/>
              <a:miter lim="800000"/>
              <a:headEnd/>
              <a:tailEnd/>
            </a:ln>
          </p:spPr>
          <p:txBody>
            <a:bodyPr lIns="73152" tIns="0" rIns="0" bIns="0" anchor="b"/>
            <a:lstStyle/>
            <a:p>
              <a:pPr eaLnBrk="0" hangingPunct="0">
                <a:spcBef>
                  <a:spcPct val="20000"/>
                </a:spcBef>
                <a:buClr>
                  <a:srgbClr val="E60000"/>
                </a:buClr>
                <a:buFont typeface="Symbol" pitchFamily="18" charset="2"/>
                <a:buNone/>
              </a:pPr>
              <a:r>
                <a:rPr lang="en-GB" sz="1200" b="1" dirty="0">
                  <a:solidFill>
                    <a:srgbClr val="000000"/>
                  </a:solidFill>
                  <a:ea typeface="MS PGothic" pitchFamily="34" charset="-128"/>
                </a:rPr>
                <a:t>Backup Service Reporting</a:t>
              </a:r>
            </a:p>
          </p:txBody>
        </p:sp>
      </p:gr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Number Placeholder 3"/>
          <p:cNvSpPr txBox="1">
            <a:spLocks noGrp="1"/>
          </p:cNvSpPr>
          <p:nvPr/>
        </p:nvSpPr>
        <p:spPr bwMode="black">
          <a:xfrm>
            <a:off x="9204325" y="6854825"/>
            <a:ext cx="412750" cy="379413"/>
          </a:xfrm>
          <a:prstGeom prst="rect">
            <a:avLst/>
          </a:prstGeom>
          <a:noFill/>
          <a:ln w="9525">
            <a:noFill/>
            <a:miter lim="800000"/>
            <a:headEnd/>
            <a:tailEnd/>
          </a:ln>
        </p:spPr>
        <p:txBody>
          <a:bodyPr wrap="none" lIns="0" tIns="0" rIns="0" bIns="0" anchor="b"/>
          <a:lstStyle/>
          <a:p>
            <a:pPr algn="r" defTabSz="1006475" eaLnBrk="0" hangingPunct="0"/>
            <a:fld id="{D112DC68-EF00-4C38-995C-0918FAF5DDCA}" type="slidenum">
              <a:rPr lang="en-GB" altLang="zh-TW" sz="700"/>
              <a:pPr algn="r" defTabSz="1006475" eaLnBrk="0" hangingPunct="0"/>
              <a:t>9</a:t>
            </a:fld>
            <a:endParaRPr lang="en-GB" altLang="zh-TW" sz="700"/>
          </a:p>
        </p:txBody>
      </p:sp>
      <p:sp>
        <p:nvSpPr>
          <p:cNvPr id="74754" name="Rectangle 2"/>
          <p:cNvSpPr>
            <a:spLocks noGrp="1" noChangeArrowheads="1"/>
          </p:cNvSpPr>
          <p:nvPr>
            <p:ph type="title"/>
            <p:custDataLst>
              <p:tags r:id="rId2"/>
            </p:custDataLst>
          </p:nvPr>
        </p:nvSpPr>
        <p:spPr>
          <a:xfrm>
            <a:off x="381000" y="0"/>
            <a:ext cx="9190038" cy="941388"/>
          </a:xfrm>
        </p:spPr>
        <p:txBody>
          <a:bodyPr>
            <a:normAutofit/>
          </a:bodyPr>
          <a:lstStyle/>
          <a:p>
            <a:pPr eaLnBrk="1" hangingPunct="1"/>
            <a:r>
              <a:rPr lang="en-GB" sz="2500">
                <a:solidFill>
                  <a:srgbClr val="000000"/>
                </a:solidFill>
                <a:latin typeface="UBSHeadline" pitchFamily="18" charset="0"/>
                <a:cs typeface="Arial Unicode MS" pitchFamily="34" charset="-128"/>
              </a:rPr>
              <a:t>${CommcellGrp} </a:t>
            </a:r>
            <a:r>
              <a:rPr lang="en-GB" sz="2500" dirty="0">
                <a:solidFill>
                  <a:srgbClr val="000000"/>
                </a:solidFill>
                <a:latin typeface="UBSHeadline" pitchFamily="18" charset="0"/>
                <a:cs typeface="Arial Unicode MS" pitchFamily="34" charset="-128"/>
              </a:rPr>
              <a:t>Backup Services – Current Top 5 Backup Error Detail</a:t>
            </a:r>
          </a:p>
        </p:txBody>
      </p:sp>
      <p:sp>
        <p:nvSpPr>
          <p:cNvPr id="74755" name="Rectangle 3"/>
          <p:cNvSpPr>
            <a:spLocks noGrp="1" noChangeArrowheads="1"/>
          </p:cNvSpPr>
          <p:nvPr>
            <p:ph type="body" orient="vert" idx="4294967295"/>
          </p:nvPr>
        </p:nvSpPr>
        <p:spPr>
          <a:xfrm>
            <a:off x="420688" y="1096963"/>
            <a:ext cx="8623300" cy="585787"/>
          </a:xfrm>
        </p:spPr>
        <p:txBody>
          <a:bodyPr>
            <a:spAutoFit/>
          </a:bodyPr>
          <a:lstStyle/>
          <a:p>
            <a:pPr eaLnBrk="1" hangingPunct="1">
              <a:lnSpc>
                <a:spcPct val="70000"/>
              </a:lnSpc>
              <a:buClr>
                <a:schemeClr val="tx1"/>
              </a:buClr>
              <a:buFont typeface="Wingdings" pitchFamily="2" charset="2"/>
              <a:buNone/>
            </a:pPr>
            <a:endParaRPr lang="en-GB" sz="1200" dirty="0">
              <a:ea typeface="Arial Unicode MS" pitchFamily="34" charset="-128"/>
              <a:cs typeface="Arial Unicode MS" pitchFamily="34" charset="-128"/>
            </a:endParaRPr>
          </a:p>
          <a:p>
            <a:pPr lvl="1" eaLnBrk="1" hangingPunct="1">
              <a:lnSpc>
                <a:spcPct val="75000"/>
              </a:lnSpc>
              <a:buFont typeface="Wingdings" pitchFamily="2" charset="2"/>
              <a:buNone/>
            </a:pPr>
            <a:endParaRPr lang="en-GB" sz="1200" dirty="0">
              <a:ea typeface="Arial Unicode MS" pitchFamily="34" charset="-128"/>
              <a:cs typeface="Arial Unicode MS" pitchFamily="34" charset="-128"/>
            </a:endParaRPr>
          </a:p>
          <a:p>
            <a:pPr lvl="1" eaLnBrk="1" hangingPunct="1">
              <a:lnSpc>
                <a:spcPct val="75000"/>
              </a:lnSpc>
              <a:buFont typeface="Wingdings" pitchFamily="2" charset="2"/>
              <a:buChar char="Ø"/>
            </a:pPr>
            <a:endParaRPr lang="en-GB" sz="1200" dirty="0">
              <a:ea typeface="Arial Unicode MS" pitchFamily="34" charset="-128"/>
              <a:cs typeface="Arial Unicode MS" pitchFamily="34" charset="-128"/>
            </a:endParaRPr>
          </a:p>
        </p:txBody>
      </p:sp>
      <p:sp>
        <p:nvSpPr>
          <p:cNvPr id="74756" name="Rectangle 4"/>
          <p:cNvSpPr>
            <a:spLocks noChangeArrowheads="1"/>
          </p:cNvSpPr>
          <p:nvPr/>
        </p:nvSpPr>
        <p:spPr bwMode="auto">
          <a:xfrm>
            <a:off x="457200" y="1181100"/>
            <a:ext cx="9144000" cy="215444"/>
          </a:xfrm>
          <a:prstGeom prst="rect">
            <a:avLst/>
          </a:prstGeom>
          <a:noFill/>
          <a:ln w="9525">
            <a:noFill/>
            <a:miter lim="800000"/>
            <a:headEnd/>
            <a:tailEnd/>
          </a:ln>
        </p:spPr>
        <p:txBody>
          <a:bodyPr lIns="0" tIns="0" rIns="0" bIns="0">
            <a:spAutoFit/>
          </a:bodyPr>
          <a:lstStyle/>
          <a:p>
            <a:pPr marL="388938" lvl="1" indent="-304800" eaLnBrk="0" hangingPunct="0">
              <a:spcBef>
                <a:spcPct val="65000"/>
              </a:spcBef>
              <a:buClr>
                <a:srgbClr val="E60000"/>
              </a:buClr>
              <a:buFontTx/>
              <a:buChar char="•"/>
            </a:pPr>
            <a:r>
              <a:rPr lang="en-GB" sz="1400" dirty="0"/>
              <a:t>#Top5ErrorDescription#</a:t>
            </a:r>
          </a:p>
        </p:txBody>
      </p:sp>
    </p:spTree>
    <p:custDataLst>
      <p:tags r:id="rId1"/>
    </p:custData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6CE6441C-3622-48F4-8316-30703863A08C}" type="slidenum">
              <a:rPr lang="en-GB" altLang="zh-TW" smtClean="0">
                <a:latin typeface="Frutiger 55 Roman" pitchFamily="34" charset="0"/>
              </a:rPr>
              <a:pPr defTabSz="1006475">
                <a:buFont typeface="Symbol" pitchFamily="18" charset="2"/>
                <a:buNone/>
              </a:pPr>
              <a:t>10</a:t>
            </a:fld>
            <a:endParaRPr lang="en-GB" altLang="zh-TW">
              <a:latin typeface="Frutiger 55 Roman" pitchFamily="34" charset="0"/>
            </a:endParaRPr>
          </a:p>
        </p:txBody>
      </p:sp>
      <p:sp>
        <p:nvSpPr>
          <p:cNvPr id="76803" name="Rectangle 3"/>
          <p:cNvSpPr>
            <a:spLocks noGrp="1" noChangeArrowheads="1"/>
          </p:cNvSpPr>
          <p:nvPr>
            <p:ph type="title"/>
            <p:custDataLst>
              <p:tags r:id="rId2"/>
            </p:custDataLst>
          </p:nvPr>
        </p:nvSpPr>
        <p:spPr>
          <a:xfrm>
            <a:off x="381000" y="0"/>
            <a:ext cx="9190038" cy="941388"/>
          </a:xfrm>
        </p:spPr>
        <p:txBody>
          <a:bodyPr>
            <a:normAutofit/>
          </a:bodyPr>
          <a:lstStyle/>
          <a:p>
            <a:pPr eaLnBrk="1" hangingPunct="1"/>
            <a:r>
              <a:rPr lang="en-GB" sz="2400">
                <a:solidFill>
                  <a:srgbClr val="000000"/>
                </a:solidFill>
                <a:latin typeface="UBSHeadline" pitchFamily="18" charset="0"/>
                <a:cs typeface="Arial Unicode MS" pitchFamily="34" charset="-128"/>
              </a:rPr>
              <a:t>${CommcellGrp} </a:t>
            </a:r>
            <a:r>
              <a:rPr lang="en-GB" sz="2400" dirty="0">
                <a:solidFill>
                  <a:srgbClr val="000000"/>
                </a:solidFill>
                <a:latin typeface="UBSHeadline" pitchFamily="18" charset="0"/>
                <a:cs typeface="Arial Unicode MS" pitchFamily="34" charset="-128"/>
              </a:rPr>
              <a:t>Backup Services – Recent Backup Error Summary</a:t>
            </a:r>
          </a:p>
        </p:txBody>
      </p:sp>
      <p:graphicFrame>
        <p:nvGraphicFramePr>
          <p:cNvPr id="5" name="Chart 4"/>
          <p:cNvGraphicFramePr/>
          <p:nvPr>
            <p:extLst>
              <p:ext uri="{D42A27DB-BD31-4B8C-83A1-F6EECF244321}">
                <p14:modId xmlns:p14="http://schemas.microsoft.com/office/powerpoint/2010/main" val="4207094303"/>
              </p:ext>
            </p:extLst>
          </p:nvPr>
        </p:nvGraphicFramePr>
        <p:xfrm>
          <a:off x="381000" y="1485900"/>
          <a:ext cx="7848600" cy="2159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 name="Chart 5"/>
          <p:cNvGraphicFramePr/>
          <p:nvPr>
            <p:extLst>
              <p:ext uri="{D42A27DB-BD31-4B8C-83A1-F6EECF244321}">
                <p14:modId xmlns:p14="http://schemas.microsoft.com/office/powerpoint/2010/main" val="898354260"/>
              </p:ext>
            </p:extLst>
          </p:nvPr>
        </p:nvGraphicFramePr>
        <p:xfrm>
          <a:off x="304800" y="4076700"/>
          <a:ext cx="7924800" cy="2286000"/>
        </p:xfrm>
        <a:graphic>
          <a:graphicData uri="http://schemas.openxmlformats.org/drawingml/2006/chart">
            <c:chart xmlns:c="http://schemas.openxmlformats.org/drawingml/2006/chart" xmlns:r="http://schemas.openxmlformats.org/officeDocument/2006/relationships" r:id="rId6"/>
          </a:graphicData>
        </a:graphic>
      </p:graphicFrame>
      <p:sp>
        <p:nvSpPr>
          <p:cNvPr id="2" name="TextBox 1"/>
          <p:cNvSpPr txBox="1"/>
          <p:nvPr/>
        </p:nvSpPr>
        <p:spPr>
          <a:xfrm>
            <a:off x="2286000" y="1181100"/>
            <a:ext cx="5334000" cy="304800"/>
          </a:xfrm>
          <a:prstGeom prst="rect">
            <a:avLst/>
          </a:prstGeom>
          <a:noFill/>
        </p:spPr>
        <p:txBody>
          <a:bodyPr wrap="square" lIns="0" tIns="0" rIns="0" bIns="0" rtlCol="0">
            <a:noAutofit/>
          </a:bodyPr>
          <a:lstStyle/>
          <a:p>
            <a:pPr algn="ctr"/>
            <a:r>
              <a:rPr lang="en-US" sz="1800" dirty="0"/>
              <a:t>Top 10 Global Errors (Last 5 months)</a:t>
            </a:r>
          </a:p>
        </p:txBody>
      </p:sp>
      <p:sp>
        <p:nvSpPr>
          <p:cNvPr id="3" name="TextBox 2"/>
          <p:cNvSpPr txBox="1"/>
          <p:nvPr/>
        </p:nvSpPr>
        <p:spPr>
          <a:xfrm>
            <a:off x="8153400" y="6743700"/>
            <a:ext cx="1219200" cy="228600"/>
          </a:xfrm>
          <a:prstGeom prst="rect">
            <a:avLst/>
          </a:prstGeom>
          <a:noFill/>
        </p:spPr>
        <p:txBody>
          <a:bodyPr wrap="square" lIns="0" tIns="0" rIns="0" bIns="0" rtlCol="0">
            <a:noAutofit/>
          </a:bodyPr>
          <a:lstStyle/>
          <a:p>
            <a:r>
              <a:rPr lang="en-US" dirty="0">
                <a:hlinkClick r:id="rId7"/>
              </a:rPr>
              <a:t>[Error Codes]</a:t>
            </a:r>
            <a:endParaRPr lang="en-IN" dirty="0"/>
          </a:p>
        </p:txBody>
      </p:sp>
      <p:grpSp>
        <p:nvGrpSpPr>
          <p:cNvPr id="12" name="Group 11">
            <a:extLst>
              <a:ext uri="{FF2B5EF4-FFF2-40B4-BE49-F238E27FC236}">
                <a16:creationId xmlns:a16="http://schemas.microsoft.com/office/drawing/2014/main" id="{0F9024CD-BF25-47AC-B92A-000D64516A0A}"/>
              </a:ext>
            </a:extLst>
          </p:cNvPr>
          <p:cNvGrpSpPr/>
          <p:nvPr/>
        </p:nvGrpSpPr>
        <p:grpSpPr>
          <a:xfrm>
            <a:off x="8762999" y="2019300"/>
            <a:ext cx="1066801" cy="1066800"/>
            <a:chOff x="8762999" y="2019300"/>
            <a:chExt cx="1066801" cy="1066800"/>
          </a:xfrm>
        </p:grpSpPr>
        <p:sp>
          <p:nvSpPr>
            <p:cNvPr id="4" name="TextBox 3">
              <a:extLst>
                <a:ext uri="{FF2B5EF4-FFF2-40B4-BE49-F238E27FC236}">
                  <a16:creationId xmlns:a16="http://schemas.microsoft.com/office/drawing/2014/main" id="{1135676B-86F2-4C2A-B1BF-0EEFD6C869EC}"/>
                </a:ext>
              </a:extLst>
            </p:cNvPr>
            <p:cNvSpPr txBox="1"/>
            <p:nvPr/>
          </p:nvSpPr>
          <p:spPr>
            <a:xfrm>
              <a:off x="8915400" y="2019300"/>
              <a:ext cx="914400" cy="1066800"/>
            </a:xfrm>
            <a:prstGeom prst="rect">
              <a:avLst/>
            </a:prstGeom>
            <a:noFill/>
          </p:spPr>
          <p:txBody>
            <a:bodyPr wrap="none" lIns="0" tIns="0" rIns="0" bIns="0" rtlCol="0">
              <a:noAutofit/>
            </a:bodyPr>
            <a:lstStyle/>
            <a:p>
              <a:pPr>
                <a:lnSpc>
                  <a:spcPct val="150000"/>
                </a:lnSpc>
              </a:pPr>
              <a:r>
                <a:rPr lang="en-IN" sz="850">
                  <a:latin typeface="Times New Roman" panose="02020603050405020304" pitchFamily="18" charset="0"/>
                  <a:cs typeface="Times New Roman" panose="02020603050405020304" pitchFamily="18" charset="0"/>
                </a:rPr>
                <a:t>${Month1}</a:t>
              </a:r>
            </a:p>
            <a:p>
              <a:pPr>
                <a:lnSpc>
                  <a:spcPct val="150000"/>
                </a:lnSpc>
              </a:pPr>
              <a:r>
                <a:rPr lang="en-IN" sz="850">
                  <a:latin typeface="Times New Roman" panose="02020603050405020304" pitchFamily="18" charset="0"/>
                  <a:cs typeface="Times New Roman" panose="02020603050405020304" pitchFamily="18" charset="0"/>
                </a:rPr>
                <a:t>${Month2}</a:t>
              </a:r>
            </a:p>
            <a:p>
              <a:pPr>
                <a:lnSpc>
                  <a:spcPct val="150000"/>
                </a:lnSpc>
              </a:pPr>
              <a:r>
                <a:rPr lang="en-IN" sz="850">
                  <a:latin typeface="Times New Roman" panose="02020603050405020304" pitchFamily="18" charset="0"/>
                  <a:cs typeface="Times New Roman" panose="02020603050405020304" pitchFamily="18" charset="0"/>
                </a:rPr>
                <a:t>${Month3}</a:t>
              </a:r>
            </a:p>
            <a:p>
              <a:pPr>
                <a:lnSpc>
                  <a:spcPct val="150000"/>
                </a:lnSpc>
              </a:pPr>
              <a:r>
                <a:rPr lang="en-IN" sz="850">
                  <a:latin typeface="Times New Roman" panose="02020603050405020304" pitchFamily="18" charset="0"/>
                  <a:cs typeface="Times New Roman" panose="02020603050405020304" pitchFamily="18" charset="0"/>
                </a:rPr>
                <a:t>${Month4}</a:t>
              </a:r>
            </a:p>
            <a:p>
              <a:pPr>
                <a:lnSpc>
                  <a:spcPct val="150000"/>
                </a:lnSpc>
              </a:pPr>
              <a:r>
                <a:rPr lang="en-IN" sz="850">
                  <a:latin typeface="Times New Roman" panose="02020603050405020304" pitchFamily="18" charset="0"/>
                  <a:cs typeface="Times New Roman" panose="02020603050405020304" pitchFamily="18" charset="0"/>
                </a:rPr>
                <a:t>${Month5}</a:t>
              </a:r>
              <a:endParaRPr lang="en-IN" sz="850" dirty="0">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AB63E355-911E-4E05-A1F7-4EB60C5C96D9}"/>
                </a:ext>
              </a:extLst>
            </p:cNvPr>
            <p:cNvPicPr>
              <a:picLocks noChangeAspect="1"/>
            </p:cNvPicPr>
            <p:nvPr/>
          </p:nvPicPr>
          <p:blipFill>
            <a:blip r:embed="rId8"/>
            <a:stretch>
              <a:fillRect/>
            </a:stretch>
          </p:blipFill>
          <p:spPr>
            <a:xfrm>
              <a:off x="8763000" y="2085963"/>
              <a:ext cx="90000" cy="90000"/>
            </a:xfrm>
            <a:prstGeom prst="rect">
              <a:avLst/>
            </a:prstGeom>
          </p:spPr>
        </p:pic>
        <p:pic>
          <p:nvPicPr>
            <p:cNvPr id="8" name="Picture 7">
              <a:extLst>
                <a:ext uri="{FF2B5EF4-FFF2-40B4-BE49-F238E27FC236}">
                  <a16:creationId xmlns:a16="http://schemas.microsoft.com/office/drawing/2014/main" id="{78D44857-952F-45EE-8828-D54D6727FB9F}"/>
                </a:ext>
              </a:extLst>
            </p:cNvPr>
            <p:cNvPicPr>
              <a:picLocks noChangeAspect="1"/>
            </p:cNvPicPr>
            <p:nvPr/>
          </p:nvPicPr>
          <p:blipFill>
            <a:blip r:embed="rId9"/>
            <a:stretch>
              <a:fillRect/>
            </a:stretch>
          </p:blipFill>
          <p:spPr>
            <a:xfrm>
              <a:off x="8763000" y="2305037"/>
              <a:ext cx="90000" cy="90000"/>
            </a:xfrm>
            <a:prstGeom prst="rect">
              <a:avLst/>
            </a:prstGeom>
          </p:spPr>
        </p:pic>
        <p:pic>
          <p:nvPicPr>
            <p:cNvPr id="9" name="Picture 8">
              <a:extLst>
                <a:ext uri="{FF2B5EF4-FFF2-40B4-BE49-F238E27FC236}">
                  <a16:creationId xmlns:a16="http://schemas.microsoft.com/office/drawing/2014/main" id="{741F47A6-D116-447F-BB11-E9F1396AFE66}"/>
                </a:ext>
              </a:extLst>
            </p:cNvPr>
            <p:cNvPicPr>
              <a:picLocks/>
            </p:cNvPicPr>
            <p:nvPr/>
          </p:nvPicPr>
          <p:blipFill>
            <a:blip r:embed="rId10"/>
            <a:stretch>
              <a:fillRect/>
            </a:stretch>
          </p:blipFill>
          <p:spPr>
            <a:xfrm>
              <a:off x="8762999" y="2486018"/>
              <a:ext cx="90000" cy="90000"/>
            </a:xfrm>
            <a:prstGeom prst="rect">
              <a:avLst/>
            </a:prstGeom>
          </p:spPr>
        </p:pic>
        <p:pic>
          <p:nvPicPr>
            <p:cNvPr id="10" name="Picture 9">
              <a:extLst>
                <a:ext uri="{FF2B5EF4-FFF2-40B4-BE49-F238E27FC236}">
                  <a16:creationId xmlns:a16="http://schemas.microsoft.com/office/drawing/2014/main" id="{D645DA21-C582-467E-8759-D7E8C4724266}"/>
                </a:ext>
              </a:extLst>
            </p:cNvPr>
            <p:cNvPicPr>
              <a:picLocks noChangeAspect="1"/>
            </p:cNvPicPr>
            <p:nvPr/>
          </p:nvPicPr>
          <p:blipFill>
            <a:blip r:embed="rId11"/>
            <a:stretch>
              <a:fillRect/>
            </a:stretch>
          </p:blipFill>
          <p:spPr>
            <a:xfrm>
              <a:off x="8763000" y="2849540"/>
              <a:ext cx="90000" cy="90000"/>
            </a:xfrm>
            <a:prstGeom prst="rect">
              <a:avLst/>
            </a:prstGeom>
          </p:spPr>
        </p:pic>
        <p:pic>
          <p:nvPicPr>
            <p:cNvPr id="11" name="Picture 10">
              <a:extLst>
                <a:ext uri="{FF2B5EF4-FFF2-40B4-BE49-F238E27FC236}">
                  <a16:creationId xmlns:a16="http://schemas.microsoft.com/office/drawing/2014/main" id="{D9C039EA-8939-4E23-9D85-5F2ECD6D518E}"/>
                </a:ext>
              </a:extLst>
            </p:cNvPr>
            <p:cNvPicPr>
              <a:picLocks noChangeAspect="1"/>
            </p:cNvPicPr>
            <p:nvPr/>
          </p:nvPicPr>
          <p:blipFill>
            <a:blip r:embed="rId12"/>
            <a:stretch>
              <a:fillRect/>
            </a:stretch>
          </p:blipFill>
          <p:spPr>
            <a:xfrm>
              <a:off x="8763000" y="2658253"/>
              <a:ext cx="90000" cy="90000"/>
            </a:xfrm>
            <a:prstGeom prst="rect">
              <a:avLst/>
            </a:prstGeom>
          </p:spPr>
        </p:pic>
      </p:grpSp>
      <p:grpSp>
        <p:nvGrpSpPr>
          <p:cNvPr id="15" name="Group 14">
            <a:extLst>
              <a:ext uri="{FF2B5EF4-FFF2-40B4-BE49-F238E27FC236}">
                <a16:creationId xmlns:a16="http://schemas.microsoft.com/office/drawing/2014/main" id="{57514AE7-26BA-4782-A7DB-DF426C099F48}"/>
              </a:ext>
            </a:extLst>
          </p:cNvPr>
          <p:cNvGrpSpPr/>
          <p:nvPr/>
        </p:nvGrpSpPr>
        <p:grpSpPr>
          <a:xfrm>
            <a:off x="8762999" y="4454780"/>
            <a:ext cx="1066801" cy="1066800"/>
            <a:chOff x="8762999" y="2019300"/>
            <a:chExt cx="1066801" cy="1066800"/>
          </a:xfrm>
        </p:grpSpPr>
        <p:sp>
          <p:nvSpPr>
            <p:cNvPr id="16" name="TextBox 15">
              <a:extLst>
                <a:ext uri="{FF2B5EF4-FFF2-40B4-BE49-F238E27FC236}">
                  <a16:creationId xmlns:a16="http://schemas.microsoft.com/office/drawing/2014/main" id="{3571E002-C1F5-4D01-9A4A-980D7D368618}"/>
                </a:ext>
              </a:extLst>
            </p:cNvPr>
            <p:cNvSpPr txBox="1"/>
            <p:nvPr/>
          </p:nvSpPr>
          <p:spPr>
            <a:xfrm>
              <a:off x="8915400" y="2019300"/>
              <a:ext cx="914400" cy="1066800"/>
            </a:xfrm>
            <a:prstGeom prst="rect">
              <a:avLst/>
            </a:prstGeom>
            <a:noFill/>
          </p:spPr>
          <p:txBody>
            <a:bodyPr wrap="none" lIns="0" tIns="0" rIns="0" bIns="0" rtlCol="0">
              <a:noAutofit/>
            </a:bodyPr>
            <a:lstStyle/>
            <a:p>
              <a:pPr>
                <a:lnSpc>
                  <a:spcPct val="150000"/>
                </a:lnSpc>
              </a:pPr>
              <a:r>
                <a:rPr lang="en-IN" sz="850">
                  <a:latin typeface="Times New Roman" panose="02020603050405020304" pitchFamily="18" charset="0"/>
                  <a:cs typeface="Times New Roman" panose="02020603050405020304" pitchFamily="18" charset="0"/>
                </a:rPr>
                <a:t>${Month1}</a:t>
              </a:r>
            </a:p>
            <a:p>
              <a:pPr>
                <a:lnSpc>
                  <a:spcPct val="150000"/>
                </a:lnSpc>
              </a:pPr>
              <a:r>
                <a:rPr lang="en-IN" sz="850">
                  <a:latin typeface="Times New Roman" panose="02020603050405020304" pitchFamily="18" charset="0"/>
                  <a:cs typeface="Times New Roman" panose="02020603050405020304" pitchFamily="18" charset="0"/>
                </a:rPr>
                <a:t>${Month2}</a:t>
              </a:r>
            </a:p>
            <a:p>
              <a:pPr>
                <a:lnSpc>
                  <a:spcPct val="150000"/>
                </a:lnSpc>
              </a:pPr>
              <a:r>
                <a:rPr lang="en-IN" sz="850">
                  <a:latin typeface="Times New Roman" panose="02020603050405020304" pitchFamily="18" charset="0"/>
                  <a:cs typeface="Times New Roman" panose="02020603050405020304" pitchFamily="18" charset="0"/>
                </a:rPr>
                <a:t>${Month3}</a:t>
              </a:r>
            </a:p>
            <a:p>
              <a:pPr>
                <a:lnSpc>
                  <a:spcPct val="150000"/>
                </a:lnSpc>
              </a:pPr>
              <a:r>
                <a:rPr lang="en-IN" sz="850">
                  <a:latin typeface="Times New Roman" panose="02020603050405020304" pitchFamily="18" charset="0"/>
                  <a:cs typeface="Times New Roman" panose="02020603050405020304" pitchFamily="18" charset="0"/>
                </a:rPr>
                <a:t>${Month4}</a:t>
              </a:r>
            </a:p>
            <a:p>
              <a:pPr>
                <a:lnSpc>
                  <a:spcPct val="150000"/>
                </a:lnSpc>
              </a:pPr>
              <a:r>
                <a:rPr lang="en-IN" sz="850">
                  <a:latin typeface="Times New Roman" panose="02020603050405020304" pitchFamily="18" charset="0"/>
                  <a:cs typeface="Times New Roman" panose="02020603050405020304" pitchFamily="18" charset="0"/>
                </a:rPr>
                <a:t>${Month5}</a:t>
              </a:r>
              <a:endParaRPr lang="en-IN" sz="850" dirty="0">
                <a:latin typeface="Times New Roman" panose="02020603050405020304" pitchFamily="18" charset="0"/>
                <a:cs typeface="Times New Roman" panose="02020603050405020304" pitchFamily="18" charset="0"/>
              </a:endParaRPr>
            </a:p>
          </p:txBody>
        </p:sp>
        <p:pic>
          <p:nvPicPr>
            <p:cNvPr id="17" name="Picture 16">
              <a:extLst>
                <a:ext uri="{FF2B5EF4-FFF2-40B4-BE49-F238E27FC236}">
                  <a16:creationId xmlns:a16="http://schemas.microsoft.com/office/drawing/2014/main" id="{409F68E3-22BD-4A4A-A16E-B0CE7B0E4E54}"/>
                </a:ext>
              </a:extLst>
            </p:cNvPr>
            <p:cNvPicPr>
              <a:picLocks noChangeAspect="1"/>
            </p:cNvPicPr>
            <p:nvPr/>
          </p:nvPicPr>
          <p:blipFill>
            <a:blip r:embed="rId8"/>
            <a:stretch>
              <a:fillRect/>
            </a:stretch>
          </p:blipFill>
          <p:spPr>
            <a:xfrm>
              <a:off x="8763000" y="2085963"/>
              <a:ext cx="90000" cy="90000"/>
            </a:xfrm>
            <a:prstGeom prst="rect">
              <a:avLst/>
            </a:prstGeom>
          </p:spPr>
        </p:pic>
        <p:pic>
          <p:nvPicPr>
            <p:cNvPr id="18" name="Picture 17">
              <a:extLst>
                <a:ext uri="{FF2B5EF4-FFF2-40B4-BE49-F238E27FC236}">
                  <a16:creationId xmlns:a16="http://schemas.microsoft.com/office/drawing/2014/main" id="{97D55D24-68F6-4DEE-BE17-0BA5D9451FCE}"/>
                </a:ext>
              </a:extLst>
            </p:cNvPr>
            <p:cNvPicPr>
              <a:picLocks noChangeAspect="1"/>
            </p:cNvPicPr>
            <p:nvPr/>
          </p:nvPicPr>
          <p:blipFill>
            <a:blip r:embed="rId9"/>
            <a:stretch>
              <a:fillRect/>
            </a:stretch>
          </p:blipFill>
          <p:spPr>
            <a:xfrm>
              <a:off x="8763000" y="2305037"/>
              <a:ext cx="90000" cy="90000"/>
            </a:xfrm>
            <a:prstGeom prst="rect">
              <a:avLst/>
            </a:prstGeom>
          </p:spPr>
        </p:pic>
        <p:pic>
          <p:nvPicPr>
            <p:cNvPr id="19" name="Picture 18">
              <a:extLst>
                <a:ext uri="{FF2B5EF4-FFF2-40B4-BE49-F238E27FC236}">
                  <a16:creationId xmlns:a16="http://schemas.microsoft.com/office/drawing/2014/main" id="{C105B30D-9F5C-4018-9EE0-AB524A495996}"/>
                </a:ext>
              </a:extLst>
            </p:cNvPr>
            <p:cNvPicPr>
              <a:picLocks/>
            </p:cNvPicPr>
            <p:nvPr/>
          </p:nvPicPr>
          <p:blipFill>
            <a:blip r:embed="rId10"/>
            <a:stretch>
              <a:fillRect/>
            </a:stretch>
          </p:blipFill>
          <p:spPr>
            <a:xfrm>
              <a:off x="8762999" y="2486018"/>
              <a:ext cx="90000" cy="90000"/>
            </a:xfrm>
            <a:prstGeom prst="rect">
              <a:avLst/>
            </a:prstGeom>
          </p:spPr>
        </p:pic>
        <p:pic>
          <p:nvPicPr>
            <p:cNvPr id="20" name="Picture 19">
              <a:extLst>
                <a:ext uri="{FF2B5EF4-FFF2-40B4-BE49-F238E27FC236}">
                  <a16:creationId xmlns:a16="http://schemas.microsoft.com/office/drawing/2014/main" id="{01CCF530-CD33-46F0-A664-345F25456AC1}"/>
                </a:ext>
              </a:extLst>
            </p:cNvPr>
            <p:cNvPicPr>
              <a:picLocks noChangeAspect="1"/>
            </p:cNvPicPr>
            <p:nvPr/>
          </p:nvPicPr>
          <p:blipFill>
            <a:blip r:embed="rId11"/>
            <a:stretch>
              <a:fillRect/>
            </a:stretch>
          </p:blipFill>
          <p:spPr>
            <a:xfrm>
              <a:off x="8763000" y="2849540"/>
              <a:ext cx="90000" cy="90000"/>
            </a:xfrm>
            <a:prstGeom prst="rect">
              <a:avLst/>
            </a:prstGeom>
          </p:spPr>
        </p:pic>
        <p:pic>
          <p:nvPicPr>
            <p:cNvPr id="21" name="Picture 20">
              <a:extLst>
                <a:ext uri="{FF2B5EF4-FFF2-40B4-BE49-F238E27FC236}">
                  <a16:creationId xmlns:a16="http://schemas.microsoft.com/office/drawing/2014/main" id="{F9A22018-12C4-45C9-B3A1-DA0FA8311E37}"/>
                </a:ext>
              </a:extLst>
            </p:cNvPr>
            <p:cNvPicPr>
              <a:picLocks noChangeAspect="1"/>
            </p:cNvPicPr>
            <p:nvPr/>
          </p:nvPicPr>
          <p:blipFill>
            <a:blip r:embed="rId12"/>
            <a:stretch>
              <a:fillRect/>
            </a:stretch>
          </p:blipFill>
          <p:spPr>
            <a:xfrm>
              <a:off x="8763000" y="2658253"/>
              <a:ext cx="90000" cy="90000"/>
            </a:xfrm>
            <a:prstGeom prst="rect">
              <a:avLst/>
            </a:prstGeom>
          </p:spPr>
        </p:pic>
      </p:grpSp>
    </p:spTree>
    <p:custDataLst>
      <p:tags r:id="rId1"/>
    </p:custData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6D1DA76C-DCB7-4AA8-9A1E-F4F1DFE83F83}" type="slidenum">
              <a:rPr lang="en-GB" altLang="zh-TW" smtClean="0">
                <a:latin typeface="Frutiger 55 Roman" pitchFamily="34" charset="0"/>
              </a:rPr>
              <a:pPr defTabSz="1006475">
                <a:buFont typeface="Symbol" pitchFamily="18" charset="2"/>
                <a:buNone/>
              </a:pPr>
              <a:t>11</a:t>
            </a:fld>
            <a:endParaRPr lang="en-GB" altLang="zh-TW">
              <a:latin typeface="Frutiger 55 Roman" pitchFamily="34" charset="0"/>
            </a:endParaRPr>
          </a:p>
        </p:txBody>
      </p:sp>
      <p:sp>
        <p:nvSpPr>
          <p:cNvPr id="84994" name="Rectangle 2"/>
          <p:cNvSpPr>
            <a:spLocks noGrp="1" noChangeArrowheads="1"/>
          </p:cNvSpPr>
          <p:nvPr>
            <p:ph type="title"/>
            <p:custDataLst>
              <p:tags r:id="rId2"/>
            </p:custDataLst>
          </p:nvPr>
        </p:nvSpPr>
        <p:spPr>
          <a:xfrm>
            <a:off x="381000" y="0"/>
            <a:ext cx="9190038" cy="941388"/>
          </a:xfrm>
        </p:spPr>
        <p:txBody>
          <a:bodyPr/>
          <a:lstStyle/>
          <a:p>
            <a:pPr eaLnBrk="1" hangingPunct="1"/>
            <a:r>
              <a:rPr lang="en-GB">
                <a:solidFill>
                  <a:srgbClr val="000000"/>
                </a:solidFill>
                <a:latin typeface="UBSHeadline" pitchFamily="18" charset="0"/>
                <a:cs typeface="Arial Unicode MS" pitchFamily="34" charset="-128"/>
              </a:rPr>
              <a:t>Appendix - Report Explanation</a:t>
            </a:r>
          </a:p>
        </p:txBody>
      </p:sp>
      <p:sp>
        <p:nvSpPr>
          <p:cNvPr id="84995" name="Rectangle 3"/>
          <p:cNvSpPr>
            <a:spLocks noGrp="1" noChangeArrowheads="1"/>
          </p:cNvSpPr>
          <p:nvPr>
            <p:ph type="body" orient="vert" idx="4294967295"/>
          </p:nvPr>
        </p:nvSpPr>
        <p:spPr>
          <a:xfrm>
            <a:off x="420688" y="1181100"/>
            <a:ext cx="8623300" cy="4930775"/>
          </a:xfrm>
        </p:spPr>
        <p:txBody>
          <a:bodyPr/>
          <a:lstStyle/>
          <a:p>
            <a:pPr eaLnBrk="1" hangingPunct="1"/>
            <a:r>
              <a:rPr lang="en-GB" sz="1400" dirty="0">
                <a:ea typeface="Arial Unicode MS" pitchFamily="34" charset="-128"/>
                <a:cs typeface="Arial Unicode MS" pitchFamily="34" charset="-128"/>
              </a:rPr>
              <a:t>Consumer report</a:t>
            </a:r>
          </a:p>
          <a:p>
            <a:pPr lvl="1" eaLnBrk="1" hangingPunct="1"/>
            <a:r>
              <a:rPr lang="en-GB" sz="1000" dirty="0">
                <a:ea typeface="Arial Unicode MS" pitchFamily="34" charset="-128"/>
                <a:cs typeface="Arial Unicode MS" pitchFamily="34" charset="-128"/>
              </a:rPr>
              <a:t>This is a report for end users (consumers) who need to know how successful we are at the end of the backup window  (it reports the final outcome each nightly cycle regardless of the number of attempts required).</a:t>
            </a:r>
          </a:p>
          <a:p>
            <a:pPr lvl="1" eaLnBrk="1" hangingPunct="1"/>
            <a:r>
              <a:rPr lang="en-GB" sz="1000" dirty="0">
                <a:ea typeface="Arial Unicode MS" pitchFamily="34" charset="-128"/>
                <a:cs typeface="Arial Unicode MS" pitchFamily="34" charset="-128"/>
              </a:rPr>
              <a:t>Required for external reporting to business streams – this is the first night success rate.</a:t>
            </a:r>
          </a:p>
          <a:p>
            <a:pPr eaLnBrk="1" hangingPunct="1"/>
            <a:r>
              <a:rPr lang="en-GB" sz="1400" dirty="0">
                <a:ea typeface="Arial Unicode MS" pitchFamily="34" charset="-128"/>
                <a:cs typeface="Arial Unicode MS" pitchFamily="34" charset="-128"/>
              </a:rPr>
              <a:t>System Restore Tracking</a:t>
            </a:r>
          </a:p>
          <a:p>
            <a:pPr lvl="1" eaLnBrk="1" hangingPunct="1"/>
            <a:r>
              <a:rPr lang="en-GB" sz="1000" dirty="0">
                <a:ea typeface="Arial Unicode MS" pitchFamily="34" charset="-128"/>
                <a:cs typeface="Arial Unicode MS" pitchFamily="34" charset="-128"/>
              </a:rPr>
              <a:t>We report the volume of restores by the volume of remedy tickets.</a:t>
            </a:r>
          </a:p>
          <a:p>
            <a:pPr lvl="1" eaLnBrk="1" hangingPunct="1"/>
            <a:r>
              <a:rPr lang="en-GB" sz="1000" dirty="0">
                <a:ea typeface="Arial Unicode MS" pitchFamily="34" charset="-128"/>
                <a:cs typeface="Arial Unicode MS" pitchFamily="34" charset="-128"/>
              </a:rPr>
              <a:t>We have added a system view which breaks down the actual volume of registered restores in the </a:t>
            </a:r>
            <a:r>
              <a:rPr lang="en-GB" sz="1000" dirty="0" err="1">
                <a:ea typeface="Arial Unicode MS" pitchFamily="34" charset="-128"/>
                <a:cs typeface="Arial Unicode MS" pitchFamily="34" charset="-128"/>
              </a:rPr>
              <a:t>NetBackup</a:t>
            </a:r>
            <a:r>
              <a:rPr lang="en-GB" sz="1000" dirty="0">
                <a:ea typeface="Arial Unicode MS" pitchFamily="34" charset="-128"/>
                <a:cs typeface="Arial Unicode MS" pitchFamily="34" charset="-128"/>
              </a:rPr>
              <a:t> system and the GB restored back into the environment.</a:t>
            </a:r>
          </a:p>
          <a:p>
            <a:pPr lvl="1" eaLnBrk="1" hangingPunct="1"/>
            <a:r>
              <a:rPr lang="en-GB" sz="1000" dirty="0">
                <a:ea typeface="Arial Unicode MS" pitchFamily="34" charset="-128"/>
                <a:cs typeface="Arial Unicode MS" pitchFamily="34" charset="-128"/>
              </a:rPr>
              <a:t>The discrepancy is due to the fact that multiple requests can be received in one remedy ticket and L&amp;C  / Regulatory restores which are not passed through the remedy system.</a:t>
            </a:r>
          </a:p>
          <a:p>
            <a:pPr lvl="1" eaLnBrk="1" hangingPunct="1"/>
            <a:r>
              <a:rPr lang="en-GB" sz="1000" dirty="0">
                <a:ea typeface="Arial Unicode MS" pitchFamily="34" charset="-128"/>
                <a:cs typeface="Arial Unicode MS" pitchFamily="34" charset="-128"/>
              </a:rPr>
              <a:t>Required to show the true volume of restores in the system and the amount of GB we are restoring back into the environment.</a:t>
            </a:r>
          </a:p>
          <a:p>
            <a:pPr eaLnBrk="1" hangingPunct="1"/>
            <a:r>
              <a:rPr lang="en-GB" sz="1200" dirty="0">
                <a:ea typeface="Arial Unicode MS" pitchFamily="34" charset="-128"/>
                <a:cs typeface="Arial Unicode MS" pitchFamily="34" charset="-128"/>
              </a:rPr>
              <a:t> </a:t>
            </a:r>
            <a:r>
              <a:rPr lang="en-GB" sz="1400" dirty="0">
                <a:ea typeface="Arial Unicode MS" pitchFamily="34" charset="-128"/>
                <a:cs typeface="Arial Unicode MS" pitchFamily="34" charset="-128"/>
              </a:rPr>
              <a:t>Strike Reporting Backup Services and GTIS-SC Reference</a:t>
            </a:r>
          </a:p>
          <a:p>
            <a:pPr lvl="1" eaLnBrk="1" hangingPunct="1"/>
            <a:r>
              <a:rPr lang="en-GB" sz="1000" dirty="0">
                <a:ea typeface="Arial Unicode MS" pitchFamily="34" charset="-128"/>
                <a:cs typeface="Arial Unicode MS" pitchFamily="34" charset="-128"/>
              </a:rPr>
              <a:t>On a daily basis, the service aims to achieve 99% success. All failures are rescheduled for the following day to limit exposure to data loss. Any day one failure follows a defined resolution path aimed to ensure success by day three. The backup success rate targets are based on the initial run of backups, and the resolution of failed backups  over the following days, as illustrated below</a:t>
            </a:r>
          </a:p>
          <a:p>
            <a:pPr lvl="1" eaLnBrk="1" hangingPunct="1"/>
            <a:r>
              <a:rPr lang="en-GB" sz="1000" dirty="0">
                <a:ea typeface="Arial Unicode MS" pitchFamily="34" charset="-128"/>
                <a:cs typeface="Arial Unicode MS" pitchFamily="34" charset="-128"/>
              </a:rPr>
              <a:t>Day 1 – A target of 99% of all required backups completing successfully.</a:t>
            </a:r>
          </a:p>
          <a:p>
            <a:pPr lvl="1" eaLnBrk="1" hangingPunct="1"/>
            <a:r>
              <a:rPr lang="en-GB" sz="1000" dirty="0">
                <a:ea typeface="Arial Unicode MS" pitchFamily="34" charset="-128"/>
                <a:cs typeface="Arial Unicode MS" pitchFamily="34" charset="-128"/>
              </a:rPr>
              <a:t>Day 2 – 0.8% of the backups from Day 1 are resolved and completed successfully (Increasing the Day 1 success rate to 99.8 over 2 days)</a:t>
            </a:r>
          </a:p>
          <a:p>
            <a:pPr lvl="1" eaLnBrk="1" hangingPunct="1"/>
            <a:r>
              <a:rPr lang="en-GB" sz="1000" dirty="0">
                <a:ea typeface="Arial Unicode MS" pitchFamily="34" charset="-128"/>
                <a:cs typeface="Arial Unicode MS" pitchFamily="34" charset="-128"/>
              </a:rPr>
              <a:t>Day 3 – 0.2% of the backups from Day 1 are resolved and completed successfully (increasing the Day 1 success rate to 100% over 3 days)</a:t>
            </a:r>
          </a:p>
        </p:txBody>
      </p:sp>
    </p:spTree>
    <p:custDataLst>
      <p:tags r:id="rId1"/>
    </p:custDataLst>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6"/>
          <p:cNvSpPr>
            <a:spLocks noGrp="1" noChangeArrowheads="1"/>
          </p:cNvSpPr>
          <p:nvPr>
            <p:ph type="title"/>
            <p:custDataLst>
              <p:tags r:id="rId2"/>
            </p:custDataLst>
          </p:nvPr>
        </p:nvSpPr>
        <p:spPr>
          <a:xfrm>
            <a:off x="381000" y="0"/>
            <a:ext cx="8570913" cy="941388"/>
          </a:xfrm>
        </p:spPr>
        <p:txBody>
          <a:bodyPr/>
          <a:lstStyle/>
          <a:p>
            <a:pPr eaLnBrk="1" hangingPunct="1"/>
            <a:r>
              <a:rPr lang="en-GB" dirty="0">
                <a:solidFill>
                  <a:srgbClr val="000000"/>
                </a:solidFill>
                <a:latin typeface="UBSHeadline" pitchFamily="18" charset="0"/>
                <a:cs typeface="Arial Unicode MS" pitchFamily="34" charset="-128"/>
              </a:rPr>
              <a:t>Executive Summary</a:t>
            </a:r>
          </a:p>
        </p:txBody>
      </p:sp>
      <p:sp>
        <p:nvSpPr>
          <p:cNvPr id="46084" name="Rectangle 7"/>
          <p:cNvSpPr>
            <a:spLocks noGrp="1" noChangeArrowheads="1"/>
          </p:cNvSpPr>
          <p:nvPr>
            <p:ph type="body" orient="vert" idx="4294967295"/>
            <p:custDataLst>
              <p:tags r:id="rId3"/>
            </p:custDataLst>
          </p:nvPr>
        </p:nvSpPr>
        <p:spPr>
          <a:xfrm>
            <a:off x="420688" y="1133475"/>
            <a:ext cx="9332912" cy="643253"/>
          </a:xfrm>
        </p:spPr>
        <p:txBody>
          <a:bodyPr>
            <a:spAutoFit/>
          </a:bodyPr>
          <a:lstStyle/>
          <a:p>
            <a:pPr eaLnBrk="1" hangingPunct="1">
              <a:spcBef>
                <a:spcPct val="118000"/>
              </a:spcBef>
            </a:pPr>
            <a:r>
              <a:rPr lang="en-GB" sz="1000" dirty="0">
                <a:latin typeface="Century Gothic" pitchFamily="34" charset="0"/>
                <a:ea typeface="Arial Unicode MS" pitchFamily="34" charset="-128"/>
                <a:cs typeface="Arial Unicode MS" pitchFamily="34" charset="-128"/>
              </a:rPr>
              <a:t>The success rate for backups was ${LastMonthSuccessRate} in ${LastMonthName}, ${DiffVerb} our SLA and our success rate compared to ${Last2LastMonthName} by ${DiffOfLastNd2ndLastMonthSuccRate}. </a:t>
            </a:r>
          </a:p>
          <a:p>
            <a:pPr eaLnBrk="1" hangingPunct="1">
              <a:spcBef>
                <a:spcPct val="118000"/>
              </a:spcBef>
            </a:pPr>
            <a:r>
              <a:rPr lang="en-GB" sz="1000">
                <a:latin typeface="Century Gothic" pitchFamily="34" charset="0"/>
                <a:ea typeface="Arial Unicode MS" pitchFamily="34" charset="-128"/>
                <a:cs typeface="Arial Unicode MS" pitchFamily="34" charset="-128"/>
              </a:rPr>
              <a:t>We are </a:t>
            </a:r>
            <a:r>
              <a:rPr lang="en-GB" sz="1000" dirty="0">
                <a:latin typeface="Century Gothic" pitchFamily="34" charset="0"/>
                <a:ea typeface="Arial Unicode MS" pitchFamily="34" charset="-128"/>
                <a:cs typeface="Arial Unicode MS" pitchFamily="34" charset="-128"/>
              </a:rPr>
              <a:t>${SuccessTargetCompare} target (${StrikeSuccessRateTarget}) for the first, second and third night success per the chart below.</a:t>
            </a:r>
          </a:p>
        </p:txBody>
      </p:sp>
      <p:sp>
        <p:nvSpPr>
          <p:cNvPr id="46085" name="Slide Number Placeholder 3"/>
          <p:cNvSpPr txBox="1">
            <a:spLocks noGrp="1"/>
          </p:cNvSpPr>
          <p:nvPr/>
        </p:nvSpPr>
        <p:spPr bwMode="black">
          <a:xfrm>
            <a:off x="9204325" y="6896100"/>
            <a:ext cx="412750" cy="379413"/>
          </a:xfrm>
          <a:prstGeom prst="rect">
            <a:avLst/>
          </a:prstGeom>
          <a:noFill/>
          <a:ln w="9525">
            <a:noFill/>
            <a:miter lim="800000"/>
            <a:headEnd/>
            <a:tailEnd/>
          </a:ln>
        </p:spPr>
        <p:txBody>
          <a:bodyPr wrap="none" lIns="0" tIns="0" rIns="0" bIns="0" anchor="b"/>
          <a:lstStyle/>
          <a:p>
            <a:pPr algn="r" defTabSz="1006475" eaLnBrk="0" hangingPunct="0"/>
            <a:fld id="{E1F9DD7A-24A8-4A31-A8F2-11AF132C61EF}" type="slidenum">
              <a:rPr lang="en-GB" altLang="zh-TW" sz="700"/>
              <a:pPr algn="r" defTabSz="1006475" eaLnBrk="0" hangingPunct="0"/>
              <a:t>1</a:t>
            </a:fld>
            <a:endParaRPr lang="en-GB" altLang="zh-TW" sz="700"/>
          </a:p>
        </p:txBody>
      </p:sp>
      <p:sp>
        <p:nvSpPr>
          <p:cNvPr id="46086" name="Rectangle 7"/>
          <p:cNvSpPr>
            <a:spLocks noChangeArrowheads="1"/>
          </p:cNvSpPr>
          <p:nvPr>
            <p:custDataLst>
              <p:tags r:id="rId4"/>
            </p:custDataLst>
          </p:nvPr>
        </p:nvSpPr>
        <p:spPr bwMode="gray">
          <a:xfrm>
            <a:off x="447675" y="3771900"/>
            <a:ext cx="9156700" cy="654025"/>
          </a:xfrm>
          <a:prstGeom prst="rect">
            <a:avLst/>
          </a:prstGeom>
          <a:noFill/>
          <a:ln w="9525">
            <a:noFill/>
            <a:miter lim="800000"/>
            <a:headEnd/>
            <a:tailEnd/>
          </a:ln>
        </p:spPr>
        <p:txBody>
          <a:bodyPr lIns="0" tIns="0" rIns="0" bIns="0">
            <a:spAutoFit/>
          </a:bodyPr>
          <a:lstStyle/>
          <a:p>
            <a:pPr marL="228600" indent="-228600" defTabSz="1006475" eaLnBrk="0" hangingPunct="0">
              <a:spcBef>
                <a:spcPct val="194000"/>
              </a:spcBef>
              <a:buClr>
                <a:srgbClr val="E60000"/>
              </a:buClr>
              <a:buFont typeface="Symbol" pitchFamily="18" charset="2"/>
              <a:buChar char="·"/>
            </a:pPr>
            <a:r>
              <a:rPr lang="en-GB" dirty="0">
                <a:latin typeface="Century Gothic" pitchFamily="34" charset="0"/>
              </a:rPr>
              <a:t>Daily backup volume averages have ${DailyDiffVerb} by ${DailyAvgDiff} per day (average was ${Last2LastMonthDailyBackupAvgMB} in ${Last2LastMonthName} versus ${LastMonthDailyBackupAvgMB} in ${LastMonthName}). The total monthly Backup Volume ${MonthlyDiffVerb} by ${DiffMonthlyBackupMB}  to ${LastMonthBackupMB}.</a:t>
            </a:r>
          </a:p>
          <a:p>
            <a:pPr marL="228600" indent="-228600" defTabSz="1006475" eaLnBrk="0" hangingPunct="0">
              <a:spcBef>
                <a:spcPts val="300"/>
              </a:spcBef>
              <a:buClr>
                <a:srgbClr val="E60000"/>
              </a:buClr>
              <a:buFont typeface="Symbol" pitchFamily="18" charset="2"/>
              <a:buChar char="·"/>
            </a:pPr>
            <a:r>
              <a:rPr lang="en-GB" dirty="0">
                <a:latin typeface="Century Gothic" pitchFamily="34" charset="0"/>
              </a:rPr>
              <a:t>The below table represents the breakdown between STR (Short) and LTR (Long) Term Backup Retention.</a:t>
            </a:r>
          </a:p>
        </p:txBody>
      </p:sp>
      <p:sp>
        <p:nvSpPr>
          <p:cNvPr id="46087" name="Rectangle 7"/>
          <p:cNvSpPr>
            <a:spLocks noChangeArrowheads="1"/>
          </p:cNvSpPr>
          <p:nvPr>
            <p:custDataLst>
              <p:tags r:id="rId5"/>
            </p:custDataLst>
          </p:nvPr>
        </p:nvSpPr>
        <p:spPr bwMode="gray">
          <a:xfrm>
            <a:off x="457200" y="6634163"/>
            <a:ext cx="9156700" cy="152400"/>
          </a:xfrm>
          <a:prstGeom prst="rect">
            <a:avLst/>
          </a:prstGeom>
          <a:noFill/>
          <a:ln w="9525">
            <a:noFill/>
            <a:miter lim="800000"/>
            <a:headEnd/>
            <a:tailEnd/>
          </a:ln>
        </p:spPr>
        <p:txBody>
          <a:bodyPr lIns="0" tIns="0" rIns="0" bIns="0">
            <a:spAutoFit/>
          </a:bodyPr>
          <a:lstStyle/>
          <a:p>
            <a:pPr marL="228600" indent="-228600" defTabSz="1006475" eaLnBrk="0" hangingPunct="0">
              <a:spcBef>
                <a:spcPct val="174000"/>
              </a:spcBef>
              <a:buClr>
                <a:srgbClr val="E60000"/>
              </a:buClr>
              <a:buFont typeface="Symbol" pitchFamily="18" charset="2"/>
              <a:buChar char="·"/>
            </a:pPr>
            <a:r>
              <a:rPr lang="en-GB" dirty="0">
                <a:latin typeface="Century Gothic" pitchFamily="34" charset="0"/>
              </a:rPr>
              <a:t>${NoOfRestoreJobs} successful restores, with a total of ${LastMonthRstData} of data, were executed in ${LastMonthName}.</a:t>
            </a:r>
          </a:p>
        </p:txBody>
      </p:sp>
      <p:graphicFrame>
        <p:nvGraphicFramePr>
          <p:cNvPr id="10" name="Chart 9"/>
          <p:cNvGraphicFramePr/>
          <p:nvPr>
            <p:extLst>
              <p:ext uri="{D42A27DB-BD31-4B8C-83A1-F6EECF244321}">
                <p14:modId xmlns:p14="http://schemas.microsoft.com/office/powerpoint/2010/main" val="1615388941"/>
              </p:ext>
            </p:extLst>
          </p:nvPr>
        </p:nvGraphicFramePr>
        <p:xfrm>
          <a:off x="1066800" y="2095500"/>
          <a:ext cx="7885113" cy="1676400"/>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11" name="Chart 10"/>
          <p:cNvGraphicFramePr/>
          <p:nvPr>
            <p:extLst>
              <p:ext uri="{D42A27DB-BD31-4B8C-83A1-F6EECF244321}">
                <p14:modId xmlns:p14="http://schemas.microsoft.com/office/powerpoint/2010/main" val="458666463"/>
              </p:ext>
            </p:extLst>
          </p:nvPr>
        </p:nvGraphicFramePr>
        <p:xfrm>
          <a:off x="1066801" y="4610100"/>
          <a:ext cx="7315199" cy="1676400"/>
        </p:xfrm>
        <a:graphic>
          <a:graphicData uri="http://schemas.openxmlformats.org/drawingml/2006/chart">
            <c:chart xmlns:c="http://schemas.openxmlformats.org/drawingml/2006/chart" xmlns:r="http://schemas.openxmlformats.org/officeDocument/2006/relationships" r:id="rId9"/>
          </a:graphicData>
        </a:graphic>
      </p:graphicFrame>
    </p:spTree>
    <p:custDataLst>
      <p:tags r:id="rId1"/>
    </p:custData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04D49D0A-CCA8-478D-A5D0-FD4C8B298916}" type="slidenum">
              <a:rPr lang="en-GB" altLang="zh-TW" smtClean="0">
                <a:latin typeface="Frutiger 55 Roman" pitchFamily="34" charset="0"/>
              </a:rPr>
              <a:pPr defTabSz="1006475">
                <a:buFont typeface="Symbol" pitchFamily="18" charset="2"/>
                <a:buNone/>
              </a:pPr>
              <a:t>2</a:t>
            </a:fld>
            <a:endParaRPr lang="en-GB" altLang="zh-TW">
              <a:latin typeface="Frutiger 55 Roman" pitchFamily="34" charset="0"/>
            </a:endParaRPr>
          </a:p>
        </p:txBody>
      </p:sp>
      <p:sp>
        <p:nvSpPr>
          <p:cNvPr id="50180" name="Rectangle 3"/>
          <p:cNvSpPr>
            <a:spLocks noGrp="1" noChangeArrowheads="1"/>
          </p:cNvSpPr>
          <p:nvPr>
            <p:ph type="title"/>
            <p:custDataLst>
              <p:tags r:id="rId2"/>
            </p:custDataLst>
          </p:nvPr>
        </p:nvSpPr>
        <p:spPr>
          <a:xfrm>
            <a:off x="381000" y="0"/>
            <a:ext cx="9190038" cy="941388"/>
          </a:xfrm>
        </p:spPr>
        <p:txBody>
          <a:bodyPr>
            <a:normAutofit/>
          </a:bodyPr>
          <a:lstStyle/>
          <a:p>
            <a:pPr eaLnBrk="1" hangingPunct="1"/>
            <a:r>
              <a:rPr lang="en-GB" sz="2600" dirty="0">
                <a:solidFill>
                  <a:srgbClr val="000000"/>
                </a:solidFill>
                <a:latin typeface="UBSHeadline" pitchFamily="18" charset="0"/>
                <a:cs typeface="Arial Unicode MS" pitchFamily="34" charset="-128"/>
              </a:rPr>
              <a:t>Consumer Report </a:t>
            </a:r>
            <a:r>
              <a:rPr lang="en-GB" sz="2600">
                <a:solidFill>
                  <a:srgbClr val="000000"/>
                </a:solidFill>
                <a:latin typeface="UBSHeadline" pitchFamily="18" charset="0"/>
                <a:cs typeface="Arial Unicode MS" pitchFamily="34" charset="-128"/>
              </a:rPr>
              <a:t>– ${CommcellGrp} </a:t>
            </a:r>
            <a:r>
              <a:rPr lang="en-GB" sz="2600" dirty="0">
                <a:solidFill>
                  <a:srgbClr val="000000"/>
                </a:solidFill>
                <a:latin typeface="UBSHeadline" pitchFamily="18" charset="0"/>
                <a:cs typeface="Arial Unicode MS" pitchFamily="34" charset="-128"/>
              </a:rPr>
              <a:t>Backup Services</a:t>
            </a:r>
          </a:p>
        </p:txBody>
      </p:sp>
      <p:sp>
        <p:nvSpPr>
          <p:cNvPr id="50181" name="Rectangle 4"/>
          <p:cNvSpPr>
            <a:spLocks noGrp="1" noChangeArrowheads="1"/>
          </p:cNvSpPr>
          <p:nvPr>
            <p:ph type="body" orient="vert" idx="4294967295"/>
          </p:nvPr>
        </p:nvSpPr>
        <p:spPr>
          <a:xfrm>
            <a:off x="420688" y="1196975"/>
            <a:ext cx="8661400" cy="333375"/>
          </a:xfrm>
        </p:spPr>
        <p:txBody>
          <a:bodyPr/>
          <a:lstStyle/>
          <a:p>
            <a:pPr marL="179388" indent="-179388" eaLnBrk="1" hangingPunct="1"/>
            <a:r>
              <a:rPr lang="en-GB" sz="1200" dirty="0">
                <a:ea typeface="Arial Unicode MS" pitchFamily="34" charset="-128"/>
                <a:cs typeface="Arial Unicode MS" pitchFamily="34" charset="-128"/>
              </a:rPr>
              <a:t>This chart represents a consumer view of backups (it only reports the final outcome in a nightly cycle, ignoring any failures prior to the final outcome).</a:t>
            </a:r>
          </a:p>
          <a:p>
            <a:pPr marL="179388" indent="-179388" eaLnBrk="1" hangingPunct="1">
              <a:lnSpc>
                <a:spcPct val="70000"/>
              </a:lnSpc>
              <a:buClr>
                <a:schemeClr val="tx1"/>
              </a:buClr>
              <a:buFont typeface="Wingdings" pitchFamily="2" charset="2"/>
              <a:buNone/>
            </a:pPr>
            <a:endParaRPr lang="en-GB" altLang="zh-TW" sz="1200" dirty="0">
              <a:ea typeface="Arial Unicode MS" pitchFamily="34" charset="-128"/>
              <a:cs typeface="Arial Unicode MS" pitchFamily="34" charset="-128"/>
            </a:endParaRPr>
          </a:p>
        </p:txBody>
      </p:sp>
      <p:sp>
        <p:nvSpPr>
          <p:cNvPr id="50182" name="Rectangle 5"/>
          <p:cNvSpPr>
            <a:spLocks noChangeArrowheads="1"/>
          </p:cNvSpPr>
          <p:nvPr/>
        </p:nvSpPr>
        <p:spPr bwMode="auto">
          <a:xfrm>
            <a:off x="0" y="1182688"/>
            <a:ext cx="0" cy="246062"/>
          </a:xfrm>
          <a:prstGeom prst="rect">
            <a:avLst/>
          </a:prstGeom>
          <a:noFill/>
          <a:ln w="9525">
            <a:noFill/>
            <a:miter lim="800000"/>
            <a:headEnd/>
            <a:tailEnd/>
          </a:ln>
        </p:spPr>
        <p:txBody>
          <a:bodyPr wrap="none" lIns="0" tIns="0" rIns="0" bIns="0">
            <a:spAutoFit/>
          </a:bodyPr>
          <a:lstStyle/>
          <a:p>
            <a:pPr eaLnBrk="0" hangingPunct="0">
              <a:spcBef>
                <a:spcPct val="50000"/>
              </a:spcBef>
            </a:pPr>
            <a:endParaRPr lang="de-CH" sz="1600"/>
          </a:p>
        </p:txBody>
      </p:sp>
      <p:sp>
        <p:nvSpPr>
          <p:cNvPr id="50183" name="Rectangle 6"/>
          <p:cNvSpPr>
            <a:spLocks noChangeArrowheads="1"/>
          </p:cNvSpPr>
          <p:nvPr/>
        </p:nvSpPr>
        <p:spPr bwMode="auto">
          <a:xfrm>
            <a:off x="0" y="1182688"/>
            <a:ext cx="0" cy="246062"/>
          </a:xfrm>
          <a:prstGeom prst="rect">
            <a:avLst/>
          </a:prstGeom>
          <a:noFill/>
          <a:ln w="9525">
            <a:noFill/>
            <a:miter lim="800000"/>
            <a:headEnd/>
            <a:tailEnd/>
          </a:ln>
        </p:spPr>
        <p:txBody>
          <a:bodyPr wrap="none" lIns="0" tIns="0" rIns="0" bIns="0">
            <a:spAutoFit/>
          </a:bodyPr>
          <a:lstStyle/>
          <a:p>
            <a:pPr eaLnBrk="0" hangingPunct="0">
              <a:spcBef>
                <a:spcPct val="50000"/>
              </a:spcBef>
            </a:pPr>
            <a:endParaRPr lang="de-CH" sz="1600"/>
          </a:p>
        </p:txBody>
      </p:sp>
      <p:sp>
        <p:nvSpPr>
          <p:cNvPr id="50184" name="Rectangle 7"/>
          <p:cNvSpPr>
            <a:spLocks noChangeArrowheads="1"/>
          </p:cNvSpPr>
          <p:nvPr/>
        </p:nvSpPr>
        <p:spPr bwMode="auto">
          <a:xfrm>
            <a:off x="0" y="1182688"/>
            <a:ext cx="0" cy="246062"/>
          </a:xfrm>
          <a:prstGeom prst="rect">
            <a:avLst/>
          </a:prstGeom>
          <a:noFill/>
          <a:ln w="9525">
            <a:noFill/>
            <a:miter lim="800000"/>
            <a:headEnd/>
            <a:tailEnd/>
          </a:ln>
        </p:spPr>
        <p:txBody>
          <a:bodyPr wrap="none" lIns="0" tIns="0" rIns="0" bIns="0">
            <a:spAutoFit/>
          </a:bodyPr>
          <a:lstStyle/>
          <a:p>
            <a:pPr eaLnBrk="0" hangingPunct="0">
              <a:spcBef>
                <a:spcPct val="50000"/>
              </a:spcBef>
            </a:pPr>
            <a:endParaRPr lang="de-CH" sz="1600"/>
          </a:p>
        </p:txBody>
      </p:sp>
      <p:sp>
        <p:nvSpPr>
          <p:cNvPr id="50185" name="Rectangle 8"/>
          <p:cNvSpPr>
            <a:spLocks noChangeArrowheads="1"/>
          </p:cNvSpPr>
          <p:nvPr/>
        </p:nvSpPr>
        <p:spPr bwMode="auto">
          <a:xfrm>
            <a:off x="0" y="1182688"/>
            <a:ext cx="0" cy="246062"/>
          </a:xfrm>
          <a:prstGeom prst="rect">
            <a:avLst/>
          </a:prstGeom>
          <a:noFill/>
          <a:ln w="9525">
            <a:noFill/>
            <a:miter lim="800000"/>
            <a:headEnd/>
            <a:tailEnd/>
          </a:ln>
        </p:spPr>
        <p:txBody>
          <a:bodyPr wrap="none" lIns="0" tIns="0" rIns="0" bIns="0">
            <a:spAutoFit/>
          </a:bodyPr>
          <a:lstStyle/>
          <a:p>
            <a:pPr eaLnBrk="0" hangingPunct="0">
              <a:spcBef>
                <a:spcPct val="50000"/>
              </a:spcBef>
            </a:pPr>
            <a:endParaRPr lang="de-CH" sz="1600"/>
          </a:p>
        </p:txBody>
      </p:sp>
      <p:sp>
        <p:nvSpPr>
          <p:cNvPr id="50186" name="Rectangle 9"/>
          <p:cNvSpPr>
            <a:spLocks noChangeArrowheads="1"/>
          </p:cNvSpPr>
          <p:nvPr/>
        </p:nvSpPr>
        <p:spPr bwMode="auto">
          <a:xfrm>
            <a:off x="0" y="1182688"/>
            <a:ext cx="0" cy="246062"/>
          </a:xfrm>
          <a:prstGeom prst="rect">
            <a:avLst/>
          </a:prstGeom>
          <a:noFill/>
          <a:ln w="9525">
            <a:noFill/>
            <a:miter lim="800000"/>
            <a:headEnd/>
            <a:tailEnd/>
          </a:ln>
        </p:spPr>
        <p:txBody>
          <a:bodyPr wrap="none" lIns="0" tIns="0" rIns="0" bIns="0">
            <a:spAutoFit/>
          </a:bodyPr>
          <a:lstStyle/>
          <a:p>
            <a:pPr eaLnBrk="0" hangingPunct="0">
              <a:spcBef>
                <a:spcPct val="50000"/>
              </a:spcBef>
            </a:pPr>
            <a:endParaRPr lang="de-CH" sz="1600"/>
          </a:p>
        </p:txBody>
      </p:sp>
      <p:sp>
        <p:nvSpPr>
          <p:cNvPr id="50187" name="Rectangle 10"/>
          <p:cNvSpPr>
            <a:spLocks noChangeArrowheads="1"/>
          </p:cNvSpPr>
          <p:nvPr/>
        </p:nvSpPr>
        <p:spPr bwMode="auto">
          <a:xfrm>
            <a:off x="0" y="1182688"/>
            <a:ext cx="0" cy="246062"/>
          </a:xfrm>
          <a:prstGeom prst="rect">
            <a:avLst/>
          </a:prstGeom>
          <a:noFill/>
          <a:ln w="9525">
            <a:noFill/>
            <a:miter lim="800000"/>
            <a:headEnd/>
            <a:tailEnd/>
          </a:ln>
        </p:spPr>
        <p:txBody>
          <a:bodyPr wrap="none" lIns="0" tIns="0" rIns="0" bIns="0">
            <a:spAutoFit/>
          </a:bodyPr>
          <a:lstStyle/>
          <a:p>
            <a:pPr eaLnBrk="0" hangingPunct="0">
              <a:spcBef>
                <a:spcPct val="50000"/>
              </a:spcBef>
            </a:pPr>
            <a:endParaRPr lang="de-CH" sz="1600"/>
          </a:p>
        </p:txBody>
      </p:sp>
      <p:graphicFrame>
        <p:nvGraphicFramePr>
          <p:cNvPr id="13" name="Chart 12"/>
          <p:cNvGraphicFramePr/>
          <p:nvPr>
            <p:extLst>
              <p:ext uri="{D42A27DB-BD31-4B8C-83A1-F6EECF244321}">
                <p14:modId xmlns:p14="http://schemas.microsoft.com/office/powerpoint/2010/main" val="169849950"/>
              </p:ext>
            </p:extLst>
          </p:nvPr>
        </p:nvGraphicFramePr>
        <p:xfrm>
          <a:off x="228600" y="2400300"/>
          <a:ext cx="8915400" cy="4114800"/>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4" name="Slide Number Placeholder 3"/>
          <p:cNvSpPr txBox="1">
            <a:spLocks noGrp="1"/>
          </p:cNvSpPr>
          <p:nvPr/>
        </p:nvSpPr>
        <p:spPr bwMode="auto">
          <a:xfrm>
            <a:off x="9207500" y="6858000"/>
            <a:ext cx="412750" cy="384175"/>
          </a:xfrm>
          <a:prstGeom prst="rect">
            <a:avLst/>
          </a:prstGeom>
          <a:noFill/>
          <a:ln w="9525">
            <a:noFill/>
            <a:miter lim="800000"/>
            <a:headEnd/>
            <a:tailEnd/>
          </a:ln>
        </p:spPr>
        <p:txBody>
          <a:bodyPr lIns="0" tIns="0" rIns="0" bIns="0" anchor="b"/>
          <a:lstStyle/>
          <a:p>
            <a:pPr algn="r" defTabSz="1006475" eaLnBrk="0" hangingPunct="0">
              <a:lnSpc>
                <a:spcPct val="80000"/>
              </a:lnSpc>
              <a:spcBef>
                <a:spcPct val="65000"/>
              </a:spcBef>
              <a:buClr>
                <a:srgbClr val="E60000"/>
              </a:buClr>
              <a:buFont typeface="Symbol" pitchFamily="18" charset="2"/>
              <a:buNone/>
            </a:pPr>
            <a:fld id="{6C1D7E2E-D2D4-4E92-B390-5E5E4E42B835}" type="slidenum">
              <a:rPr lang="en-GB" altLang="zh-TW" sz="700"/>
              <a:pPr algn="r" defTabSz="1006475" eaLnBrk="0" hangingPunct="0">
                <a:lnSpc>
                  <a:spcPct val="80000"/>
                </a:lnSpc>
                <a:spcBef>
                  <a:spcPct val="65000"/>
                </a:spcBef>
                <a:buClr>
                  <a:srgbClr val="E60000"/>
                </a:buClr>
                <a:buFont typeface="Symbol" pitchFamily="18" charset="2"/>
                <a:buNone/>
              </a:pPr>
              <a:t>3</a:t>
            </a:fld>
            <a:endParaRPr lang="en-GB" altLang="zh-TW" sz="700"/>
          </a:p>
        </p:txBody>
      </p:sp>
      <p:sp>
        <p:nvSpPr>
          <p:cNvPr id="58375" name="Rectangle 3"/>
          <p:cNvSpPr>
            <a:spLocks noGrp="1" noChangeArrowheads="1"/>
          </p:cNvSpPr>
          <p:nvPr>
            <p:ph type="title" idx="4294967295"/>
            <p:custDataLst>
              <p:tags r:id="rId2"/>
            </p:custDataLst>
          </p:nvPr>
        </p:nvSpPr>
        <p:spPr/>
        <p:txBody>
          <a:bodyPr/>
          <a:lstStyle/>
          <a:p>
            <a:pPr>
              <a:lnSpc>
                <a:spcPct val="85000"/>
              </a:lnSpc>
            </a:pPr>
            <a:r>
              <a:rPr lang="en-GB">
                <a:solidFill>
                  <a:srgbClr val="000000"/>
                </a:solidFill>
                <a:ea typeface="Arial Unicode MS" pitchFamily="34" charset="-128"/>
                <a:cs typeface="Arial Unicode MS" pitchFamily="34" charset="-128"/>
              </a:rPr>
              <a:t>Factory Report (${CommcellGrp})</a:t>
            </a:r>
            <a:endParaRPr lang="en-GB" dirty="0">
              <a:solidFill>
                <a:srgbClr val="000000"/>
              </a:solidFill>
              <a:ea typeface="Arial Unicode MS" pitchFamily="34" charset="-128"/>
              <a:cs typeface="Arial Unicode MS" pitchFamily="34" charset="-128"/>
            </a:endParaRPr>
          </a:p>
        </p:txBody>
      </p:sp>
      <p:sp>
        <p:nvSpPr>
          <p:cNvPr id="58376" name="Rectangle 4"/>
          <p:cNvSpPr>
            <a:spLocks noGrp="1" noChangeArrowheads="1"/>
          </p:cNvSpPr>
          <p:nvPr>
            <p:ph type="body" orient="vert" idx="4294967295"/>
          </p:nvPr>
        </p:nvSpPr>
        <p:spPr>
          <a:xfrm>
            <a:off x="742950" y="1196975"/>
            <a:ext cx="4075113" cy="365125"/>
          </a:xfrm>
        </p:spPr>
        <p:txBody>
          <a:bodyPr/>
          <a:lstStyle/>
          <a:p>
            <a:pPr marL="179388" indent="-179388"/>
            <a:r>
              <a:rPr lang="en-GB" sz="800">
                <a:ea typeface="Arial Unicode MS" pitchFamily="34" charset="-128"/>
                <a:cs typeface="Arial Unicode MS" pitchFamily="34" charset="-128"/>
              </a:rPr>
              <a:t>This chart represents a factory view of backups (it reports the initial outcome, although many backups will be successfully completed within the same backup window).</a:t>
            </a:r>
            <a:endParaRPr lang="en-GB" altLang="zh-TW" sz="800">
              <a:ea typeface="Arial Unicode MS" pitchFamily="34" charset="-128"/>
              <a:cs typeface="Arial Unicode MS" pitchFamily="34" charset="-128"/>
            </a:endParaRPr>
          </a:p>
        </p:txBody>
      </p:sp>
      <p:cxnSp>
        <p:nvCxnSpPr>
          <p:cNvPr id="3" name="Straight Connector 2"/>
          <p:cNvCxnSpPr/>
          <p:nvPr/>
        </p:nvCxnSpPr>
        <p:spPr>
          <a:xfrm>
            <a:off x="5029200" y="1181100"/>
            <a:ext cx="0" cy="5943600"/>
          </a:xfrm>
          <a:prstGeom prst="line">
            <a:avLst/>
          </a:prstGeom>
          <a:ln w="19050">
            <a:solidFill>
              <a:srgbClr val="919191"/>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381000" y="4381500"/>
            <a:ext cx="9220200" cy="0"/>
          </a:xfrm>
          <a:prstGeom prst="line">
            <a:avLst/>
          </a:prstGeom>
          <a:ln w="19050">
            <a:solidFill>
              <a:srgbClr val="919191"/>
            </a:solidFill>
          </a:ln>
        </p:spPr>
        <p:style>
          <a:lnRef idx="1">
            <a:schemeClr val="accent1"/>
          </a:lnRef>
          <a:fillRef idx="0">
            <a:schemeClr val="accent1"/>
          </a:fillRef>
          <a:effectRef idx="0">
            <a:schemeClr val="accent1"/>
          </a:effectRef>
          <a:fontRef idx="minor">
            <a:schemeClr val="tx1"/>
          </a:fontRef>
        </p:style>
      </p:cxnSp>
      <p:sp>
        <p:nvSpPr>
          <p:cNvPr id="58379" name="Rectangle 4"/>
          <p:cNvSpPr txBox="1">
            <a:spLocks noChangeArrowheads="1"/>
          </p:cNvSpPr>
          <p:nvPr/>
        </p:nvSpPr>
        <p:spPr bwMode="auto">
          <a:xfrm>
            <a:off x="5181600" y="1181100"/>
            <a:ext cx="4495800" cy="258763"/>
          </a:xfrm>
          <a:prstGeom prst="rect">
            <a:avLst/>
          </a:prstGeom>
          <a:noFill/>
          <a:ln w="9525">
            <a:noFill/>
            <a:miter lim="800000"/>
            <a:headEnd/>
            <a:tailEnd/>
          </a:ln>
        </p:spPr>
        <p:txBody>
          <a:bodyPr lIns="0" tIns="0" rIns="0" bIns="0"/>
          <a:lstStyle/>
          <a:p>
            <a:pPr marL="228600" indent="-228600" defTabSz="1006475" eaLnBrk="0" hangingPunct="0">
              <a:lnSpc>
                <a:spcPct val="80000"/>
              </a:lnSpc>
              <a:spcBef>
                <a:spcPts val="300"/>
              </a:spcBef>
              <a:buClr>
                <a:srgbClr val="E60000"/>
              </a:buClr>
              <a:buSzPct val="100000"/>
              <a:buFont typeface="Symbol" pitchFamily="18" charset="2"/>
              <a:buChar char="·"/>
            </a:pPr>
            <a:r>
              <a:rPr lang="en-GB" sz="800">
                <a:ea typeface="MS PGothic" pitchFamily="34" charset="-128"/>
              </a:rPr>
              <a:t>Represents the breakdown between STR (Short) and LTR (Long) Term Backup Retention.</a:t>
            </a:r>
            <a:endParaRPr lang="en-GB" altLang="zh-TW" sz="800"/>
          </a:p>
        </p:txBody>
      </p:sp>
      <p:sp>
        <p:nvSpPr>
          <p:cNvPr id="58380" name="Rectangle 4"/>
          <p:cNvSpPr txBox="1">
            <a:spLocks noChangeArrowheads="1"/>
          </p:cNvSpPr>
          <p:nvPr/>
        </p:nvSpPr>
        <p:spPr bwMode="auto">
          <a:xfrm>
            <a:off x="742950" y="4503738"/>
            <a:ext cx="4075113" cy="258762"/>
          </a:xfrm>
          <a:prstGeom prst="rect">
            <a:avLst/>
          </a:prstGeom>
          <a:noFill/>
          <a:ln w="9525">
            <a:noFill/>
            <a:miter lim="800000"/>
            <a:headEnd/>
            <a:tailEnd/>
          </a:ln>
        </p:spPr>
        <p:txBody>
          <a:bodyPr lIns="0" tIns="0" rIns="0" bIns="0"/>
          <a:lstStyle/>
          <a:p>
            <a:pPr marL="179388" indent="-179388" defTabSz="1004888">
              <a:spcBef>
                <a:spcPts val="1400"/>
              </a:spcBef>
              <a:buClr>
                <a:schemeClr val="tx2"/>
              </a:buClr>
              <a:buSzPct val="100000"/>
              <a:buFont typeface="Symbol" pitchFamily="18" charset="2"/>
              <a:buChar char="·"/>
            </a:pPr>
            <a:r>
              <a:rPr lang="en-GB" sz="800">
                <a:ea typeface="MS PGothic" pitchFamily="34" charset="-128"/>
              </a:rPr>
              <a:t>System Restore Breakdown</a:t>
            </a:r>
            <a:endParaRPr lang="en-GB" altLang="zh-TW" sz="800"/>
          </a:p>
        </p:txBody>
      </p:sp>
      <p:sp>
        <p:nvSpPr>
          <p:cNvPr id="58381" name="Rectangle 4"/>
          <p:cNvSpPr txBox="1">
            <a:spLocks noChangeArrowheads="1"/>
          </p:cNvSpPr>
          <p:nvPr/>
        </p:nvSpPr>
        <p:spPr bwMode="auto">
          <a:xfrm>
            <a:off x="5191125" y="4503738"/>
            <a:ext cx="4075113" cy="258762"/>
          </a:xfrm>
          <a:prstGeom prst="rect">
            <a:avLst/>
          </a:prstGeom>
          <a:noFill/>
          <a:ln w="9525">
            <a:noFill/>
            <a:miter lim="800000"/>
            <a:headEnd/>
            <a:tailEnd/>
          </a:ln>
        </p:spPr>
        <p:txBody>
          <a:bodyPr lIns="0" tIns="0" rIns="0" bIns="0"/>
          <a:lstStyle/>
          <a:p>
            <a:pPr marL="179388" indent="-179388" defTabSz="1004888">
              <a:spcBef>
                <a:spcPts val="1400"/>
              </a:spcBef>
              <a:buClr>
                <a:schemeClr val="tx2"/>
              </a:buClr>
              <a:buSzPct val="100000"/>
              <a:buFont typeface="Symbol" pitchFamily="18" charset="2"/>
              <a:buChar char="·"/>
            </a:pPr>
            <a:r>
              <a:rPr lang="en-GB" sz="800" dirty="0">
                <a:ea typeface="MS PGothic" pitchFamily="34" charset="-128"/>
              </a:rPr>
              <a:t>Monthly Backup Error Summary</a:t>
            </a:r>
            <a:endParaRPr lang="en-GB" altLang="zh-TW" sz="800" dirty="0"/>
          </a:p>
        </p:txBody>
      </p:sp>
      <p:sp>
        <p:nvSpPr>
          <p:cNvPr id="58382" name="TextBox 3"/>
          <p:cNvSpPr txBox="1">
            <a:spLocks noChangeArrowheads="1"/>
          </p:cNvSpPr>
          <p:nvPr/>
        </p:nvSpPr>
        <p:spPr bwMode="auto">
          <a:xfrm>
            <a:off x="4381500" y="7359650"/>
            <a:ext cx="1296988" cy="152400"/>
          </a:xfrm>
          <a:prstGeom prst="rect">
            <a:avLst/>
          </a:prstGeom>
          <a:noFill/>
          <a:ln w="9525">
            <a:noFill/>
            <a:miter lim="800000"/>
            <a:headEnd/>
            <a:tailEnd/>
          </a:ln>
        </p:spPr>
        <p:txBody>
          <a:bodyPr wrap="none" lIns="0" tIns="0" rIns="0" bIns="0">
            <a:spAutoFit/>
          </a:bodyPr>
          <a:lstStyle/>
          <a:p>
            <a:r>
              <a:rPr lang="en-GB" b="1" dirty="0"/>
              <a:t>Source: </a:t>
            </a:r>
            <a:r>
              <a:rPr lang="en-GB" b="1" dirty="0" err="1"/>
              <a:t>CommVault</a:t>
            </a:r>
            <a:endParaRPr lang="en-GB" b="1" dirty="0"/>
          </a:p>
        </p:txBody>
      </p:sp>
      <p:graphicFrame>
        <p:nvGraphicFramePr>
          <p:cNvPr id="16" name="Chart 15"/>
          <p:cNvGraphicFramePr/>
          <p:nvPr>
            <p:extLst>
              <p:ext uri="{D42A27DB-BD31-4B8C-83A1-F6EECF244321}">
                <p14:modId xmlns:p14="http://schemas.microsoft.com/office/powerpoint/2010/main" val="3884432179"/>
              </p:ext>
            </p:extLst>
          </p:nvPr>
        </p:nvGraphicFramePr>
        <p:xfrm>
          <a:off x="76200" y="1601391"/>
          <a:ext cx="4876800" cy="259318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7" name="Chart 16"/>
          <p:cNvGraphicFramePr/>
          <p:nvPr>
            <p:extLst>
              <p:ext uri="{D42A27DB-BD31-4B8C-83A1-F6EECF244321}">
                <p14:modId xmlns:p14="http://schemas.microsoft.com/office/powerpoint/2010/main" val="3584965226"/>
              </p:ext>
            </p:extLst>
          </p:nvPr>
        </p:nvGraphicFramePr>
        <p:xfrm>
          <a:off x="5191125" y="1790700"/>
          <a:ext cx="4410075" cy="2362200"/>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9" name="Chart 18"/>
          <p:cNvGraphicFramePr/>
          <p:nvPr>
            <p:extLst>
              <p:ext uri="{D42A27DB-BD31-4B8C-83A1-F6EECF244321}">
                <p14:modId xmlns:p14="http://schemas.microsoft.com/office/powerpoint/2010/main" val="2511174156"/>
              </p:ext>
            </p:extLst>
          </p:nvPr>
        </p:nvGraphicFramePr>
        <p:xfrm>
          <a:off x="742950" y="4633120"/>
          <a:ext cx="3813856" cy="2252662"/>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20" name="Chart 19"/>
          <p:cNvGraphicFramePr/>
          <p:nvPr>
            <p:extLst>
              <p:ext uri="{D42A27DB-BD31-4B8C-83A1-F6EECF244321}">
                <p14:modId xmlns:p14="http://schemas.microsoft.com/office/powerpoint/2010/main" val="84930169"/>
              </p:ext>
            </p:extLst>
          </p:nvPr>
        </p:nvGraphicFramePr>
        <p:xfrm>
          <a:off x="5257800" y="4633119"/>
          <a:ext cx="4343400" cy="2316843"/>
        </p:xfrm>
        <a:graphic>
          <a:graphicData uri="http://schemas.openxmlformats.org/drawingml/2006/chart">
            <c:chart xmlns:c="http://schemas.openxmlformats.org/drawingml/2006/chart" xmlns:r="http://schemas.openxmlformats.org/officeDocument/2006/relationships" r:id="rId8"/>
          </a:graphicData>
        </a:graphic>
      </p:graphicFrame>
      <p:sp>
        <p:nvSpPr>
          <p:cNvPr id="2" name="TextBox 1"/>
          <p:cNvSpPr txBox="1"/>
          <p:nvPr/>
        </p:nvSpPr>
        <p:spPr>
          <a:xfrm>
            <a:off x="8534400" y="6972300"/>
            <a:ext cx="1066800" cy="152400"/>
          </a:xfrm>
          <a:prstGeom prst="rect">
            <a:avLst/>
          </a:prstGeom>
          <a:noFill/>
        </p:spPr>
        <p:txBody>
          <a:bodyPr wrap="square" lIns="0" tIns="0" rIns="0" bIns="0" rtlCol="0">
            <a:noAutofit/>
          </a:bodyPr>
          <a:lstStyle/>
          <a:p>
            <a:r>
              <a:rPr lang="en-US" sz="800" dirty="0">
                <a:hlinkClick r:id="rId9"/>
              </a:rPr>
              <a:t>[Error Codes]</a:t>
            </a:r>
            <a:endParaRPr lang="en-IN" sz="800" dirty="0"/>
          </a:p>
        </p:txBody>
      </p:sp>
    </p:spTree>
    <p:custDataLst>
      <p:tags r:id="rId1"/>
    </p:custData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3"/>
          <p:cNvSpPr txBox="1">
            <a:spLocks noGrp="1"/>
          </p:cNvSpPr>
          <p:nvPr/>
        </p:nvSpPr>
        <p:spPr bwMode="black">
          <a:xfrm>
            <a:off x="9204325" y="6854825"/>
            <a:ext cx="412750" cy="379413"/>
          </a:xfrm>
          <a:prstGeom prst="rect">
            <a:avLst/>
          </a:prstGeom>
          <a:noFill/>
          <a:ln w="9525">
            <a:noFill/>
            <a:miter lim="800000"/>
            <a:headEnd/>
            <a:tailEnd/>
          </a:ln>
        </p:spPr>
        <p:txBody>
          <a:bodyPr wrap="none" lIns="0" tIns="0" rIns="0" bIns="0" anchor="b"/>
          <a:lstStyle/>
          <a:p>
            <a:pPr algn="r" defTabSz="1006475" eaLnBrk="0" hangingPunct="0"/>
            <a:fld id="{FCEFABE9-B633-4059-A388-FCBA7C5A5AD1}" type="slidenum">
              <a:rPr lang="en-GB" altLang="zh-TW" sz="700"/>
              <a:pPr algn="r" defTabSz="1006475" eaLnBrk="0" hangingPunct="0"/>
              <a:t>4</a:t>
            </a:fld>
            <a:endParaRPr lang="en-GB" altLang="zh-TW" sz="700"/>
          </a:p>
        </p:txBody>
      </p:sp>
      <p:sp>
        <p:nvSpPr>
          <p:cNvPr id="64515" name="Rectangle 2"/>
          <p:cNvSpPr>
            <a:spLocks noGrp="1" noChangeArrowheads="1"/>
          </p:cNvSpPr>
          <p:nvPr>
            <p:ph type="title"/>
            <p:custDataLst>
              <p:tags r:id="rId2"/>
            </p:custDataLst>
          </p:nvPr>
        </p:nvSpPr>
        <p:spPr>
          <a:xfrm>
            <a:off x="381000" y="0"/>
            <a:ext cx="9190038" cy="941388"/>
          </a:xfrm>
        </p:spPr>
        <p:txBody>
          <a:bodyPr>
            <a:normAutofit/>
          </a:bodyPr>
          <a:lstStyle/>
          <a:p>
            <a:pPr eaLnBrk="1" hangingPunct="1"/>
            <a:r>
              <a:rPr lang="en-GB" sz="2400">
                <a:solidFill>
                  <a:srgbClr val="000000"/>
                </a:solidFill>
                <a:latin typeface="UBSHeadline" pitchFamily="18" charset="0"/>
                <a:cs typeface="Arial Unicode MS" pitchFamily="34" charset="-128"/>
              </a:rPr>
              <a:t>${CommcellGrp} Backup Services – Regional System Restore Breakdown</a:t>
            </a:r>
          </a:p>
        </p:txBody>
      </p:sp>
      <p:sp>
        <p:nvSpPr>
          <p:cNvPr id="64516" name="Rectangle 3"/>
          <p:cNvSpPr>
            <a:spLocks noGrp="1" noChangeArrowheads="1"/>
          </p:cNvSpPr>
          <p:nvPr>
            <p:ph type="body" orient="vert" idx="4294967295"/>
          </p:nvPr>
        </p:nvSpPr>
        <p:spPr>
          <a:xfrm>
            <a:off x="420688" y="1212850"/>
            <a:ext cx="8623300" cy="785813"/>
          </a:xfrm>
        </p:spPr>
        <p:txBody>
          <a:bodyPr>
            <a:spAutoFit/>
          </a:bodyPr>
          <a:lstStyle/>
          <a:p>
            <a:pPr eaLnBrk="1" hangingPunct="1"/>
            <a:r>
              <a:rPr lang="en-GB" sz="1200" dirty="0">
                <a:ea typeface="Arial Unicode MS" pitchFamily="34" charset="-128"/>
                <a:cs typeface="Arial Unicode MS" pitchFamily="34" charset="-128"/>
              </a:rPr>
              <a:t>${NoOfSuccessfulRestores} successful restores were executed during the last 12 months. </a:t>
            </a:r>
          </a:p>
          <a:p>
            <a:pPr lvl="1" eaLnBrk="1" hangingPunct="1"/>
            <a:r>
              <a:rPr lang="en-GB" sz="1200" dirty="0">
                <a:ea typeface="Arial Unicode MS" pitchFamily="34" charset="-128"/>
                <a:cs typeface="Arial Unicode MS" pitchFamily="34" charset="-128"/>
              </a:rPr>
              <a:t>This amounted to ${SizeRestored} of data restored back into the environment </a:t>
            </a:r>
          </a:p>
          <a:p>
            <a:pPr eaLnBrk="1" hangingPunct="1">
              <a:lnSpc>
                <a:spcPct val="80000"/>
              </a:lnSpc>
            </a:pPr>
            <a:r>
              <a:rPr lang="en-GB" sz="1200" dirty="0">
                <a:ea typeface="Arial Unicode MS" pitchFamily="34" charset="-128"/>
                <a:cs typeface="Arial Unicode MS" pitchFamily="34" charset="-128"/>
              </a:rPr>
              <a:t>Note this includes the L&amp;C volume of requests.</a:t>
            </a:r>
          </a:p>
        </p:txBody>
      </p:sp>
      <p:graphicFrame>
        <p:nvGraphicFramePr>
          <p:cNvPr id="6" name="Chart 5"/>
          <p:cNvGraphicFramePr/>
          <p:nvPr>
            <p:extLst>
              <p:ext uri="{D42A27DB-BD31-4B8C-83A1-F6EECF244321}">
                <p14:modId xmlns:p14="http://schemas.microsoft.com/office/powerpoint/2010/main" val="83080396"/>
              </p:ext>
            </p:extLst>
          </p:nvPr>
        </p:nvGraphicFramePr>
        <p:xfrm>
          <a:off x="381000" y="2095500"/>
          <a:ext cx="9236075" cy="28956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7" name="Table 6">
            <a:extLst>
              <a:ext uri="{FF2B5EF4-FFF2-40B4-BE49-F238E27FC236}">
                <a16:creationId xmlns:a16="http://schemas.microsoft.com/office/drawing/2014/main" id="{83BCFFA3-8B77-409D-B68B-556CAC101DB1}"/>
              </a:ext>
            </a:extLst>
          </p:cNvPr>
          <p:cNvGraphicFramePr>
            <a:graphicFrameLocks noGrp="1"/>
          </p:cNvGraphicFramePr>
          <p:nvPr>
            <p:extLst>
              <p:ext uri="{D42A27DB-BD31-4B8C-83A1-F6EECF244321}">
                <p14:modId xmlns:p14="http://schemas.microsoft.com/office/powerpoint/2010/main" val="4079711824"/>
              </p:ext>
            </p:extLst>
          </p:nvPr>
        </p:nvGraphicFramePr>
        <p:xfrm>
          <a:off x="636588" y="5541962"/>
          <a:ext cx="8915400" cy="381000"/>
        </p:xfrm>
        <a:graphic>
          <a:graphicData uri="http://schemas.openxmlformats.org/drawingml/2006/table">
            <a:tbl>
              <a:tblPr firstRow="1" bandRow="1">
                <a:tableStyleId>{5C22544A-7EE6-4342-B048-85BDC9FD1C3A}</a:tableStyleId>
              </a:tblPr>
              <a:tblGrid>
                <a:gridCol w="685800">
                  <a:extLst>
                    <a:ext uri="{9D8B030D-6E8A-4147-A177-3AD203B41FA5}">
                      <a16:colId xmlns:a16="http://schemas.microsoft.com/office/drawing/2014/main" val="20000"/>
                    </a:ext>
                  </a:extLst>
                </a:gridCol>
                <a:gridCol w="685800">
                  <a:extLst>
                    <a:ext uri="{9D8B030D-6E8A-4147-A177-3AD203B41FA5}">
                      <a16:colId xmlns:a16="http://schemas.microsoft.com/office/drawing/2014/main" val="20001"/>
                    </a:ext>
                  </a:extLst>
                </a:gridCol>
                <a:gridCol w="685800">
                  <a:extLst>
                    <a:ext uri="{9D8B030D-6E8A-4147-A177-3AD203B41FA5}">
                      <a16:colId xmlns:a16="http://schemas.microsoft.com/office/drawing/2014/main" val="20002"/>
                    </a:ext>
                  </a:extLst>
                </a:gridCol>
                <a:gridCol w="685800">
                  <a:extLst>
                    <a:ext uri="{9D8B030D-6E8A-4147-A177-3AD203B41FA5}">
                      <a16:colId xmlns:a16="http://schemas.microsoft.com/office/drawing/2014/main" val="20003"/>
                    </a:ext>
                  </a:extLst>
                </a:gridCol>
                <a:gridCol w="685800">
                  <a:extLst>
                    <a:ext uri="{9D8B030D-6E8A-4147-A177-3AD203B41FA5}">
                      <a16:colId xmlns:a16="http://schemas.microsoft.com/office/drawing/2014/main" val="20004"/>
                    </a:ext>
                  </a:extLst>
                </a:gridCol>
                <a:gridCol w="685800">
                  <a:extLst>
                    <a:ext uri="{9D8B030D-6E8A-4147-A177-3AD203B41FA5}">
                      <a16:colId xmlns:a16="http://schemas.microsoft.com/office/drawing/2014/main" val="20005"/>
                    </a:ext>
                  </a:extLst>
                </a:gridCol>
                <a:gridCol w="685800">
                  <a:extLst>
                    <a:ext uri="{9D8B030D-6E8A-4147-A177-3AD203B41FA5}">
                      <a16:colId xmlns:a16="http://schemas.microsoft.com/office/drawing/2014/main" val="20006"/>
                    </a:ext>
                  </a:extLst>
                </a:gridCol>
                <a:gridCol w="685800">
                  <a:extLst>
                    <a:ext uri="{9D8B030D-6E8A-4147-A177-3AD203B41FA5}">
                      <a16:colId xmlns:a16="http://schemas.microsoft.com/office/drawing/2014/main" val="20007"/>
                    </a:ext>
                  </a:extLst>
                </a:gridCol>
                <a:gridCol w="685800">
                  <a:extLst>
                    <a:ext uri="{9D8B030D-6E8A-4147-A177-3AD203B41FA5}">
                      <a16:colId xmlns:a16="http://schemas.microsoft.com/office/drawing/2014/main" val="20008"/>
                    </a:ext>
                  </a:extLst>
                </a:gridCol>
                <a:gridCol w="685800">
                  <a:extLst>
                    <a:ext uri="{9D8B030D-6E8A-4147-A177-3AD203B41FA5}">
                      <a16:colId xmlns:a16="http://schemas.microsoft.com/office/drawing/2014/main" val="20009"/>
                    </a:ext>
                  </a:extLst>
                </a:gridCol>
                <a:gridCol w="685800">
                  <a:extLst>
                    <a:ext uri="{9D8B030D-6E8A-4147-A177-3AD203B41FA5}">
                      <a16:colId xmlns:a16="http://schemas.microsoft.com/office/drawing/2014/main" val="20010"/>
                    </a:ext>
                  </a:extLst>
                </a:gridCol>
                <a:gridCol w="685800">
                  <a:extLst>
                    <a:ext uri="{9D8B030D-6E8A-4147-A177-3AD203B41FA5}">
                      <a16:colId xmlns:a16="http://schemas.microsoft.com/office/drawing/2014/main" val="20011"/>
                    </a:ext>
                  </a:extLst>
                </a:gridCol>
                <a:gridCol w="685800">
                  <a:extLst>
                    <a:ext uri="{9D8B030D-6E8A-4147-A177-3AD203B41FA5}">
                      <a16:colId xmlns:a16="http://schemas.microsoft.com/office/drawing/2014/main" val="20012"/>
                    </a:ext>
                  </a:extLst>
                </a:gridCol>
              </a:tblGrid>
              <a:tr h="381000">
                <a:tc>
                  <a:txBody>
                    <a:bodyPr/>
                    <a:lstStyle/>
                    <a:p>
                      <a:pPr algn="ctr"/>
                      <a:r>
                        <a:rPr lang="en-US" sz="800" dirty="0"/>
                        <a:t>Months</a:t>
                      </a:r>
                    </a:p>
                  </a:txBody>
                  <a:tcPr/>
                </a:tc>
                <a:tc>
                  <a:txBody>
                    <a:bodyPr/>
                    <a:lstStyle/>
                    <a:p>
                      <a:pPr algn="ctr"/>
                      <a:r>
                        <a:rPr lang="en-US" sz="800"/>
                        <a:t>1</a:t>
                      </a:r>
                      <a:endParaRPr lang="en-US" sz="800" dirty="0"/>
                    </a:p>
                  </a:txBody>
                  <a:tcPr/>
                </a:tc>
                <a:tc>
                  <a:txBody>
                    <a:bodyPr/>
                    <a:lstStyle/>
                    <a:p>
                      <a:pPr algn="ctr"/>
                      <a:r>
                        <a:rPr lang="en-US" sz="800"/>
                        <a:t>2</a:t>
                      </a:r>
                      <a:endParaRPr lang="en-US" sz="800" dirty="0"/>
                    </a:p>
                  </a:txBody>
                  <a:tcPr/>
                </a:tc>
                <a:tc>
                  <a:txBody>
                    <a:bodyPr/>
                    <a:lstStyle/>
                    <a:p>
                      <a:pPr algn="ctr"/>
                      <a:r>
                        <a:rPr lang="en-US" sz="800"/>
                        <a:t>3</a:t>
                      </a:r>
                      <a:endParaRPr lang="en-US" sz="800" dirty="0"/>
                    </a:p>
                  </a:txBody>
                  <a:tcPr/>
                </a:tc>
                <a:tc>
                  <a:txBody>
                    <a:bodyPr/>
                    <a:lstStyle/>
                    <a:p>
                      <a:pPr algn="ctr"/>
                      <a:r>
                        <a:rPr lang="en-US" sz="800"/>
                        <a:t>4</a:t>
                      </a:r>
                      <a:endParaRPr lang="en-US" sz="800" dirty="0"/>
                    </a:p>
                  </a:txBody>
                  <a:tcPr/>
                </a:tc>
                <a:tc>
                  <a:txBody>
                    <a:bodyPr/>
                    <a:lstStyle/>
                    <a:p>
                      <a:pPr algn="ctr"/>
                      <a:r>
                        <a:rPr lang="en-US" sz="800"/>
                        <a:t>5</a:t>
                      </a:r>
                      <a:endParaRPr lang="en-US" sz="800" dirty="0"/>
                    </a:p>
                  </a:txBody>
                  <a:tcPr/>
                </a:tc>
                <a:tc>
                  <a:txBody>
                    <a:bodyPr/>
                    <a:lstStyle/>
                    <a:p>
                      <a:pPr algn="ctr"/>
                      <a:r>
                        <a:rPr lang="en-US" sz="800"/>
                        <a:t>6</a:t>
                      </a:r>
                      <a:endParaRPr lang="en-US" sz="800" dirty="0"/>
                    </a:p>
                  </a:txBody>
                  <a:tcPr/>
                </a:tc>
                <a:tc>
                  <a:txBody>
                    <a:bodyPr/>
                    <a:lstStyle/>
                    <a:p>
                      <a:pPr algn="ctr"/>
                      <a:r>
                        <a:rPr lang="en-US" sz="800"/>
                        <a:t>7</a:t>
                      </a:r>
                      <a:endParaRPr lang="en-US" sz="800" dirty="0"/>
                    </a:p>
                  </a:txBody>
                  <a:tcPr/>
                </a:tc>
                <a:tc>
                  <a:txBody>
                    <a:bodyPr/>
                    <a:lstStyle/>
                    <a:p>
                      <a:pPr algn="ctr"/>
                      <a:r>
                        <a:rPr lang="en-US" sz="800"/>
                        <a:t>8</a:t>
                      </a:r>
                      <a:endParaRPr lang="en-US" sz="800" dirty="0"/>
                    </a:p>
                  </a:txBody>
                  <a:tcPr/>
                </a:tc>
                <a:tc>
                  <a:txBody>
                    <a:bodyPr/>
                    <a:lstStyle/>
                    <a:p>
                      <a:pPr algn="ctr"/>
                      <a:r>
                        <a:rPr lang="en-US" sz="800"/>
                        <a:t>9</a:t>
                      </a:r>
                      <a:endParaRPr lang="en-US" sz="800" dirty="0"/>
                    </a:p>
                  </a:txBody>
                  <a:tcPr/>
                </a:tc>
                <a:tc>
                  <a:txBody>
                    <a:bodyPr/>
                    <a:lstStyle/>
                    <a:p>
                      <a:pPr algn="ctr"/>
                      <a:r>
                        <a:rPr lang="en-US" sz="800"/>
                        <a:t>10</a:t>
                      </a:r>
                      <a:endParaRPr lang="en-US" sz="800" dirty="0"/>
                    </a:p>
                  </a:txBody>
                  <a:tcPr/>
                </a:tc>
                <a:tc>
                  <a:txBody>
                    <a:bodyPr/>
                    <a:lstStyle/>
                    <a:p>
                      <a:pPr algn="ctr"/>
                      <a:r>
                        <a:rPr lang="en-US" sz="800"/>
                        <a:t>11</a:t>
                      </a:r>
                      <a:endParaRPr lang="en-US" sz="800" dirty="0"/>
                    </a:p>
                  </a:txBody>
                  <a:tcPr/>
                </a:tc>
                <a:tc>
                  <a:txBody>
                    <a:bodyPr/>
                    <a:lstStyle/>
                    <a:p>
                      <a:pPr algn="ctr"/>
                      <a:r>
                        <a:rPr lang="en-US" sz="800"/>
                        <a:t>12</a:t>
                      </a:r>
                      <a:endParaRPr lang="en-US" sz="800" dirty="0"/>
                    </a:p>
                  </a:txBody>
                  <a:tcPr/>
                </a:tc>
                <a:extLst>
                  <a:ext uri="{0D108BD9-81ED-4DB2-BD59-A6C34878D82A}">
                    <a16:rowId xmlns:a16="http://schemas.microsoft.com/office/drawing/2014/main" val="10000"/>
                  </a:ext>
                </a:extLst>
              </a:tr>
            </a:tbl>
          </a:graphicData>
        </a:graphic>
      </p:graphicFrame>
    </p:spTree>
    <p:custDataLst>
      <p:tags r:id="rId1"/>
    </p:custData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3"/>
          <p:cNvSpPr txBox="1">
            <a:spLocks noGrp="1"/>
          </p:cNvSpPr>
          <p:nvPr/>
        </p:nvSpPr>
        <p:spPr bwMode="black">
          <a:xfrm>
            <a:off x="9204325" y="6854825"/>
            <a:ext cx="412750" cy="379413"/>
          </a:xfrm>
          <a:prstGeom prst="rect">
            <a:avLst/>
          </a:prstGeom>
          <a:noFill/>
          <a:ln w="9525">
            <a:noFill/>
            <a:miter lim="800000"/>
            <a:headEnd/>
            <a:tailEnd/>
          </a:ln>
        </p:spPr>
        <p:txBody>
          <a:bodyPr wrap="none" lIns="0" tIns="0" rIns="0" bIns="0" anchor="b"/>
          <a:lstStyle/>
          <a:p>
            <a:pPr algn="r" defTabSz="1006475" eaLnBrk="0" hangingPunct="0"/>
            <a:fld id="{031DFF45-4847-4447-B93A-54198ECA290C}" type="slidenum">
              <a:rPr lang="en-GB" altLang="zh-TW" sz="700"/>
              <a:pPr algn="r" defTabSz="1006475" eaLnBrk="0" hangingPunct="0"/>
              <a:t>5</a:t>
            </a:fld>
            <a:endParaRPr lang="en-GB" altLang="zh-TW" sz="700"/>
          </a:p>
        </p:txBody>
      </p:sp>
      <p:sp>
        <p:nvSpPr>
          <p:cNvPr id="66563" name="Rectangle 2"/>
          <p:cNvSpPr>
            <a:spLocks noGrp="1" noChangeArrowheads="1"/>
          </p:cNvSpPr>
          <p:nvPr>
            <p:ph type="title"/>
            <p:custDataLst>
              <p:tags r:id="rId2"/>
            </p:custDataLst>
          </p:nvPr>
        </p:nvSpPr>
        <p:spPr>
          <a:xfrm>
            <a:off x="381000" y="0"/>
            <a:ext cx="9190038" cy="941388"/>
          </a:xfrm>
        </p:spPr>
        <p:txBody>
          <a:bodyPr>
            <a:normAutofit/>
          </a:bodyPr>
          <a:lstStyle/>
          <a:p>
            <a:pPr eaLnBrk="1" hangingPunct="1"/>
            <a:r>
              <a:rPr lang="en-GB" sz="2600">
                <a:solidFill>
                  <a:srgbClr val="000000"/>
                </a:solidFill>
                <a:latin typeface="UBSHeadline" pitchFamily="18" charset="0"/>
                <a:cs typeface="Arial Unicode MS" pitchFamily="34" charset="-128"/>
              </a:rPr>
              <a:t>${CommcellGrp} Backup Services – System Restore Age</a:t>
            </a:r>
          </a:p>
        </p:txBody>
      </p:sp>
      <p:sp>
        <p:nvSpPr>
          <p:cNvPr id="66564" name="Rectangle 3"/>
          <p:cNvSpPr>
            <a:spLocks noGrp="1" noChangeArrowheads="1"/>
          </p:cNvSpPr>
          <p:nvPr>
            <p:ph type="body" orient="vert" idx="4294967295"/>
          </p:nvPr>
        </p:nvSpPr>
        <p:spPr>
          <a:xfrm>
            <a:off x="420688" y="1227138"/>
            <a:ext cx="8623300" cy="182562"/>
          </a:xfrm>
        </p:spPr>
        <p:txBody>
          <a:bodyPr>
            <a:spAutoFit/>
          </a:bodyPr>
          <a:lstStyle/>
          <a:p>
            <a:pPr eaLnBrk="1" hangingPunct="1"/>
            <a:r>
              <a:rPr lang="en-GB" sz="1200" dirty="0">
                <a:ea typeface="Arial Unicode MS" pitchFamily="34" charset="-128"/>
                <a:cs typeface="Arial Unicode MS" pitchFamily="34" charset="-128"/>
              </a:rPr>
              <a:t>This shows the age of restored backups carried out during the last 12 month period</a:t>
            </a:r>
          </a:p>
        </p:txBody>
      </p:sp>
      <p:graphicFrame>
        <p:nvGraphicFramePr>
          <p:cNvPr id="6" name="Chart 5"/>
          <p:cNvGraphicFramePr/>
          <p:nvPr>
            <p:extLst>
              <p:ext uri="{D42A27DB-BD31-4B8C-83A1-F6EECF244321}">
                <p14:modId xmlns:p14="http://schemas.microsoft.com/office/powerpoint/2010/main" val="2393707093"/>
              </p:ext>
            </p:extLst>
          </p:nvPr>
        </p:nvGraphicFramePr>
        <p:xfrm>
          <a:off x="381000" y="2095500"/>
          <a:ext cx="9296400" cy="4572000"/>
        </p:xfrm>
        <a:graphic>
          <a:graphicData uri="http://schemas.openxmlformats.org/drawingml/2006/chart">
            <c:chart xmlns:c="http://schemas.openxmlformats.org/drawingml/2006/chart" xmlns:r="http://schemas.openxmlformats.org/officeDocument/2006/relationships" r:id="rId5"/>
          </a:graphicData>
        </a:graphic>
      </p:graphicFrame>
    </p:spTree>
    <p:custDataLst>
      <p:tags r:id="rId1"/>
    </p:custData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DF96865B-4EE8-478E-A1D7-7D208699DB2E}" type="slidenum">
              <a:rPr lang="en-GB" altLang="zh-TW" smtClean="0">
                <a:latin typeface="Frutiger 55 Roman" pitchFamily="34" charset="0"/>
              </a:rPr>
              <a:pPr defTabSz="1006475">
                <a:buFont typeface="Symbol" pitchFamily="18" charset="2"/>
                <a:buNone/>
              </a:pPr>
              <a:t>6</a:t>
            </a:fld>
            <a:endParaRPr lang="en-GB" altLang="zh-TW">
              <a:latin typeface="Frutiger 55 Roman" pitchFamily="34" charset="0"/>
            </a:endParaRPr>
          </a:p>
        </p:txBody>
      </p:sp>
      <p:sp>
        <p:nvSpPr>
          <p:cNvPr id="68610" name="Rectangle 2"/>
          <p:cNvSpPr>
            <a:spLocks noGrp="1" noChangeArrowheads="1"/>
          </p:cNvSpPr>
          <p:nvPr>
            <p:ph type="title"/>
            <p:custDataLst>
              <p:tags r:id="rId2"/>
            </p:custDataLst>
          </p:nvPr>
        </p:nvSpPr>
        <p:spPr>
          <a:xfrm>
            <a:off x="381000" y="0"/>
            <a:ext cx="9190038" cy="941388"/>
          </a:xfrm>
        </p:spPr>
        <p:txBody>
          <a:bodyPr>
            <a:normAutofit/>
          </a:bodyPr>
          <a:lstStyle/>
          <a:p>
            <a:pPr eaLnBrk="1" hangingPunct="1"/>
            <a:r>
              <a:rPr lang="en-GB" sz="2600">
                <a:solidFill>
                  <a:srgbClr val="000000"/>
                </a:solidFill>
                <a:latin typeface="UBSHeadline" pitchFamily="18" charset="0"/>
                <a:cs typeface="Arial Unicode MS" pitchFamily="34" charset="-128"/>
              </a:rPr>
              <a:t>${CommcellGrp} </a:t>
            </a:r>
            <a:r>
              <a:rPr lang="en-GB" sz="2600" dirty="0">
                <a:solidFill>
                  <a:srgbClr val="000000"/>
                </a:solidFill>
                <a:latin typeface="UBSHeadline" pitchFamily="18" charset="0"/>
                <a:cs typeface="Arial Unicode MS" pitchFamily="34" charset="-128"/>
              </a:rPr>
              <a:t>Backup Report – Achievements, Milestones</a:t>
            </a:r>
          </a:p>
        </p:txBody>
      </p:sp>
      <p:sp>
        <p:nvSpPr>
          <p:cNvPr id="68611" name="Rectangle 3"/>
          <p:cNvSpPr>
            <a:spLocks noGrp="1" noChangeArrowheads="1"/>
          </p:cNvSpPr>
          <p:nvPr>
            <p:ph type="body" orient="vert" idx="4294967295"/>
          </p:nvPr>
        </p:nvSpPr>
        <p:spPr>
          <a:xfrm>
            <a:off x="420688" y="1181100"/>
            <a:ext cx="9109075" cy="5638800"/>
          </a:xfrm>
        </p:spPr>
        <p:txBody>
          <a:bodyPr/>
          <a:lstStyle/>
          <a:p>
            <a:pPr eaLnBrk="1" hangingPunct="1">
              <a:lnSpc>
                <a:spcPct val="80000"/>
              </a:lnSpc>
            </a:pPr>
            <a:r>
              <a:rPr lang="en-US" sz="1200">
                <a:ea typeface="Arial Unicode MS" pitchFamily="34" charset="-128"/>
                <a:cs typeface="Arial Unicode MS" pitchFamily="34" charset="-128"/>
              </a:rPr>
              <a:t>#Recommendations#</a:t>
            </a:r>
            <a:endParaRPr lang="en-GB" sz="1200">
              <a:ea typeface="Arial Unicode MS" pitchFamily="34" charset="-128"/>
              <a:cs typeface="Arial Unicode MS" pitchFamily="34" charset="-128"/>
            </a:endParaRPr>
          </a:p>
          <a:p>
            <a:pPr eaLnBrk="1" hangingPunct="1">
              <a:lnSpc>
                <a:spcPct val="80000"/>
              </a:lnSpc>
            </a:pPr>
            <a:endParaRPr lang="en-GB" sz="1400">
              <a:ea typeface="Arial Unicode MS" pitchFamily="34" charset="-128"/>
              <a:cs typeface="Arial Unicode MS" pitchFamily="34" charset="-128"/>
            </a:endParaRPr>
          </a:p>
        </p:txBody>
      </p:sp>
    </p:spTree>
    <p:custDataLst>
      <p:tags r:id="rId1"/>
    </p:custData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2C0B8315-3A61-4A94-9240-ED0AC64ECF9A}" type="slidenum">
              <a:rPr lang="en-GB" altLang="zh-TW" smtClean="0">
                <a:latin typeface="Frutiger 55 Roman" pitchFamily="34" charset="0"/>
              </a:rPr>
              <a:pPr defTabSz="1006475">
                <a:buFont typeface="Symbol" pitchFamily="18" charset="2"/>
                <a:buNone/>
              </a:pPr>
              <a:t>7</a:t>
            </a:fld>
            <a:endParaRPr lang="en-GB" altLang="zh-TW">
              <a:latin typeface="Frutiger 55 Roman" pitchFamily="34" charset="0"/>
            </a:endParaRPr>
          </a:p>
        </p:txBody>
      </p:sp>
      <p:sp>
        <p:nvSpPr>
          <p:cNvPr id="70658" name="Rectangle 2"/>
          <p:cNvSpPr>
            <a:spLocks noGrp="1" noChangeArrowheads="1"/>
          </p:cNvSpPr>
          <p:nvPr>
            <p:ph type="title"/>
            <p:custDataLst>
              <p:tags r:id="rId2"/>
            </p:custDataLst>
          </p:nvPr>
        </p:nvSpPr>
        <p:spPr>
          <a:xfrm>
            <a:off x="381000" y="0"/>
            <a:ext cx="9190038" cy="941388"/>
          </a:xfrm>
        </p:spPr>
        <p:txBody>
          <a:bodyPr>
            <a:normAutofit/>
          </a:bodyPr>
          <a:lstStyle/>
          <a:p>
            <a:pPr eaLnBrk="1" hangingPunct="1"/>
            <a:r>
              <a:rPr lang="en-GB" sz="2500">
                <a:solidFill>
                  <a:srgbClr val="000000"/>
                </a:solidFill>
                <a:latin typeface="UBSHeadline" pitchFamily="18" charset="0"/>
                <a:cs typeface="Arial Unicode MS" pitchFamily="34" charset="-128"/>
              </a:rPr>
              <a:t>${CommcellGrp} Backup Services – Impacting Infrastructure Issues</a:t>
            </a:r>
          </a:p>
        </p:txBody>
      </p:sp>
      <p:sp>
        <p:nvSpPr>
          <p:cNvPr id="70659" name="Rectangle 3"/>
          <p:cNvSpPr>
            <a:spLocks noGrp="1" noChangeArrowheads="1"/>
          </p:cNvSpPr>
          <p:nvPr>
            <p:ph type="body" orient="vert" idx="4294967295"/>
          </p:nvPr>
        </p:nvSpPr>
        <p:spPr>
          <a:xfrm>
            <a:off x="420688" y="1177925"/>
            <a:ext cx="9180512" cy="5718175"/>
          </a:xfrm>
        </p:spPr>
        <p:txBody>
          <a:bodyPr/>
          <a:lstStyle/>
          <a:p>
            <a:pPr eaLnBrk="1" hangingPunct="1">
              <a:lnSpc>
                <a:spcPct val="80000"/>
              </a:lnSpc>
            </a:pPr>
            <a:r>
              <a:rPr lang="en-GB" sz="1200">
                <a:ea typeface="Arial Unicode MS" pitchFamily="34" charset="-128"/>
                <a:cs typeface="Arial Unicode MS" pitchFamily="34" charset="-128"/>
              </a:rPr>
              <a:t>#Issues#</a:t>
            </a:r>
            <a:endParaRPr lang="en-GB" sz="1400" dirty="0">
              <a:ea typeface="Arial Unicode MS" pitchFamily="34" charset="-128"/>
              <a:cs typeface="Arial Unicode MS" pitchFamily="34" charset="-128"/>
            </a:endParaRPr>
          </a:p>
        </p:txBody>
      </p:sp>
    </p:spTree>
    <p:custDataLst>
      <p:tags r:id="rId1"/>
    </p:custData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3"/>
          <p:cNvSpPr>
            <a:spLocks noGrp="1"/>
          </p:cNvSpPr>
          <p:nvPr>
            <p:ph type="sldNum" sz="quarter" idx="10"/>
          </p:nvPr>
        </p:nvSpPr>
        <p:spPr bwMode="auto">
          <a:noFill/>
          <a:ln>
            <a:miter lim="800000"/>
            <a:headEnd/>
            <a:tailEnd/>
          </a:ln>
        </p:spPr>
        <p:txBody>
          <a:bodyPr wrap="square" numCol="1" compatLnSpc="1">
            <a:prstTxWarp prst="textNoShape">
              <a:avLst/>
            </a:prstTxWarp>
          </a:bodyPr>
          <a:lstStyle/>
          <a:p>
            <a:pPr defTabSz="1006475">
              <a:buFont typeface="Symbol" pitchFamily="18" charset="2"/>
              <a:buNone/>
            </a:pPr>
            <a:fld id="{9B965C48-1AF4-4FBA-949F-BB3CC2571CB1}" type="slidenum">
              <a:rPr lang="en-GB" altLang="zh-TW" smtClean="0">
                <a:latin typeface="Frutiger 55 Roman" pitchFamily="34" charset="0"/>
              </a:rPr>
              <a:pPr defTabSz="1006475">
                <a:buFont typeface="Symbol" pitchFamily="18" charset="2"/>
                <a:buNone/>
              </a:pPr>
              <a:t>8</a:t>
            </a:fld>
            <a:endParaRPr lang="en-GB" altLang="zh-TW">
              <a:latin typeface="Frutiger 55 Roman" pitchFamily="34" charset="0"/>
            </a:endParaRPr>
          </a:p>
        </p:txBody>
      </p:sp>
      <p:sp>
        <p:nvSpPr>
          <p:cNvPr id="72707" name="Rectangle 3"/>
          <p:cNvSpPr>
            <a:spLocks noGrp="1" noChangeArrowheads="1"/>
          </p:cNvSpPr>
          <p:nvPr>
            <p:ph type="title"/>
            <p:custDataLst>
              <p:tags r:id="rId2"/>
            </p:custDataLst>
          </p:nvPr>
        </p:nvSpPr>
        <p:spPr>
          <a:xfrm>
            <a:off x="381000" y="0"/>
            <a:ext cx="9190038" cy="941388"/>
          </a:xfrm>
        </p:spPr>
        <p:txBody>
          <a:bodyPr>
            <a:normAutofit/>
          </a:bodyPr>
          <a:lstStyle/>
          <a:p>
            <a:pPr eaLnBrk="1" hangingPunct="1"/>
            <a:r>
              <a:rPr lang="en-GB" sz="2500">
                <a:solidFill>
                  <a:srgbClr val="000000"/>
                </a:solidFill>
                <a:latin typeface="UBSHeadline" pitchFamily="18" charset="0"/>
                <a:cs typeface="Arial Unicode MS" pitchFamily="34" charset="-128"/>
              </a:rPr>
              <a:t>${CommcellGrp} </a:t>
            </a:r>
            <a:r>
              <a:rPr lang="en-GB" sz="2500" dirty="0">
                <a:solidFill>
                  <a:srgbClr val="000000"/>
                </a:solidFill>
                <a:latin typeface="UBSHeadline" pitchFamily="18" charset="0"/>
                <a:cs typeface="Arial Unicode MS" pitchFamily="34" charset="-128"/>
              </a:rPr>
              <a:t>Backup Services – Monthly Backup Error Summary</a:t>
            </a:r>
          </a:p>
        </p:txBody>
      </p:sp>
      <p:sp>
        <p:nvSpPr>
          <p:cNvPr id="72708" name="Rectangle 7"/>
          <p:cNvSpPr>
            <a:spLocks noGrp="1" noChangeArrowheads="1"/>
          </p:cNvSpPr>
          <p:nvPr>
            <p:ph type="body" orient="vert" idx="4294967295"/>
          </p:nvPr>
        </p:nvSpPr>
        <p:spPr>
          <a:xfrm>
            <a:off x="420688" y="1196975"/>
            <a:ext cx="8623300" cy="369888"/>
          </a:xfrm>
        </p:spPr>
        <p:txBody>
          <a:bodyPr>
            <a:spAutoFit/>
          </a:bodyPr>
          <a:lstStyle/>
          <a:p>
            <a:pPr eaLnBrk="1" hangingPunct="1"/>
            <a:r>
              <a:rPr lang="en-GB" sz="1200" dirty="0">
                <a:ea typeface="Arial Unicode MS" pitchFamily="34" charset="-128"/>
                <a:cs typeface="Arial Unicode MS" pitchFamily="34" charset="-128"/>
              </a:rPr>
              <a:t>This shows the distribution of backup failures as well as the type of code associated with them. Details can be found in the appendix</a:t>
            </a:r>
          </a:p>
        </p:txBody>
      </p:sp>
      <p:graphicFrame>
        <p:nvGraphicFramePr>
          <p:cNvPr id="6" name="Chart 5"/>
          <p:cNvGraphicFramePr/>
          <p:nvPr>
            <p:extLst>
              <p:ext uri="{D42A27DB-BD31-4B8C-83A1-F6EECF244321}">
                <p14:modId xmlns:p14="http://schemas.microsoft.com/office/powerpoint/2010/main" val="4138337995"/>
              </p:ext>
            </p:extLst>
          </p:nvPr>
        </p:nvGraphicFramePr>
        <p:xfrm>
          <a:off x="228600" y="1790700"/>
          <a:ext cx="9677400" cy="4470400"/>
        </p:xfrm>
        <a:graphic>
          <a:graphicData uri="http://schemas.openxmlformats.org/drawingml/2006/chart">
            <c:chart xmlns:c="http://schemas.openxmlformats.org/drawingml/2006/chart" xmlns:r="http://schemas.openxmlformats.org/officeDocument/2006/relationships" r:id="rId5"/>
          </a:graphicData>
        </a:graphic>
      </p:graphicFrame>
      <p:sp>
        <p:nvSpPr>
          <p:cNvPr id="2" name="TextBox 1"/>
          <p:cNvSpPr txBox="1"/>
          <p:nvPr/>
        </p:nvSpPr>
        <p:spPr>
          <a:xfrm>
            <a:off x="7696200" y="6667500"/>
            <a:ext cx="1447800" cy="228600"/>
          </a:xfrm>
          <a:prstGeom prst="rect">
            <a:avLst/>
          </a:prstGeom>
          <a:noFill/>
        </p:spPr>
        <p:txBody>
          <a:bodyPr wrap="square" lIns="0" tIns="0" rIns="0" bIns="0" rtlCol="0">
            <a:noAutofit/>
          </a:bodyPr>
          <a:lstStyle/>
          <a:p>
            <a:r>
              <a:rPr lang="en-US" dirty="0">
                <a:hlinkClick r:id="rId6"/>
              </a:rPr>
              <a:t>[Error Codes]</a:t>
            </a:r>
            <a:endParaRPr lang="en-IN" dirty="0"/>
          </a:p>
        </p:txBody>
      </p:sp>
    </p:spTree>
    <p:custDataLst>
      <p:tags r:id="rId1"/>
    </p:custDataLst>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FULLPATHNAME" val=" "/>
  <p:tag name="KEYWORDS" val="C:\Program Files\Ubs\PresXpress\templates\PresPrintOnScreen.pot"/>
  <p:tag name="MOST RECENT UPGRADE" val="3.1.05"/>
  <p:tag name="SERIF FONT" val="UBSHeadline"/>
  <p:tag name="SANS SERIF FONT" val="Frutiger 55 Roman"/>
  <p:tag name="LANGUAGE ID" val="2057"/>
  <p:tag name="LAST PRINTED" val="414704804687500E-10"/>
</p:tagLst>
</file>

<file path=ppt/tags/tag1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4.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1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1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0.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2.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6.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2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29.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710000000000000E-13"/>
  <p:tag name="LEFT" val="612000000000000E-12"/>
  <p:tag name="HEIGHT" val="260000000000000E-13"/>
  <p:tag name="WIDTH" val="850000000000000E-13"/>
  <p:tag name="TEXT_TYPE" val="DRAFT STAMP"/>
</p:tagLst>
</file>

<file path=ppt/tags/tag3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1.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2.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3.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5.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7.xml><?xml version="1.0" encoding="utf-8"?>
<p:tagLst xmlns:a="http://schemas.openxmlformats.org/drawingml/2006/main" xmlns:r="http://schemas.openxmlformats.org/officeDocument/2006/relationships" xmlns:p="http://schemas.openxmlformats.org/presentationml/2006/main">
  <p:tag name="TEXT_TYPE" val="DOCUMENT ID"/>
</p:tagLst>
</file>

<file path=ppt/tags/tag38.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39.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0.xml><?xml version="1.0" encoding="utf-8"?>
<p:tagLst xmlns:a="http://schemas.openxmlformats.org/drawingml/2006/main" xmlns:r="http://schemas.openxmlformats.org/officeDocument/2006/relationships" xmlns:p="http://schemas.openxmlformats.org/presentationml/2006/main">
  <p:tag name="TEXT_TYPE" val="DOCUMENT ID"/>
</p:tagLst>
</file>

<file path=ppt/tags/tag41.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42.xml><?xml version="1.0" encoding="utf-8"?>
<p:tagLst xmlns:a="http://schemas.openxmlformats.org/drawingml/2006/main" xmlns:r="http://schemas.openxmlformats.org/officeDocument/2006/relationships" xmlns:p="http://schemas.openxmlformats.org/presentationml/2006/main">
  <p:tag name="SLIDE_TYPE" val="BODY"/>
</p:tagLst>
</file>

<file path=ppt/tags/tag43.xml><?xml version="1.0" encoding="utf-8"?>
<p:tagLst xmlns:a="http://schemas.openxmlformats.org/drawingml/2006/main" xmlns:r="http://schemas.openxmlformats.org/officeDocument/2006/relationships" xmlns:p="http://schemas.openxmlformats.org/presentationml/2006/main">
  <p:tag name="FONT STYLE" val="SERIF"/>
  <p:tag name="TEXT_TYPE" val="PRESENTATION PRESENTER FUNCTION"/>
</p:tagLst>
</file>

<file path=ppt/tags/tag44.xml><?xml version="1.0" encoding="utf-8"?>
<p:tagLst xmlns:a="http://schemas.openxmlformats.org/drawingml/2006/main" xmlns:r="http://schemas.openxmlformats.org/officeDocument/2006/relationships" xmlns:p="http://schemas.openxmlformats.org/presentationml/2006/main">
  <p:tag name="FONT STYLE" val="SERIF"/>
  <p:tag name="TEXT_TYPE" val="PRESENTATION PRESENTER"/>
</p:tagLst>
</file>

<file path=ppt/tags/tag45.xml><?xml version="1.0" encoding="utf-8"?>
<p:tagLst xmlns:a="http://schemas.openxmlformats.org/drawingml/2006/main" xmlns:r="http://schemas.openxmlformats.org/officeDocument/2006/relationships" xmlns:p="http://schemas.openxmlformats.org/presentationml/2006/main">
  <p:tag name="TEXT_TYPE" val="PRESENTATION TITLE"/>
  <p:tag name="FONT STYLE" val="SERIF"/>
</p:tagLst>
</file>

<file path=ppt/tags/tag46.xml><?xml version="1.0" encoding="utf-8"?>
<p:tagLst xmlns:a="http://schemas.openxmlformats.org/drawingml/2006/main" xmlns:r="http://schemas.openxmlformats.org/officeDocument/2006/relationships" xmlns:p="http://schemas.openxmlformats.org/presentationml/2006/main">
  <p:tag name="ISLOCKED" val="TRUE"/>
  <p:tag name="TOP" val="000000000000000E0"/>
  <p:tag name="LEFT" val="388209991455078E-12"/>
  <p:tag name="HEIGHT" val="691200027465820E-13"/>
  <p:tag name="WIDTH" val="204090469360352E-12"/>
  <p:tag name="TEXT_TYPE" val="FREE TEXT"/>
</p:tagLst>
</file>

<file path=ppt/tags/tag47.xml><?xml version="1.0" encoding="utf-8"?>
<p:tagLst xmlns:a="http://schemas.openxmlformats.org/drawingml/2006/main" xmlns:r="http://schemas.openxmlformats.org/officeDocument/2006/relationships" xmlns:p="http://schemas.openxmlformats.org/presentationml/2006/main">
  <p:tag name="FONT STYLE" val="SANS SERIF"/>
  <p:tag name="TEXT_TYPE" val="FREE TEXT"/>
</p:tagLst>
</file>

<file path=ppt/tags/tag48.xml><?xml version="1.0" encoding="utf-8"?>
<p:tagLst xmlns:a="http://schemas.openxmlformats.org/drawingml/2006/main" xmlns:r="http://schemas.openxmlformats.org/officeDocument/2006/relationships" xmlns:p="http://schemas.openxmlformats.org/presentationml/2006/main">
  <p:tag name="SLIDE_TYPE" val="BODY"/>
</p:tagLst>
</file>

<file path=ppt/tags/tag49.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5.xml><?xml version="1.0" encoding="utf-8"?>
<p:tagLst xmlns:a="http://schemas.openxmlformats.org/drawingml/2006/main" xmlns:r="http://schemas.openxmlformats.org/officeDocument/2006/relationships" xmlns:p="http://schemas.openxmlformats.org/presentationml/2006/main">
  <p:tag name="TEXT_TYPE" val="DOCUMENT ID"/>
</p:tagLst>
</file>

<file path=ppt/tags/tag50.xml><?xml version="1.0" encoding="utf-8"?>
<p:tagLst xmlns:a="http://schemas.openxmlformats.org/drawingml/2006/main" xmlns:r="http://schemas.openxmlformats.org/officeDocument/2006/relationships" xmlns:p="http://schemas.openxmlformats.org/presentationml/2006/main">
  <p:tag name="TEXT_TYPE" val="BODY TEXT"/>
</p:tagLst>
</file>

<file path=ppt/tags/tag51.xml><?xml version="1.0" encoding="utf-8"?>
<p:tagLst xmlns:a="http://schemas.openxmlformats.org/drawingml/2006/main" xmlns:r="http://schemas.openxmlformats.org/officeDocument/2006/relationships" xmlns:p="http://schemas.openxmlformats.org/presentationml/2006/main">
  <p:tag name="TEXT_TYPE" val="BODY TEXT"/>
</p:tagLst>
</file>

<file path=ppt/tags/tag52.xml><?xml version="1.0" encoding="utf-8"?>
<p:tagLst xmlns:a="http://schemas.openxmlformats.org/drawingml/2006/main" xmlns:r="http://schemas.openxmlformats.org/officeDocument/2006/relationships" xmlns:p="http://schemas.openxmlformats.org/presentationml/2006/main">
  <p:tag name="TEXT_TYPE" val="BODY TEXT"/>
</p:tagLst>
</file>

<file path=ppt/tags/tag53.xml><?xml version="1.0" encoding="utf-8"?>
<p:tagLst xmlns:a="http://schemas.openxmlformats.org/drawingml/2006/main" xmlns:r="http://schemas.openxmlformats.org/officeDocument/2006/relationships" xmlns:p="http://schemas.openxmlformats.org/presentationml/2006/main">
  <p:tag name="SLIDE_TYPE" val="BODY"/>
</p:tagLst>
</file>

<file path=ppt/tags/tag54.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55.xml><?xml version="1.0" encoding="utf-8"?>
<p:tagLst xmlns:a="http://schemas.openxmlformats.org/drawingml/2006/main" xmlns:r="http://schemas.openxmlformats.org/officeDocument/2006/relationships" xmlns:p="http://schemas.openxmlformats.org/presentationml/2006/main">
  <p:tag name="SLIDE_TYPE" val="BODY"/>
</p:tagLst>
</file>

<file path=ppt/tags/tag56.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57.xml><?xml version="1.0" encoding="utf-8"?>
<p:tagLst xmlns:a="http://schemas.openxmlformats.org/drawingml/2006/main" xmlns:r="http://schemas.openxmlformats.org/officeDocument/2006/relationships" xmlns:p="http://schemas.openxmlformats.org/presentationml/2006/main">
  <p:tag name="SLIDE_TYPE" val="BODY"/>
</p:tagLst>
</file>

<file path=ppt/tags/tag58.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59.xml><?xml version="1.0" encoding="utf-8"?>
<p:tagLst xmlns:a="http://schemas.openxmlformats.org/drawingml/2006/main" xmlns:r="http://schemas.openxmlformats.org/officeDocument/2006/relationships" xmlns:p="http://schemas.openxmlformats.org/presentationml/2006/main">
  <p:tag name="SLIDE_TYPE" val="BODY"/>
</p:tagLst>
</file>

<file path=ppt/tags/tag6.xml><?xml version="1.0" encoding="utf-8"?>
<p:tagLst xmlns:a="http://schemas.openxmlformats.org/drawingml/2006/main" xmlns:r="http://schemas.openxmlformats.org/officeDocument/2006/relationships" xmlns:p="http://schemas.openxmlformats.org/presentationml/2006/main">
  <p:tag name="TEXT_TYPE" val="DOCUMENT ID"/>
</p:tagLst>
</file>

<file path=ppt/tags/tag60.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61.xml><?xml version="1.0" encoding="utf-8"?>
<p:tagLst xmlns:a="http://schemas.openxmlformats.org/drawingml/2006/main" xmlns:r="http://schemas.openxmlformats.org/officeDocument/2006/relationships" xmlns:p="http://schemas.openxmlformats.org/presentationml/2006/main">
  <p:tag name="SLIDE_TYPE" val="BODY"/>
</p:tagLst>
</file>

<file path=ppt/tags/tag62.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63.xml><?xml version="1.0" encoding="utf-8"?>
<p:tagLst xmlns:a="http://schemas.openxmlformats.org/drawingml/2006/main" xmlns:r="http://schemas.openxmlformats.org/officeDocument/2006/relationships" xmlns:p="http://schemas.openxmlformats.org/presentationml/2006/main">
  <p:tag name="SLIDE_TYPE" val="BODY"/>
</p:tagLst>
</file>

<file path=ppt/tags/tag64.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65.xml><?xml version="1.0" encoding="utf-8"?>
<p:tagLst xmlns:a="http://schemas.openxmlformats.org/drawingml/2006/main" xmlns:r="http://schemas.openxmlformats.org/officeDocument/2006/relationships" xmlns:p="http://schemas.openxmlformats.org/presentationml/2006/main">
  <p:tag name="SLIDE_TYPE" val="BODY"/>
</p:tagLst>
</file>

<file path=ppt/tags/tag66.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67.xml><?xml version="1.0" encoding="utf-8"?>
<p:tagLst xmlns:a="http://schemas.openxmlformats.org/drawingml/2006/main" xmlns:r="http://schemas.openxmlformats.org/officeDocument/2006/relationships" xmlns:p="http://schemas.openxmlformats.org/presentationml/2006/main">
  <p:tag name="SLIDE_TYPE" val="BODY"/>
</p:tagLst>
</file>

<file path=ppt/tags/tag68.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69.xml><?xml version="1.0" encoding="utf-8"?>
<p:tagLst xmlns:a="http://schemas.openxmlformats.org/drawingml/2006/main" xmlns:r="http://schemas.openxmlformats.org/officeDocument/2006/relationships" xmlns:p="http://schemas.openxmlformats.org/presentationml/2006/main">
  <p:tag name="SLIDE_TYPE" val="BODY"/>
</p:tagLst>
</file>

<file path=ppt/tags/tag7.xml><?xml version="1.0" encoding="utf-8"?>
<p:tagLst xmlns:a="http://schemas.openxmlformats.org/drawingml/2006/main" xmlns:r="http://schemas.openxmlformats.org/officeDocument/2006/relationships" xmlns:p="http://schemas.openxmlformats.org/presentationml/2006/main">
  <p:tag name="FONT STYLE" val="SANS SERIF"/>
  <p:tag name="ISLOCKED" val="TRUE"/>
  <p:tag name="TOP" val="200000000000000E-13"/>
  <p:tag name="LEFT" val="331199989318848E-13"/>
  <p:tag name="HEIGHT" val="260000000000000E-13"/>
  <p:tag name="WIDTH" val="850000000000000E-13"/>
  <p:tag name="TEXT_TYPE" val="DRAFT STAMP"/>
</p:tagLst>
</file>

<file path=ppt/tags/tag70.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71.xml><?xml version="1.0" encoding="utf-8"?>
<p:tagLst xmlns:a="http://schemas.openxmlformats.org/drawingml/2006/main" xmlns:r="http://schemas.openxmlformats.org/officeDocument/2006/relationships" xmlns:p="http://schemas.openxmlformats.org/presentationml/2006/main">
  <p:tag name="SLIDE_TYPE" val="BODY"/>
</p:tagLst>
</file>

<file path=ppt/tags/tag72.xml><?xml version="1.0" encoding="utf-8"?>
<p:tagLst xmlns:a="http://schemas.openxmlformats.org/drawingml/2006/main" xmlns:r="http://schemas.openxmlformats.org/officeDocument/2006/relationships" xmlns:p="http://schemas.openxmlformats.org/presentationml/2006/main">
  <p:tag name="TEXT_TYPE" val="PAGE HEADING"/>
</p:tagLst>
</file>

<file path=ppt/tags/tag8.xml><?xml version="1.0" encoding="utf-8"?>
<p:tagLst xmlns:a="http://schemas.openxmlformats.org/drawingml/2006/main" xmlns:r="http://schemas.openxmlformats.org/officeDocument/2006/relationships" xmlns:p="http://schemas.openxmlformats.org/presentationml/2006/main">
  <p:tag name="TEXT_TYPE" val="DOCUMENT ID"/>
</p:tagLst>
</file>

<file path=ppt/tags/tag9.xml><?xml version="1.0" encoding="utf-8"?>
<p:tagLst xmlns:a="http://schemas.openxmlformats.org/drawingml/2006/main" xmlns:r="http://schemas.openxmlformats.org/officeDocument/2006/relationships" xmlns:p="http://schemas.openxmlformats.org/presentationml/2006/main">
  <p:tag name="TEXT_TYPE" val="DOCUMENT ID"/>
</p:tagLst>
</file>

<file path=ppt/theme/theme1.xml><?xml version="1.0" encoding="utf-8"?>
<a:theme xmlns:a="http://schemas.openxmlformats.org/drawingml/2006/main" name="PresXpress_OnScreen_Theme">
  <a:themeElements>
    <a:clrScheme name="UBS Colorset">
      <a:dk1>
        <a:sysClr val="windowText" lastClr="000000"/>
      </a:dk1>
      <a:lt1>
        <a:sysClr val="window" lastClr="FFFFFF"/>
      </a:lt1>
      <a:dk2>
        <a:srgbClr val="E60000"/>
      </a:dk2>
      <a:lt2>
        <a:srgbClr val="FFFFFF"/>
      </a:lt2>
      <a:accent1>
        <a:srgbClr val="4D92B4"/>
      </a:accent1>
      <a:accent2>
        <a:srgbClr val="B89D83"/>
      </a:accent2>
      <a:accent3>
        <a:srgbClr val="585148"/>
      </a:accent3>
      <a:accent4>
        <a:srgbClr val="BDC6D4"/>
      </a:accent4>
      <a:accent5>
        <a:srgbClr val="788D41"/>
      </a:accent5>
      <a:accent6>
        <a:srgbClr val="9A3D37"/>
      </a:accent6>
      <a:hlink>
        <a:srgbClr val="0000FF"/>
      </a:hlink>
      <a:folHlink>
        <a:srgbClr val="800080"/>
      </a:folHlink>
    </a:clrScheme>
    <a:fontScheme name="UBS OnScreen Fontset">
      <a:majorFont>
        <a:latin typeface="UBSHeadline"/>
        <a:ea typeface="MS PGothic"/>
        <a:cs typeface=""/>
      </a:majorFont>
      <a:minorFont>
        <a:latin typeface="Frutiger 55 Roman"/>
        <a:ea typeface="MS P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rgbClr val="919191"/>
          </a:solidFill>
        </a:ln>
      </a:spPr>
      <a:bodyPr rot="0" spcFirstLastPara="0" vertOverflow="overflow" horzOverflow="overflow" vert="horz" wrap="square" lIns="0" tIns="0" rIns="0" bIns="0" numCol="1" spcCol="0" rtlCol="0" fromWordArt="0" anchor="ctr" anchorCtr="0" forceAA="0" compatLnSpc="1">
        <a:prstTxWarp prst="textNoShape">
          <a:avLst/>
        </a:prstTxWarp>
        <a:noAutofit/>
      </a:bodyP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rgbClr val="91919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oAutofit/>
      </a:bodyPr>
      <a:lstStyle>
        <a:defPPr>
          <a:defRPr dirty="0"/>
        </a:defPPr>
      </a:lstStyle>
    </a:txDef>
  </a:objectDefaults>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3783FF"/>
      </a:dk2>
      <a:lt2>
        <a:srgbClr val="295595"/>
      </a:lt2>
      <a:accent1>
        <a:srgbClr val="295595"/>
      </a:accent1>
      <a:accent2>
        <a:srgbClr val="FFFFFF"/>
      </a:accent2>
      <a:accent3>
        <a:srgbClr val="FFFFFF"/>
      </a:accent3>
      <a:accent4>
        <a:srgbClr val="000000"/>
      </a:accent4>
      <a:accent5>
        <a:srgbClr val="ACB4C8"/>
      </a:accent5>
      <a:accent6>
        <a:srgbClr val="E7E7E7"/>
      </a:accent6>
      <a:hlink>
        <a:srgbClr val="000000"/>
      </a:hlink>
      <a:folHlink>
        <a:srgbClr val="DDF2F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BD53A1D286BBE4ABAC626D1C83A4713" ma:contentTypeVersion="2" ma:contentTypeDescription="Create a new document." ma:contentTypeScope="" ma:versionID="f5a622baa060e4a132f3868a46455121">
  <xsd:schema xmlns:xsd="http://www.w3.org/2001/XMLSchema" xmlns:p="http://schemas.microsoft.com/office/2006/metadata/properties" targetNamespace="http://schemas.microsoft.com/office/2006/metadata/properties" ma:root="true" ma:fieldsID="d026b1a2a9b8b796c472f6d393bbd5f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32B67AF-3FA7-4CC4-8773-0A533BCE78C2}">
  <ds:schemaRefs>
    <ds:schemaRef ds:uri="http://schemas.microsoft.com/sharepoint/v3/contenttype/forms"/>
  </ds:schemaRefs>
</ds:datastoreItem>
</file>

<file path=customXml/itemProps2.xml><?xml version="1.0" encoding="utf-8"?>
<ds:datastoreItem xmlns:ds="http://schemas.openxmlformats.org/officeDocument/2006/customXml" ds:itemID="{595AF748-F896-415D-80B6-0F325B5D6691}">
  <ds:schemaRefs>
    <ds:schemaRef ds:uri="http://schemas.microsoft.com/office/2006/documentManagement/types"/>
    <ds:schemaRef ds:uri="http://purl.org/dc/terms/"/>
    <ds:schemaRef ds:uri="http://purl.org/dc/elements/1.1/"/>
    <ds:schemaRef ds:uri="http://schemas.openxmlformats.org/package/2006/metadata/core-properties"/>
    <ds:schemaRef ds:uri="http://purl.org/dc/dcmitype/"/>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612A842E-961F-4A2A-BE4C-C8AA988F52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PresXpress_OnScreen_Theme</Template>
  <TotalTime>9307</TotalTime>
  <Words>946</Words>
  <Application>Microsoft Office PowerPoint</Application>
  <PresentationFormat>Custom</PresentationFormat>
  <Paragraphs>118</Paragraphs>
  <Slides>12</Slides>
  <Notes>12</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12</vt:i4>
      </vt:variant>
    </vt:vector>
  </HeadingPairs>
  <TitlesOfParts>
    <vt:vector size="25" baseType="lpstr">
      <vt:lpstr>MS PGothic</vt:lpstr>
      <vt:lpstr>新細明體</vt:lpstr>
      <vt:lpstr>Arial</vt:lpstr>
      <vt:lpstr>Arial Unicode MS</vt:lpstr>
      <vt:lpstr>Century Gothic</vt:lpstr>
      <vt:lpstr>Frutiger 55 Roman</vt:lpstr>
      <vt:lpstr>Symbol</vt:lpstr>
      <vt:lpstr>Times New Roman</vt:lpstr>
      <vt:lpstr>UBSHeadline</vt:lpstr>
      <vt:lpstr>Wingdings</vt:lpstr>
      <vt:lpstr>PresXpress_OnScreen_Theme</vt:lpstr>
      <vt:lpstr>Custom Design</vt:lpstr>
      <vt:lpstr>1_Custom Design</vt:lpstr>
      <vt:lpstr>${CommcellGrp} Backup Services Monthly Report – ${CurrMonthYear}</vt:lpstr>
      <vt:lpstr>Executive Summary</vt:lpstr>
      <vt:lpstr>Consumer Report – ${CommcellGrp} Backup Services</vt:lpstr>
      <vt:lpstr>Factory Report (${CommcellGrp})</vt:lpstr>
      <vt:lpstr>${CommcellGrp} Backup Services – Regional System Restore Breakdown</vt:lpstr>
      <vt:lpstr>${CommcellGrp} Backup Services – System Restore Age</vt:lpstr>
      <vt:lpstr>${CommcellGrp} Backup Report – Achievements, Milestones</vt:lpstr>
      <vt:lpstr>${CommcellGrp} Backup Services – Impacting Infrastructure Issues</vt:lpstr>
      <vt:lpstr>${CommcellGrp} Backup Services – Monthly Backup Error Summary</vt:lpstr>
      <vt:lpstr>${CommcellGrp} Backup Services – Current Top 5 Backup Error Detail</vt:lpstr>
      <vt:lpstr>${CommcellGrp} Backup Services – Recent Backup Error Summary</vt:lpstr>
      <vt:lpstr>Appendix - Report Explanation</vt:lpstr>
    </vt:vector>
  </TitlesOfParts>
  <Company>UBS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backup Services Report</dc:title>
  <dc:creator>Mullin, Andrew</dc:creator>
  <cp:keywords>&lt;&lt;Not saved&gt;&gt;</cp:keywords>
  <cp:lastModifiedBy>Nikhith Birru</cp:lastModifiedBy>
  <cp:revision>2395</cp:revision>
  <cp:lastPrinted>2013-07-15T10:30:36Z</cp:lastPrinted>
  <dcterms:created xsi:type="dcterms:W3CDTF">2002-05-03T03:00:09Z</dcterms:created>
  <dcterms:modified xsi:type="dcterms:W3CDTF">2019-01-16T10:13:41Z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UniqueID">
    <vt:lpwstr/>
  </property>
  <property fmtid="{D5CDD505-2E9C-101B-9397-08002B2CF9AE}" pid="3" name="PresPrintTemplate">
    <vt:lpwstr>True</vt:lpwstr>
  </property>
  <property fmtid="{D5CDD505-2E9C-101B-9397-08002B2CF9AE}" pid="4" name="PresPrintOnScreen">
    <vt:lpwstr>True</vt:lpwstr>
  </property>
  <property fmtid="{D5CDD505-2E9C-101B-9397-08002B2CF9AE}" pid="5" name="split-s">
    <vt:lpwstr>0</vt:lpwstr>
  </property>
  <property fmtid="{D5CDD505-2E9C-101B-9397-08002B2CF9AE}" pid="6" name="split-a">
    <vt:lpwstr>0</vt:lpwstr>
  </property>
  <property fmtid="{D5CDD505-2E9C-101B-9397-08002B2CF9AE}" pid="7" name="CreatedAddinVersion">
    <vt:lpwstr>3.1.05</vt:lpwstr>
  </property>
  <property fmtid="{D5CDD505-2E9C-101B-9397-08002B2CF9AE}" pid="8" name="CurrentAddinVersion">
    <vt:lpwstr>3.1.05</vt:lpwstr>
  </property>
  <property fmtid="{D5CDD505-2E9C-101B-9397-08002B2CF9AE}" pid="9" name="CreateDate">
    <vt:lpwstr>29/11/2006 10:19:44</vt:lpwstr>
  </property>
  <property fmtid="{D5CDD505-2E9C-101B-9397-08002B2CF9AE}" pid="10" name="CreatedTemplateVersion">
    <vt:lpwstr>2.2.01</vt:lpwstr>
  </property>
  <property fmtid="{D5CDD505-2E9C-101B-9397-08002B2CF9AE}" pid="11" name="MOST RECENT UPGRADE">
    <vt:lpwstr>3.1.05</vt:lpwstr>
  </property>
  <property fmtid="{D5CDD505-2E9C-101B-9397-08002B2CF9AE}" pid="12" name="CoverLogoIncluded">
    <vt:lpwstr>True</vt:lpwstr>
  </property>
  <property fmtid="{D5CDD505-2E9C-101B-9397-08002B2CF9AE}" pid="13" name="CoverLogoID">
    <vt:lpwstr>plain_co_w4</vt:lpwstr>
  </property>
  <property fmtid="{D5CDD505-2E9C-101B-9397-08002B2CF9AE}" pid="14" name="CoverPage.Ppt">
    <vt:lpwstr>True</vt:lpwstr>
  </property>
  <property fmtid="{D5CDD505-2E9C-101B-9397-08002B2CF9AE}" pid="15" name="CoverPhoto.Ppt">
    <vt:lpwstr/>
  </property>
  <property fmtid="{D5CDD505-2E9C-101B-9397-08002B2CF9AE}" pid="16" name="CoverPhotoPath">
    <vt:lpwstr/>
  </property>
  <property fmtid="{D5CDD505-2E9C-101B-9397-08002B2CF9AE}" pid="17" name="FreeTextArea">
    <vt:lpwstr>True</vt:lpwstr>
  </property>
  <property fmtid="{D5CDD505-2E9C-101B-9397-08002B2CF9AE}" pid="18" name="SecurityLevel">
    <vt:lpwstr>2</vt:lpwstr>
  </property>
  <property fmtid="{D5CDD505-2E9C-101B-9397-08002B2CF9AE}" pid="19" name="CoverPhotoIncluded">
    <vt:lpwstr>False</vt:lpwstr>
  </property>
  <property fmtid="{D5CDD505-2E9C-101B-9397-08002B2CF9AE}" pid="20" name="CoverPhotoIsCustom">
    <vt:lpwstr>False</vt:lpwstr>
  </property>
  <property fmtid="{D5CDD505-2E9C-101B-9397-08002B2CF9AE}" pid="21" name="InsideLogoIncluded">
    <vt:lpwstr>True</vt:lpwstr>
  </property>
  <property fmtid="{D5CDD505-2E9C-101B-9397-08002B2CF9AE}" pid="22" name="InsideLogoID">
    <vt:lpwstr>plain_co_w4</vt:lpwstr>
  </property>
  <property fmtid="{D5CDD505-2E9C-101B-9397-08002B2CF9AE}" pid="23" name="IncludeID.Ppt">
    <vt:lpwstr>True</vt:lpwstr>
  </property>
  <property fmtid="{D5CDD505-2E9C-101B-9397-08002B2CF9AE}" pid="24" name="IDStampItems">
    <vt:lpwstr>15</vt:lpwstr>
  </property>
  <property fmtid="{D5CDD505-2E9C-101B-9397-08002B2CF9AE}" pid="25" name="TOC.Ppt">
    <vt:lpwstr>False</vt:lpwstr>
  </property>
  <property fmtid="{D5CDD505-2E9C-101B-9397-08002B2CF9AE}" pid="26" name="TocSecLevel1">
    <vt:lpwstr>1</vt:lpwstr>
  </property>
  <property fmtid="{D5CDD505-2E9C-101B-9397-08002B2CF9AE}" pid="27" name="TocSecLevel2">
    <vt:lpwstr>2</vt:lpwstr>
  </property>
  <property fmtid="{D5CDD505-2E9C-101B-9397-08002B2CF9AE}" pid="28" name="TocSecLevel3">
    <vt:lpwstr>3</vt:lpwstr>
  </property>
  <property fmtid="{D5CDD505-2E9C-101B-9397-08002B2CF9AE}" pid="29" name="TocApdxLevel1">
    <vt:lpwstr>4</vt:lpwstr>
  </property>
  <property fmtid="{D5CDD505-2E9C-101B-9397-08002B2CF9AE}" pid="30" name="TocApdxLevel2">
    <vt:lpwstr>5</vt:lpwstr>
  </property>
  <property fmtid="{D5CDD505-2E9C-101B-9397-08002B2CF9AE}" pid="31" name="TocApdxLevel3">
    <vt:lpwstr>6</vt:lpwstr>
  </property>
  <property fmtid="{D5CDD505-2E9C-101B-9397-08002B2CF9AE}" pid="32" name="SPageNumbering1.Ppt">
    <vt:lpwstr>True</vt:lpwstr>
  </property>
  <property fmtid="{D5CDD505-2E9C-101B-9397-08002B2CF9AE}" pid="33" name="SPageNumbering2.Ppt">
    <vt:lpwstr>False</vt:lpwstr>
  </property>
  <property fmtid="{D5CDD505-2E9C-101B-9397-08002B2CF9AE}" pid="34" name="SPageNumbering3.Ppt">
    <vt:lpwstr>False</vt:lpwstr>
  </property>
  <property fmtid="{D5CDD505-2E9C-101B-9397-08002B2CF9AE}" pid="35" name="APageNumbering1.Ppt">
    <vt:lpwstr>True</vt:lpwstr>
  </property>
  <property fmtid="{D5CDD505-2E9C-101B-9397-08002B2CF9AE}" pid="36" name="APageNumbering2.Ppt">
    <vt:lpwstr>False</vt:lpwstr>
  </property>
  <property fmtid="{D5CDD505-2E9C-101B-9397-08002B2CF9AE}" pid="37" name="APageNumbering3.Ppt">
    <vt:lpwstr>False</vt:lpwstr>
  </property>
  <property fmtid="{D5CDD505-2E9C-101B-9397-08002B2CF9AE}" pid="38" name="Language">
    <vt:lpwstr>2057</vt:lpwstr>
  </property>
  <property fmtid="{D5CDD505-2E9C-101B-9397-08002B2CF9AE}" pid="39" name="ContactPage.Ppt">
    <vt:lpwstr>False</vt:lpwstr>
  </property>
  <property fmtid="{D5CDD505-2E9C-101B-9397-08002B2CF9AE}" pid="40" name="CompanyName">
    <vt:lpwstr/>
  </property>
  <property fmtid="{D5CDD505-2E9C-101B-9397-08002B2CF9AE}" pid="41" name="CompanyNameExtension">
    <vt:lpwstr/>
  </property>
  <property fmtid="{D5CDD505-2E9C-101B-9397-08002B2CF9AE}" pid="42" name="CompanyDescriptor">
    <vt:lpwstr/>
  </property>
  <property fmtid="{D5CDD505-2E9C-101B-9397-08002B2CF9AE}" pid="43" name="CompanyType">
    <vt:lpwstr>0</vt:lpwstr>
  </property>
  <property fmtid="{D5CDD505-2E9C-101B-9397-08002B2CF9AE}" pid="44" name="BusinessUnit">
    <vt:lpwstr>UBSCC</vt:lpwstr>
  </property>
  <property fmtid="{D5CDD505-2E9C-101B-9397-08002B2CF9AE}" pid="45" name="Address.Office">
    <vt:lpwstr/>
  </property>
  <property fmtid="{D5CDD505-2E9C-101B-9397-08002B2CF9AE}" pid="46" name="Fax1.Office">
    <vt:lpwstr/>
  </property>
  <property fmtid="{D5CDD505-2E9C-101B-9397-08002B2CF9AE}" pid="47" name="Phone1.Office">
    <vt:lpwstr/>
  </property>
  <property fmtid="{D5CDD505-2E9C-101B-9397-08002B2CF9AE}" pid="48" name="CompanyID">
    <vt:lpwstr/>
  </property>
  <property fmtid="{D5CDD505-2E9C-101B-9397-08002B2CF9AE}" pid="49" name="CompanyLCID">
    <vt:lpwstr>0</vt:lpwstr>
  </property>
  <property fmtid="{D5CDD505-2E9C-101B-9397-08002B2CF9AE}" pid="50" name="AuthorInfoIncluded">
    <vt:lpwstr>True</vt:lpwstr>
  </property>
  <property fmtid="{D5CDD505-2E9C-101B-9397-08002B2CF9AE}" pid="51" name="AuthorInfoName">
    <vt:lpwstr>Daniel Mazzolini</vt:lpwstr>
  </property>
  <property fmtid="{D5CDD505-2E9C-101B-9397-08002B2CF9AE}" pid="52" name="AuthorInfoDetails1">
    <vt:lpwstr/>
  </property>
  <property fmtid="{D5CDD505-2E9C-101B-9397-08002B2CF9AE}" pid="53" name="AuthorInfoDetails2">
    <vt:lpwstr/>
  </property>
  <property fmtid="{D5CDD505-2E9C-101B-9397-08002B2CF9AE}" pid="54" name="AuthorInfoEmail">
    <vt:lpwstr>daniel.mazzolini@ubs.com</vt:lpwstr>
  </property>
  <property fmtid="{D5CDD505-2E9C-101B-9397-08002B2CF9AE}" pid="55" name="AuthorInfoPhone">
    <vt:lpwstr>+41 91 801 71 20</vt:lpwstr>
  </property>
  <property fmtid="{D5CDD505-2E9C-101B-9397-08002B2CF9AE}" pid="56" name="Endorsement">
    <vt:lpwstr/>
  </property>
  <property fmtid="{D5CDD505-2E9C-101B-9397-08002B2CF9AE}" pid="57" name="SectionDivider.Ppt">
    <vt:lpwstr>True</vt:lpwstr>
  </property>
  <property fmtid="{D5CDD505-2E9C-101B-9397-08002B2CF9AE}" pid="58" name="IDStampDateFormatID">
    <vt:lpwstr>F1</vt:lpwstr>
  </property>
  <property fmtid="{D5CDD505-2E9C-101B-9397-08002B2CF9AE}" pid="59" name="IDStampDateFormat-T">
    <vt:lpwstr>MMMM d, yyyy h:mm AM/PM</vt:lpwstr>
  </property>
  <property fmtid="{D5CDD505-2E9C-101B-9397-08002B2CF9AE}" pid="60" name="CalendarDateFormatID">
    <vt:lpwstr>F1</vt:lpwstr>
  </property>
  <property fmtid="{D5CDD505-2E9C-101B-9397-08002B2CF9AE}" pid="61" name="CalendarDateFormat-T">
    <vt:lpwstr>MMMM yyyy</vt:lpwstr>
  </property>
  <property fmtid="{D5CDD505-2E9C-101B-9397-08002B2CF9AE}" pid="62" name="CalendarStartDay">
    <vt:lpwstr>1</vt:lpwstr>
  </property>
  <property fmtid="{D5CDD505-2E9C-101B-9397-08002B2CF9AE}" pid="63" name="CoverPageDateFormatFilter">
    <vt:lpwstr>0</vt:lpwstr>
  </property>
  <property fmtid="{D5CDD505-2E9C-101B-9397-08002B2CF9AE}" pid="64" name="CoverPageDateFormatID">
    <vt:lpwstr>F3</vt:lpwstr>
  </property>
  <property fmtid="{D5CDD505-2E9C-101B-9397-08002B2CF9AE}" pid="65" name="CoverPageDateFormat-T">
    <vt:lpwstr>MMMM yyyy</vt:lpwstr>
  </property>
  <property fmtid="{D5CDD505-2E9C-101B-9397-08002B2CF9AE}" pid="66" name="DisclaimerPage.Ppt">
    <vt:lpwstr>False</vt:lpwstr>
  </property>
  <property fmtid="{D5CDD505-2E9C-101B-9397-08002B2CF9AE}" pid="67" name="DisclaimerID.Ppt">
    <vt:lpwstr>D8</vt:lpwstr>
  </property>
  <property fmtid="{D5CDD505-2E9C-101B-9397-08002B2CF9AE}" pid="68" name="UseInternalUBSFont.Office">
    <vt:lpwstr>True</vt:lpwstr>
  </property>
  <property fmtid="{D5CDD505-2E9C-101B-9397-08002B2CF9AE}" pid="69" name="EmbedFonts">
    <vt:lpwstr>False</vt:lpwstr>
  </property>
  <property fmtid="{D5CDD505-2E9C-101B-9397-08002B2CF9AE}" pid="70" name="TableSpacerBorder">
    <vt:lpwstr>False</vt:lpwstr>
  </property>
  <property fmtid="{D5CDD505-2E9C-101B-9397-08002B2CF9AE}" pid="71" name="Address-T">
    <vt:lpwstr>&lt;&lt;Address&gt;&gt;</vt:lpwstr>
  </property>
  <property fmtid="{D5CDD505-2E9C-101B-9397-08002B2CF9AE}" pid="72" name="AmountDealType-T">
    <vt:lpwstr>&lt;&lt;Amt./deal-Type&gt;&gt;</vt:lpwstr>
  </property>
  <property fmtid="{D5CDD505-2E9C-101B-9397-08002B2CF9AE}" pid="73" name="ContactDetails-T">
    <vt:lpwstr>&lt;&lt;Contact details&gt;&gt;</vt:lpwstr>
  </property>
  <property fmtid="{D5CDD505-2E9C-101B-9397-08002B2CF9AE}" pid="74" name="ContactName-T">
    <vt:lpwstr>&lt;&lt;Contact name&gt;&gt;</vt:lpwstr>
  </property>
  <property fmtid="{D5CDD505-2E9C-101B-9397-08002B2CF9AE}" pid="75" name="Date-T">
    <vt:lpwstr>&lt;&lt;Date&gt;&gt;</vt:lpwstr>
  </property>
  <property fmtid="{D5CDD505-2E9C-101B-9397-08002B2CF9AE}" pid="76" name="EMailAddress-T">
    <vt:lpwstr>&lt;&lt;Email address&gt;&gt;</vt:lpwstr>
  </property>
  <property fmtid="{D5CDD505-2E9C-101B-9397-08002B2CF9AE}" pid="77" name="LegalEntity-T">
    <vt:lpwstr>&lt;&lt;Legal entity&gt;&gt;</vt:lpwstr>
  </property>
  <property fmtid="{D5CDD505-2E9C-101B-9397-08002B2CF9AE}" pid="78" name="Logo-T">
    <vt:lpwstr>&lt;&lt;Logo&gt;&gt;</vt:lpwstr>
  </property>
  <property fmtid="{D5CDD505-2E9C-101B-9397-08002B2CF9AE}" pid="79" name="Summary-T">
    <vt:lpwstr>&lt;&lt;Summary&gt;&gt;</vt:lpwstr>
  </property>
  <property fmtid="{D5CDD505-2E9C-101B-9397-08002B2CF9AE}" pid="80" name="TableHeading-T">
    <vt:lpwstr>&lt;&lt;Table heading&gt;&gt;</vt:lpwstr>
  </property>
  <property fmtid="{D5CDD505-2E9C-101B-9397-08002B2CF9AE}" pid="81" name="TableSubheading-T">
    <vt:lpwstr>&lt;&lt;Table subheading&gt;&gt;</vt:lpwstr>
  </property>
  <property fmtid="{D5CDD505-2E9C-101B-9397-08002B2CF9AE}" pid="82" name="Subheading-T">
    <vt:lpwstr>&lt;&lt;Table subheading&gt;&gt;</vt:lpwstr>
  </property>
  <property fmtid="{D5CDD505-2E9C-101B-9397-08002B2CF9AE}" pid="83" name="TelephoneNumber-T">
    <vt:lpwstr>&lt;&lt;Telephone number&gt;&gt;</vt:lpwstr>
  </property>
  <property fmtid="{D5CDD505-2E9C-101B-9397-08002B2CF9AE}" pid="84" name="Text-T">
    <vt:lpwstr>&lt;&lt;Text&gt;&gt;</vt:lpwstr>
  </property>
  <property fmtid="{D5CDD505-2E9C-101B-9397-08002B2CF9AE}" pid="85" name="WebAddress-T">
    <vt:lpwstr>&lt;&lt;Web address</vt:lpwstr>
  </property>
  <property fmtid="{D5CDD505-2E9C-101B-9397-08002B2CF9AE}" pid="86" name="Year-T">
    <vt:lpwstr>&lt;&lt;Year&gt;&gt;</vt:lpwstr>
  </property>
  <property fmtid="{D5CDD505-2E9C-101B-9397-08002B2CF9AE}" pid="87" name="Appendix-T">
    <vt:lpwstr>Appendix</vt:lpwstr>
  </property>
  <property fmtid="{D5CDD505-2E9C-101B-9397-08002B2CF9AE}" pid="88" name="Appendices-T">
    <vt:lpwstr>Appendices</vt:lpwstr>
  </property>
  <property fmtid="{D5CDD505-2E9C-101B-9397-08002B2CF9AE}" pid="89" name="AwardTitle-T">
    <vt:lpwstr>&lt;&lt;Award title&gt;&gt;</vt:lpwstr>
  </property>
  <property fmtid="{D5CDD505-2E9C-101B-9397-08002B2CF9AE}" pid="90" name="AwardSubTitle-T">
    <vt:lpwstr>&lt;&lt;Award subtitle&gt;&gt;</vt:lpwstr>
  </property>
  <property fmtid="{D5CDD505-2E9C-101B-9397-08002B2CF9AE}" pid="91" name="BiographicalDetails-T">
    <vt:lpwstr>&lt;&lt;Biographical details&gt;&gt;</vt:lpwstr>
  </property>
  <property fmtid="{D5CDD505-2E9C-101B-9397-08002B2CF9AE}" pid="92" name="Conclusion-T">
    <vt:lpwstr>&lt;&lt;Conclusion&gt;&gt;</vt:lpwstr>
  </property>
  <property fmtid="{D5CDD505-2E9C-101B-9397-08002B2CF9AE}" pid="93" name="ContactInformation-T">
    <vt:lpwstr>Contact information</vt:lpwstr>
  </property>
  <property fmtid="{D5CDD505-2E9C-101B-9397-08002B2CF9AE}" pid="94" name="Continued-T">
    <vt:lpwstr>Continued</vt:lpwstr>
  </property>
  <property fmtid="{D5CDD505-2E9C-101B-9397-08002B2CF9AE}" pid="95" name="DividerTitle-T">
    <vt:lpwstr>&lt;&lt;Divider title&gt;&gt;</vt:lpwstr>
  </property>
  <property fmtid="{D5CDD505-2E9C-101B-9397-08002B2CF9AE}" pid="96" name="Draft-T">
    <vt:lpwstr>Draft</vt:lpwstr>
  </property>
  <property fmtid="{D5CDD505-2E9C-101B-9397-08002B2CF9AE}" pid="97" name="LayoutHeading-T">
    <vt:lpwstr>&lt;&lt;Layout heading&gt;&gt;</vt:lpwstr>
  </property>
  <property fmtid="{D5CDD505-2E9C-101B-9397-08002B2CF9AE}" pid="98" name="MessageText-T">
    <vt:lpwstr>&lt;&lt;Message&gt;&gt;</vt:lpwstr>
  </property>
  <property fmtid="{D5CDD505-2E9C-101B-9397-08002B2CF9AE}" pid="99" name="Name-T">
    <vt:lpwstr>&lt;&lt;Name&gt;&gt;</vt:lpwstr>
  </property>
  <property fmtid="{D5CDD505-2E9C-101B-9397-08002B2CF9AE}" pid="100" name="Notes-T">
    <vt:lpwstr>Notes</vt:lpwstr>
  </property>
  <property fmtid="{D5CDD505-2E9C-101B-9397-08002B2CF9AE}" pid="101" name="PageHeading-T">
    <vt:lpwstr>&lt;&lt;Page heading&gt;&gt;</vt:lpwstr>
  </property>
  <property fmtid="{D5CDD505-2E9C-101B-9397-08002B2CF9AE}" pid="102" name="PresentationTitle-T">
    <vt:lpwstr>&lt;&lt;Presentation title&gt;&gt;</vt:lpwstr>
  </property>
  <property fmtid="{D5CDD505-2E9C-101B-9397-08002B2CF9AE}" pid="103" name="PresentationSubTitle-T">
    <vt:lpwstr>&lt;&lt;Presentation subtitle&gt;&gt;</vt:lpwstr>
  </property>
  <property fmtid="{D5CDD505-2E9C-101B-9397-08002B2CF9AE}" pid="104" name="PresentationPresenter-T">
    <vt:lpwstr>&lt;&lt;Presentation presenter&gt;&gt;</vt:lpwstr>
  </property>
  <property fmtid="{D5CDD505-2E9C-101B-9397-08002B2CF9AE}" pid="105" name="PresentationPresenterFunction-T">
    <vt:lpwstr>&lt;&lt;Presenter function&gt;&gt;</vt:lpwstr>
  </property>
  <property fmtid="{D5CDD505-2E9C-101B-9397-08002B2CF9AE}" pid="106" name="Quote-T">
    <vt:lpwstr>&lt;&lt;Quote&gt;&gt;</vt:lpwstr>
  </property>
  <property fmtid="{D5CDD505-2E9C-101B-9397-08002B2CF9AE}" pid="107" name="QuoteSource-T">
    <vt:lpwstr>&lt;&lt;Quote source&gt;&gt;</vt:lpwstr>
  </property>
  <property fmtid="{D5CDD505-2E9C-101B-9397-08002B2CF9AE}" pid="108" name="Section-T">
    <vt:lpwstr>Section</vt:lpwstr>
  </property>
  <property fmtid="{D5CDD505-2E9C-101B-9397-08002B2CF9AE}" pid="109" name="Sections-T">
    <vt:lpwstr>Sections</vt:lpwstr>
  </property>
  <property fmtid="{D5CDD505-2E9C-101B-9397-08002B2CF9AE}" pid="110" name="Source-T">
    <vt:lpwstr>Source</vt:lpwstr>
  </property>
  <property fmtid="{D5CDD505-2E9C-101B-9397-08002B2CF9AE}" pid="111" name="Subappendix-T">
    <vt:lpwstr>Subappendix</vt:lpwstr>
  </property>
  <property fmtid="{D5CDD505-2E9C-101B-9397-08002B2CF9AE}" pid="112" name="Subsection-T">
    <vt:lpwstr>Subsection</vt:lpwstr>
  </property>
  <property fmtid="{D5CDD505-2E9C-101B-9397-08002B2CF9AE}" pid="113" name="Subsubappendix-T">
    <vt:lpwstr>Subsubappendix</vt:lpwstr>
  </property>
  <property fmtid="{D5CDD505-2E9C-101B-9397-08002B2CF9AE}" pid="114" name="Subsubsection-T">
    <vt:lpwstr>Subsubsection</vt:lpwstr>
  </property>
  <property fmtid="{D5CDD505-2E9C-101B-9397-08002B2CF9AE}" pid="115" name="TableOfContents-T">
    <vt:lpwstr>Table of contents</vt:lpwstr>
  </property>
  <property fmtid="{D5CDD505-2E9C-101B-9397-08002B2CF9AE}" pid="116" name="Title-T">
    <vt:lpwstr>&lt;&lt;Title&gt;&gt;</vt:lpwstr>
  </property>
  <property fmtid="{D5CDD505-2E9C-101B-9397-08002B2CF9AE}" pid="117" name="FreeTextArea-T">
    <vt:lpwstr>&lt;&lt;Free text area&gt;&gt;</vt:lpwstr>
  </property>
  <property fmtid="{D5CDD505-2E9C-101B-9397-08002B2CF9AE}" pid="118" name="Security-T">
    <vt:lpwstr>Internal</vt:lpwstr>
  </property>
  <property fmtid="{D5CDD505-2E9C-101B-9397-08002B2CF9AE}" pid="119" name="Month1">
    <vt:lpwstr>January</vt:lpwstr>
  </property>
  <property fmtid="{D5CDD505-2E9C-101B-9397-08002B2CF9AE}" pid="120" name="Month2">
    <vt:lpwstr>February</vt:lpwstr>
  </property>
  <property fmtid="{D5CDD505-2E9C-101B-9397-08002B2CF9AE}" pid="121" name="Month3">
    <vt:lpwstr>March</vt:lpwstr>
  </property>
  <property fmtid="{D5CDD505-2E9C-101B-9397-08002B2CF9AE}" pid="122" name="Month4">
    <vt:lpwstr>April</vt:lpwstr>
  </property>
  <property fmtid="{D5CDD505-2E9C-101B-9397-08002B2CF9AE}" pid="123" name="Month5">
    <vt:lpwstr>May</vt:lpwstr>
  </property>
  <property fmtid="{D5CDD505-2E9C-101B-9397-08002B2CF9AE}" pid="124" name="Month6">
    <vt:lpwstr>June</vt:lpwstr>
  </property>
  <property fmtid="{D5CDD505-2E9C-101B-9397-08002B2CF9AE}" pid="125" name="Month7">
    <vt:lpwstr>July</vt:lpwstr>
  </property>
  <property fmtid="{D5CDD505-2E9C-101B-9397-08002B2CF9AE}" pid="126" name="Month8">
    <vt:lpwstr>August</vt:lpwstr>
  </property>
  <property fmtid="{D5CDD505-2E9C-101B-9397-08002B2CF9AE}" pid="127" name="Month9">
    <vt:lpwstr>September</vt:lpwstr>
  </property>
  <property fmtid="{D5CDD505-2E9C-101B-9397-08002B2CF9AE}" pid="128" name="Month10">
    <vt:lpwstr>October</vt:lpwstr>
  </property>
  <property fmtid="{D5CDD505-2E9C-101B-9397-08002B2CF9AE}" pid="129" name="Month11">
    <vt:lpwstr>November</vt:lpwstr>
  </property>
  <property fmtid="{D5CDD505-2E9C-101B-9397-08002B2CF9AE}" pid="130" name="Month12">
    <vt:lpwstr>December</vt:lpwstr>
  </property>
  <property fmtid="{D5CDD505-2E9C-101B-9397-08002B2CF9AE}" pid="131" name="D1">
    <vt:lpwstr>S</vt:lpwstr>
  </property>
  <property fmtid="{D5CDD505-2E9C-101B-9397-08002B2CF9AE}" pid="132" name="D2">
    <vt:lpwstr>M</vt:lpwstr>
  </property>
  <property fmtid="{D5CDD505-2E9C-101B-9397-08002B2CF9AE}" pid="133" name="D3">
    <vt:lpwstr>T</vt:lpwstr>
  </property>
  <property fmtid="{D5CDD505-2E9C-101B-9397-08002B2CF9AE}" pid="134" name="D4">
    <vt:lpwstr>W</vt:lpwstr>
  </property>
  <property fmtid="{D5CDD505-2E9C-101B-9397-08002B2CF9AE}" pid="135" name="D5">
    <vt:lpwstr>T</vt:lpwstr>
  </property>
  <property fmtid="{D5CDD505-2E9C-101B-9397-08002B2CF9AE}" pid="136" name="D6">
    <vt:lpwstr>F</vt:lpwstr>
  </property>
  <property fmtid="{D5CDD505-2E9C-101B-9397-08002B2CF9AE}" pid="137" name="D7">
    <vt:lpwstr>S</vt:lpwstr>
  </property>
  <property fmtid="{D5CDD505-2E9C-101B-9397-08002B2CF9AE}" pid="138" name="Chart_Num_Categories_On_XAxis">
    <vt:lpwstr>6</vt:lpwstr>
  </property>
  <property fmtid="{D5CDD505-2E9C-101B-9397-08002B2CF9AE}" pid="139" name="Chart_Annotation_Add_Date">
    <vt:lpwstr>True</vt:lpwstr>
  </property>
  <property fmtid="{D5CDD505-2E9C-101B-9397-08002B2CF9AE}" pid="140" name="Chart_Annotation_Date_Bold">
    <vt:lpwstr>True</vt:lpwstr>
  </property>
  <property fmtid="{D5CDD505-2E9C-101B-9397-08002B2CF9AE}" pid="141" name="Chart_Annotation_Date_Format">
    <vt:lpwstr>F1</vt:lpwstr>
  </property>
  <property fmtid="{D5CDD505-2E9C-101B-9397-08002B2CF9AE}" pid="142" name="Chart_Pie_Chart_Labels">
    <vt:lpwstr>True</vt:lpwstr>
  </property>
  <property fmtid="{D5CDD505-2E9C-101B-9397-08002B2CF9AE}" pid="143" name="Chart_Pie_Chart_Legend">
    <vt:lpwstr>False</vt:lpwstr>
  </property>
  <property fmtid="{D5CDD505-2E9C-101B-9397-08002B2CF9AE}" pid="144" name="Chart_Average_Translated-T">
    <vt:lpwstr>Average</vt:lpwstr>
  </property>
  <property fmtid="{D5CDD505-2E9C-101B-9397-08002B2CF9AE}" pid="145" name="Chart_Share_PX-T">
    <vt:lpwstr>Stock price</vt:lpwstr>
  </property>
  <property fmtid="{D5CDD505-2E9C-101B-9397-08002B2CF9AE}" pid="146" name="Chart_Stock_Volume_XAxis-T">
    <vt:lpwstr>Closing date</vt:lpwstr>
  </property>
  <property fmtid="{D5CDD505-2E9C-101B-9397-08002B2CF9AE}" pid="147" name="Chart_Volume_Label-T">
    <vt:lpwstr>Volume (000s)</vt:lpwstr>
  </property>
  <property fmtid="{D5CDD505-2E9C-101B-9397-08002B2CF9AE}" pid="148" name="Chart_Thick_Lines">
    <vt:lpwstr>False</vt:lpwstr>
  </property>
  <property fmtid="{D5CDD505-2E9C-101B-9397-08002B2CF9AE}" pid="149" name="Chart_Show_Gridlines">
    <vt:lpwstr>True</vt:lpwstr>
  </property>
  <property fmtid="{D5CDD505-2E9C-101B-9397-08002B2CF9AE}" pid="150" name="Chart_Show_YAxis">
    <vt:lpwstr>False</vt:lpwstr>
  </property>
  <property fmtid="{D5CDD505-2E9C-101B-9397-08002B2CF9AE}" pid="151" name="Chart_Use_Stack_White_Border">
    <vt:lpwstr>True</vt:lpwstr>
  </property>
  <property fmtid="{D5CDD505-2E9C-101B-9397-08002B2CF9AE}" pid="152" name="Chart_Use_Dash_Style">
    <vt:lpwstr>False</vt:lpwstr>
  </property>
  <property fmtid="{D5CDD505-2E9C-101B-9397-08002B2CF9AE}" pid="153" name="DateFormat.Ppt">
    <vt:lpwstr>F1</vt:lpwstr>
  </property>
  <property fmtid="{D5CDD505-2E9C-101B-9397-08002B2CF9AE}" pid="154" name="DraftStamp.Ppt">
    <vt:bool>false</vt:bool>
  </property>
  <property fmtid="{D5CDD505-2E9C-101B-9397-08002B2CF9AE}" pid="155" name="ContentTypeId">
    <vt:lpwstr>0x010100ABD53A1D286BBE4ABAC626D1C83A4713</vt:lpwstr>
  </property>
</Properties>
</file>