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5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6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7.xml" ContentType="application/vnd.openxmlformats-officedocument.presentationml.notesSlide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824" r:id="rId1"/>
  </p:sldMasterIdLst>
  <p:notesMasterIdLst>
    <p:notesMasterId r:id="rId14"/>
  </p:notesMasterIdLst>
  <p:handoutMasterIdLst>
    <p:handoutMasterId r:id="rId15"/>
  </p:handoutMasterIdLst>
  <p:sldIdLst>
    <p:sldId id="702" r:id="rId2"/>
    <p:sldId id="705" r:id="rId3"/>
    <p:sldId id="706" r:id="rId4"/>
    <p:sldId id="703" r:id="rId5"/>
    <p:sldId id="707" r:id="rId6"/>
    <p:sldId id="722" r:id="rId7"/>
    <p:sldId id="308" r:id="rId8"/>
    <p:sldId id="704" r:id="rId9"/>
    <p:sldId id="708" r:id="rId10"/>
    <p:sldId id="311" r:id="rId11"/>
    <p:sldId id="709" r:id="rId12"/>
    <p:sldId id="304" r:id="rId13"/>
  </p:sldIdLst>
  <p:sldSz cx="12188825" cy="6858000"/>
  <p:notesSz cx="7010400" cy="9296400"/>
  <p:defaultTextStyle>
    <a:defPPr>
      <a:defRPr lang="en-US"/>
    </a:defPPr>
    <a:lvl1pPr marL="0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609493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" userDrawn="1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ckie Barlow" initials="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C8184"/>
    <a:srgbClr val="00A0D3"/>
    <a:srgbClr val="00CC00"/>
    <a:srgbClr val="006600"/>
    <a:srgbClr val="2F94B3"/>
    <a:srgbClr val="DFE5E8"/>
    <a:srgbClr val="A9A9A9"/>
    <a:srgbClr val="EE312F"/>
    <a:srgbClr val="00B4EB"/>
    <a:srgbClr val="009C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FECB4D8-DB02-4DC6-A0A2-4F2EBAE1DC9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6164" autoAdjust="0"/>
  </p:normalViewPr>
  <p:slideViewPr>
    <p:cSldViewPr snapToGrid="0" showGuides="1">
      <p:cViewPr varScale="1">
        <p:scale>
          <a:sx n="95" d="100"/>
          <a:sy n="95" d="100"/>
        </p:scale>
        <p:origin x="1134" y="78"/>
      </p:cViewPr>
      <p:guideLst>
        <p:guide orient="horz" pos="1008"/>
        <p:guide pos="3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135" d="100"/>
          <a:sy n="135" d="100"/>
        </p:scale>
        <p:origin x="2760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SLA Percentage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1932498961978767E-2"/>
          <c:y val="0.17099379918302393"/>
          <c:w val="0.5028400260988195"/>
          <c:h val="0.78235863587576948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</c:spPr>
          <c:dPt>
            <c:idx val="0"/>
            <c:bubble3D val="0"/>
            <c:spPr>
              <a:solidFill>
                <a:srgbClr val="92D05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85A-4381-82AB-B05FBA61AD54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ABF-4C7A-89D7-67CA87C4665A}"/>
              </c:ext>
            </c:extLst>
          </c:dPt>
          <c:cat>
            <c:strRef>
              <c:f>Sheet1!$A$2</c:f>
              <c:strCache>
                <c:ptCount val="1"/>
                <c:pt idx="0">
                  <c:v>Met SLA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BF-4C7A-89D7-67CA87C466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Breakdown of Failures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784-4F95-9AD4-FBF17B1C07E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784-4F95-9AD4-FBF17B1C07E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784-4F95-9AD4-FBF17B1C07E1}"/>
              </c:ext>
            </c:extLst>
          </c:dPt>
          <c:cat>
            <c:strRef>
              <c:f>Sheet1!$A$2</c:f>
              <c:strCache>
                <c:ptCount val="1"/>
                <c:pt idx="0">
                  <c:v>Failed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1B-4756-900A-037CA6400E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bg1">
                  <a:lumMod val="50000"/>
                </a:schemeClr>
              </a:solidFill>
              <a:latin typeface="+mj-lt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bfg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25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CB-4016-B8C3-0D87B2895F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26359168"/>
        <c:axId val="526364416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bfg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22</c:v>
                </c:pt>
                <c:pt idx="1">
                  <c:v>29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0CB-4016-B8C3-0D87B2895F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07068840"/>
        <c:axId val="507066872"/>
      </c:lineChart>
      <c:catAx>
        <c:axId val="526359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j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26364416"/>
        <c:crosses val="autoZero"/>
        <c:auto val="1"/>
        <c:lblAlgn val="ctr"/>
        <c:lblOffset val="100"/>
        <c:noMultiLvlLbl val="0"/>
      </c:catAx>
      <c:valAx>
        <c:axId val="526364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/>
                    </a:solidFill>
                    <a:latin typeface="+mj-lt"/>
                    <a:ea typeface="+mn-ea"/>
                    <a:cs typeface="Times New Roman" panose="02020603050405020304" pitchFamily="18" charset="0"/>
                  </a:defRPr>
                </a:pPr>
                <a:r>
                  <a:rPr lang="en-IN" sz="110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Times New Roman" panose="02020603050405020304" pitchFamily="18" charset="0"/>
                  </a:rPr>
                  <a:t>Backup</a:t>
                </a:r>
                <a:r>
                  <a:rPr lang="en-IN" sz="1100" baseline="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Times New Roman" panose="02020603050405020304" pitchFamily="18" charset="0"/>
                  </a:rPr>
                  <a:t> Jobs</a:t>
                </a:r>
                <a:endParaRPr lang="en-IN" sz="1100">
                  <a:solidFill>
                    <a:schemeClr val="bg1">
                      <a:lumMod val="50000"/>
                    </a:schemeClr>
                  </a:solidFill>
                  <a:latin typeface="+mj-lt"/>
                  <a:cs typeface="Times New Roman" panose="02020603050405020304" pitchFamily="18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/>
                  </a:solidFill>
                  <a:latin typeface="+mj-lt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26359168"/>
        <c:crosses val="autoZero"/>
        <c:crossBetween val="between"/>
      </c:valAx>
      <c:valAx>
        <c:axId val="507066872"/>
        <c:scaling>
          <c:orientation val="minMax"/>
          <c:max val="100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  <a:ea typeface="+mn-ea"/>
                    <a:cs typeface="+mn-cs"/>
                  </a:defRPr>
                </a:pPr>
                <a:r>
                  <a:rPr lang="en-IN" sz="1100">
                    <a:solidFill>
                      <a:schemeClr val="bg1">
                        <a:lumMod val="50000"/>
                      </a:schemeClr>
                    </a:solidFill>
                    <a:latin typeface="+mj-lt"/>
                    <a:cs typeface="Times New Roman" panose="02020603050405020304" pitchFamily="18" charset="0"/>
                  </a:rPr>
                  <a:t>Success Rate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07068840"/>
        <c:crosses val="max"/>
        <c:crossBetween val="between"/>
        <c:dispUnits>
          <c:builtInUnit val="hundreds"/>
        </c:dispUnits>
      </c:valAx>
      <c:catAx>
        <c:axId val="50706884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507066872"/>
        <c:crosses val="max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+mj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/>
              </a:solidFill>
              <a:latin typeface="+mj-lt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IN" sz="120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Backup</a:t>
            </a:r>
          </a:p>
        </c:rich>
      </c:tx>
      <c:layout>
        <c:manualLayout>
          <c:xMode val="edge"/>
          <c:yMode val="edge"/>
          <c:x val="8.3653107268222796E-2"/>
          <c:y val="1.16243202747366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0068975268493303"/>
          <c:y val="6.5108092449042934E-2"/>
          <c:w val="0.7066672954297275"/>
          <c:h val="0.8778302245141353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6EA-4F1F-BA69-D0CAE0B1305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96EA-4F1F-BA69-D0CAE0B13057}"/>
              </c:ext>
            </c:extLst>
          </c:dPt>
          <c:cat>
            <c:strRef>
              <c:f>Sheet1!$A$2</c:f>
              <c:strCache>
                <c:ptCount val="1"/>
                <c:pt idx="0">
                  <c:v>Using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6EA-4F1F-BA69-D0CAE0B130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8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IN" sz="120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Archive</a:t>
            </a:r>
          </a:p>
        </c:rich>
      </c:tx>
      <c:layout>
        <c:manualLayout>
          <c:xMode val="edge"/>
          <c:yMode val="edge"/>
          <c:x val="8.3653107268222796E-2"/>
          <c:y val="1.16243202747366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0068975268493303"/>
          <c:y val="6.5108092449042934E-2"/>
          <c:w val="0.7066672954297275"/>
          <c:h val="0.8778302245141353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93C-41A6-9297-AA4D643831A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93C-41A6-9297-AA4D643831A1}"/>
              </c:ext>
            </c:extLst>
          </c:dPt>
          <c:cat>
            <c:strRef>
              <c:f>Sheet1!$A$2</c:f>
              <c:strCache>
                <c:ptCount val="1"/>
                <c:pt idx="0">
                  <c:v>Using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93C-41A6-9297-AA4D643831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80"/>
        <c:holeSize val="50"/>
      </c:doughnutChart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IN" sz="120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CI Objects</a:t>
            </a:r>
          </a:p>
        </c:rich>
      </c:tx>
      <c:layout>
        <c:manualLayout>
          <c:xMode val="edge"/>
          <c:yMode val="edge"/>
          <c:x val="8.3653107268222796E-2"/>
          <c:y val="1.16243202747366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8718117380907008"/>
          <c:y val="0.15026040051560474"/>
          <c:w val="0.5814295462509298"/>
          <c:h val="0.7926786136333540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4AF-43C9-8EFF-64E1E4F8989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4AF-43C9-8EFF-64E1E4F89898}"/>
              </c:ext>
            </c:extLst>
          </c:dPt>
          <c:cat>
            <c:strRef>
              <c:f>Sheet1!$A$2</c:f>
              <c:strCache>
                <c:ptCount val="1"/>
                <c:pt idx="0">
                  <c:v>Using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4AF-43C9-8EFF-64E1E4F898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8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IN" sz="120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Protected VMs</a:t>
            </a:r>
          </a:p>
        </c:rich>
      </c:tx>
      <c:layout>
        <c:manualLayout>
          <c:xMode val="edge"/>
          <c:yMode val="edge"/>
          <c:x val="8.3653107268222796E-2"/>
          <c:y val="1.16243202747366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2643191304935848"/>
          <c:y val="0.16260826706669759"/>
          <c:w val="0.6482765404169254"/>
          <c:h val="0.80958047423316748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BF7-4601-80F1-05B5186A071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BF7-4601-80F1-05B5186A0719}"/>
              </c:ext>
            </c:extLst>
          </c:dPt>
          <c:cat>
            <c:strRef>
              <c:f>Sheet1!$A$2</c:f>
              <c:strCache>
                <c:ptCount val="1"/>
                <c:pt idx="0">
                  <c:v>Using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BF7-4601-80F1-05B5186A07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8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IN" sz="110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Commvault Complete</a:t>
            </a:r>
          </a:p>
        </c:rich>
      </c:tx>
      <c:layout>
        <c:manualLayout>
          <c:xMode val="edge"/>
          <c:yMode val="edge"/>
          <c:x val="5.8471155026015249E-2"/>
          <c:y val="3.301124826253987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7345905936451833"/>
          <c:y val="0.18229013228093832"/>
          <c:w val="0.6573071731686746"/>
          <c:h val="0.78023345400813682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6EA-4F1F-BA69-D0CAE0B1305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96EA-4F1F-BA69-D0CAE0B13057}"/>
              </c:ext>
            </c:extLst>
          </c:dPt>
          <c:cat>
            <c:strRef>
              <c:f>Sheet1!$A$2</c:f>
              <c:strCache>
                <c:ptCount val="1"/>
                <c:pt idx="0">
                  <c:v>Using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6EA-4F1F-BA69-D0CAE0B130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80"/>
        <c:holeSize val="5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IN" sz="160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Disk Library Summary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Used Space</c:v>
                </c:pt>
              </c:strCache>
            </c:strRef>
          </c:tx>
          <c:spPr>
            <a:solidFill>
              <a:srgbClr val="006600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DL_AzureEastAsia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6CA-40C1-8F89-3D77A710F5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overlap val="100"/>
        <c:axId val="625450728"/>
        <c:axId val="625451056"/>
      </c:barChart>
      <c:catAx>
        <c:axId val="62545072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N" sz="1100">
                    <a:solidFill>
                      <a:schemeClr val="bg2">
                        <a:lumMod val="25000"/>
                      </a:schemeClr>
                    </a:solidFill>
                    <a:latin typeface="+mj-lt"/>
                    <a:cs typeface="Times New Roman" panose="02020603050405020304" pitchFamily="18" charset="0"/>
                  </a:rPr>
                  <a:t>Library Name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5451056"/>
        <c:crosses val="autoZero"/>
        <c:auto val="1"/>
        <c:lblAlgn val="ctr"/>
        <c:lblOffset val="100"/>
        <c:noMultiLvlLbl val="0"/>
      </c:catAx>
      <c:valAx>
        <c:axId val="6254510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j-lt"/>
                    <a:ea typeface="+mn-ea"/>
                    <a:cs typeface="+mn-cs"/>
                  </a:defRPr>
                </a:pPr>
                <a:r>
                  <a:rPr lang="en-IN" sz="1100">
                    <a:solidFill>
                      <a:schemeClr val="bg2">
                        <a:lumMod val="25000"/>
                      </a:schemeClr>
                    </a:solidFill>
                    <a:latin typeface="+mj-lt"/>
                    <a:cs typeface="Times New Roman" panose="02020603050405020304" pitchFamily="18" charset="0"/>
                  </a:rPr>
                  <a:t>Disk Space (TB)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254507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6ABA6D-A0A9-ED45-8780-DD1F85BCA3AB}" type="datetimeFigureOut">
              <a:rPr lang="en-US" smtClean="0"/>
              <a:t>11/5/2020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0B95CB-76A5-144E-9791-F5FB7A95542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5917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03725F-77D6-A945-B803-70E6DDD300E4}" type="datetimeFigureOut">
              <a:rPr lang="en-US" smtClean="0"/>
              <a:t>11/5/2020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55996" y="6937727"/>
            <a:ext cx="2952729" cy="1661761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695325"/>
            <a:ext cx="5607050" cy="60122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432562-BCB0-9B48-AA01-C9FD609DB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097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609493" rtl="0" eaLnBrk="1" latinLnBrk="0" hangingPunct="1">
      <a:spcAft>
        <a:spcPts val="600"/>
      </a:spcAft>
      <a:defRPr sz="1400" kern="1200">
        <a:solidFill>
          <a:schemeClr val="tx1"/>
        </a:solidFill>
        <a:latin typeface="Tahoma" charset="0"/>
        <a:ea typeface="Tahoma" charset="0"/>
        <a:cs typeface="Tahoma" charset="0"/>
      </a:defRPr>
    </a:lvl1pPr>
    <a:lvl2pPr marL="579438" indent="-285750" algn="l" defTabSz="609493" rtl="0" eaLnBrk="1" latinLnBrk="0" hangingPunct="1">
      <a:spcAft>
        <a:spcPts val="600"/>
      </a:spcAft>
      <a:buClr>
        <a:srgbClr val="00B4EB"/>
      </a:buClr>
      <a:buFont typeface="Arial" charset="0"/>
      <a:buChar char="•"/>
      <a:tabLst/>
      <a:defRPr sz="1400" kern="1200">
        <a:solidFill>
          <a:schemeClr val="tx1"/>
        </a:solidFill>
        <a:latin typeface="Tahoma" charset="0"/>
        <a:ea typeface="Tahoma" charset="0"/>
        <a:cs typeface="Tahoma" charset="0"/>
      </a:defRPr>
    </a:lvl2pPr>
    <a:lvl3pPr marL="752475" indent="-236538" algn="l" defTabSz="609493" rtl="0" eaLnBrk="1" latinLnBrk="0" hangingPunct="1">
      <a:spcAft>
        <a:spcPts val="600"/>
      </a:spcAft>
      <a:buClr>
        <a:srgbClr val="00B4EB"/>
      </a:buClr>
      <a:buFont typeface="Arial" charset="0"/>
      <a:buChar char="•"/>
      <a:tabLst/>
      <a:defRPr sz="1400" kern="1200">
        <a:solidFill>
          <a:schemeClr val="tx1"/>
        </a:solidFill>
        <a:latin typeface="Tahoma" charset="0"/>
        <a:ea typeface="Tahoma" charset="0"/>
        <a:cs typeface="Tahoma" charset="0"/>
      </a:defRPr>
    </a:lvl3pPr>
    <a:lvl4pPr marL="974725" indent="-222250" algn="l" defTabSz="609493" rtl="0" eaLnBrk="1" latinLnBrk="0" hangingPunct="1">
      <a:spcAft>
        <a:spcPts val="600"/>
      </a:spcAft>
      <a:buClr>
        <a:srgbClr val="7C8184"/>
      </a:buClr>
      <a:buFont typeface="Arial" charset="0"/>
      <a:buChar char="•"/>
      <a:tabLst/>
      <a:defRPr sz="1400" kern="1200">
        <a:solidFill>
          <a:schemeClr val="tx1"/>
        </a:solidFill>
        <a:latin typeface="Tahoma" charset="0"/>
        <a:ea typeface="Tahoma" charset="0"/>
        <a:cs typeface="Tahoma" charset="0"/>
      </a:defRPr>
    </a:lvl4pPr>
    <a:lvl5pPr marL="1209675" indent="-234950" algn="l" defTabSz="609493" rtl="0" eaLnBrk="1" latinLnBrk="0" hangingPunct="1">
      <a:spcAft>
        <a:spcPts val="600"/>
      </a:spcAft>
      <a:buClr>
        <a:srgbClr val="7C8184"/>
      </a:buClr>
      <a:buFont typeface="Arial" charset="0"/>
      <a:buChar char="•"/>
      <a:tabLst/>
      <a:defRPr sz="1400" kern="1200">
        <a:solidFill>
          <a:schemeClr val="tx1"/>
        </a:solidFill>
        <a:latin typeface="Tahoma" charset="0"/>
        <a:ea typeface="Tahoma" charset="0"/>
        <a:cs typeface="Tahoma" charset="0"/>
      </a:defRPr>
    </a:lvl5pPr>
    <a:lvl6pPr marL="3047467" algn="l" defTabSz="6094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6094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6094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60949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55975" y="6937375"/>
            <a:ext cx="2952750" cy="16621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SLA Percentage is from the last completed month from the date of generation. (i.e.., If we generate RMS on March 1</a:t>
            </a:r>
            <a:r>
              <a:rPr lang="en-US" baseline="30000"/>
              <a:t>st</a:t>
            </a:r>
            <a:r>
              <a:rPr lang="en-US"/>
              <a:t> we will get the SLA percentage of Feb).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SLA comparison will compare Feb and Jan months in this case.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Breakdown of Failures are the current data. (i.e.., If we generate on say March 10</a:t>
            </a:r>
            <a:r>
              <a:rPr lang="en-US" baseline="30000"/>
              <a:t>th</a:t>
            </a:r>
            <a:r>
              <a:rPr lang="en-US"/>
              <a:t> It will give the missed clients details as of on March 10</a:t>
            </a:r>
            <a:r>
              <a:rPr lang="en-US" baseline="30000"/>
              <a:t>th</a:t>
            </a:r>
            <a:r>
              <a:rPr lang="en-US"/>
              <a:t> 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432562-BCB0-9B48-AA01-C9FD609DB4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796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55975" y="6937375"/>
            <a:ext cx="2952750" cy="16621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4570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400"/>
              <a:t>This chart gives jobs from Feb if we generate RMS in March.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432562-BCB0-9B48-AA01-C9FD609DB4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9334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55975" y="6937375"/>
            <a:ext cx="2952750" cy="16621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4570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432562-BCB0-9B48-AA01-C9FD609DB49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0511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55975" y="6937375"/>
            <a:ext cx="2952750" cy="16621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sz="1400" baseline="0"/>
              <a:t>Current Capacity Usage from the Feb if we generate RMS in March.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400" baseline="0"/>
              <a:t>License Usage Overview and Storage – Data Retention are the current data. If you generate on March 10</a:t>
            </a:r>
            <a:r>
              <a:rPr lang="en-GB" sz="1400" baseline="30000"/>
              <a:t>th</a:t>
            </a:r>
            <a:r>
              <a:rPr lang="en-GB" sz="1400" baseline="0"/>
              <a:t> it will be as on that date data.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400" baseline="0"/>
              <a:t>Capacity Usage Trend is comparison between Feb and Jan if we generate RMS in March.</a:t>
            </a:r>
            <a:endParaRPr lang="en-GB" sz="140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432562-BCB0-9B48-AA01-C9FD609DB49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6726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55975" y="6937375"/>
            <a:ext cx="2952750" cy="16621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sz="1400" baseline="0"/>
              <a:t>Current Capacity Usage from the Feb if we generate RMS in March.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400" baseline="0"/>
              <a:t>License Usage Overview and Storage – Data Retention are the current data. If you generate on March 10</a:t>
            </a:r>
            <a:r>
              <a:rPr lang="en-GB" sz="1400" baseline="30000"/>
              <a:t>th</a:t>
            </a:r>
            <a:r>
              <a:rPr lang="en-GB" sz="1400" baseline="0"/>
              <a:t> it will be as on that date data.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400" baseline="0"/>
              <a:t>Capacity Usage Trend is comparison between Feb and Jan if we generate RMS in March.</a:t>
            </a:r>
            <a:endParaRPr lang="en-GB" sz="140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432562-BCB0-9B48-AA01-C9FD609DB49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7887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55975" y="6937375"/>
            <a:ext cx="2952750" cy="16621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baseline="0"/>
              <a:t>This is Feb data if we generate RMS in March.</a:t>
            </a:r>
            <a:endParaRPr lang="en-GB" sz="140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432562-BCB0-9B48-AA01-C9FD609DB49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3759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355975" y="6937375"/>
            <a:ext cx="2952750" cy="16621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sz="1400" baseline="0"/>
              <a:t>This health related data is current data as on RMS generation date.</a:t>
            </a:r>
            <a:endParaRPr lang="en-GB" sz="140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432562-BCB0-9B48-AA01-C9FD609DB49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618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emf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hyperlink" Target="mailto:get-info@commvault.com" TargetMode="External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commvault.com/" TargetMode="Externa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hyperlink" Target="mailto:get-info@commvault.com" TargetMode="External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emf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Cov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5943" y="-117471"/>
            <a:ext cx="4372882" cy="2241561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1371600"/>
            <a:ext cx="11733213" cy="4267200"/>
          </a:xfrm>
          <a:prstGeom prst="rect">
            <a:avLst/>
          </a:prstGeom>
        </p:spPr>
        <p:txBody>
          <a:bodyPr anchor="t"/>
          <a:lstStyle>
            <a:lvl1pPr marL="0" marR="0" indent="0" algn="ctr" defTabSz="60944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latin typeface="Tahoma" charset="0"/>
                <a:ea typeface="Tahoma" charset="0"/>
                <a:cs typeface="Tahoma" charset="0"/>
              </a:defRPr>
            </a:lvl1pPr>
          </a:lstStyle>
          <a:p>
            <a:r>
              <a:rPr lang="en-US" dirty="0"/>
              <a:t>Click to insert photo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705" y="5873397"/>
            <a:ext cx="136556" cy="157419"/>
          </a:xfrm>
          <a:prstGeom prst="rect">
            <a:avLst/>
          </a:prstGeom>
        </p:spPr>
      </p:pic>
      <p:sp>
        <p:nvSpPr>
          <p:cNvPr id="28" name="TextBox 27"/>
          <p:cNvSpPr txBox="1"/>
          <p:nvPr userDrawn="1"/>
        </p:nvSpPr>
        <p:spPr>
          <a:xfrm>
            <a:off x="912813" y="6286498"/>
            <a:ext cx="4011456" cy="45720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US" sz="1000" b="0" dirty="0">
                <a:solidFill>
                  <a:srgbClr val="A9A9A9"/>
                </a:solidFill>
                <a:latin typeface="Tahoma" charset="0"/>
                <a:ea typeface="Tahoma" charset="0"/>
                <a:cs typeface="Tahoma" charset="0"/>
              </a:rPr>
              <a:t>©</a:t>
            </a:r>
            <a:r>
              <a:rPr lang="en-US" sz="1000" b="0" baseline="0" dirty="0">
                <a:solidFill>
                  <a:srgbClr val="A9A9A9"/>
                </a:solidFill>
                <a:latin typeface="Tahoma" charset="0"/>
                <a:ea typeface="Tahoma" charset="0"/>
                <a:cs typeface="Tahoma" charset="0"/>
              </a:rPr>
              <a:t> 2016 COMMVAULT SYSTEMS, INC. ALL RIGHTS RESERVED.</a:t>
            </a:r>
            <a:endParaRPr lang="en-US" sz="1000" b="0" dirty="0">
              <a:solidFill>
                <a:srgbClr val="A9A9A9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5" name="Text Placeholder 24"/>
          <p:cNvSpPr>
            <a:spLocks noGrp="1" noChangeAspect="1"/>
          </p:cNvSpPr>
          <p:nvPr>
            <p:ph type="body" sz="quarter" idx="17" hasCustomPrompt="1"/>
          </p:nvPr>
        </p:nvSpPr>
        <p:spPr>
          <a:xfrm rot="5400000">
            <a:off x="452054" y="5885461"/>
            <a:ext cx="151857" cy="131533"/>
          </a:xfrm>
          <a:prstGeom prst="triangle">
            <a:avLst/>
          </a:prstGeom>
          <a:solidFill>
            <a:schemeClr val="bg1"/>
          </a:solidFill>
          <a:ln w="825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800"/>
            </a:lvl1pPr>
            <a:lvl2pPr marL="609447" indent="0">
              <a:buNone/>
              <a:defRPr sz="800"/>
            </a:lvl2pPr>
            <a:lvl3pPr marL="1218895" indent="0">
              <a:buNone/>
              <a:defRPr sz="800"/>
            </a:lvl3pPr>
            <a:lvl4pPr marL="1828343" indent="0">
              <a:buNone/>
              <a:defRPr sz="800"/>
            </a:lvl4pPr>
            <a:lvl5pPr marL="2437790" indent="0">
              <a:buNone/>
              <a:defRPr sz="800"/>
            </a:lvl5pPr>
          </a:lstStyle>
          <a:p>
            <a:pPr lvl="0"/>
            <a:r>
              <a:rPr lang="en-US" dirty="0"/>
              <a:t>  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19163" y="451494"/>
            <a:ext cx="3656646" cy="5969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909840" y="3296572"/>
            <a:ext cx="6482852" cy="2080329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SzTx/>
              <a:buFontTx/>
              <a:buNone/>
              <a:tabLst/>
              <a:defRPr sz="46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SzTx/>
              <a:buFontTx/>
              <a:buNone/>
              <a:tabLst/>
              <a:defRPr/>
            </a:pPr>
            <a:r>
              <a:rPr lang="en-US" dirty="0"/>
              <a:t>Title of the Presentation That Could Potentially Go To Three Lines</a:t>
            </a:r>
          </a:p>
          <a:p>
            <a:pPr lvl="0"/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-794" y="5600700"/>
            <a:ext cx="11733213" cy="685800"/>
          </a:xfrm>
          <a:solidFill>
            <a:schemeClr val="accent2"/>
          </a:solidFill>
        </p:spPr>
        <p:txBody>
          <a:bodyPr lIns="900000" anchor="ctr" anchorCtr="0"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 1   |   Name of Presenter 2</a:t>
            </a:r>
          </a:p>
        </p:txBody>
      </p:sp>
      <p:sp>
        <p:nvSpPr>
          <p:cNvPr id="16" name="Text Placeholder 24"/>
          <p:cNvSpPr>
            <a:spLocks noGrp="1" noChangeAspect="1"/>
          </p:cNvSpPr>
          <p:nvPr>
            <p:ph type="body" sz="quarter" idx="20" hasCustomPrompt="1"/>
          </p:nvPr>
        </p:nvSpPr>
        <p:spPr>
          <a:xfrm rot="5400000">
            <a:off x="452286" y="5873864"/>
            <a:ext cx="151857" cy="131533"/>
          </a:xfrm>
          <a:prstGeom prst="triangle">
            <a:avLst/>
          </a:prstGeom>
          <a:solidFill>
            <a:schemeClr val="bg1"/>
          </a:solidFill>
          <a:ln w="825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800"/>
            </a:lvl1pPr>
            <a:lvl2pPr marL="609447" indent="0">
              <a:buNone/>
              <a:defRPr sz="800"/>
            </a:lvl2pPr>
            <a:lvl3pPr marL="1218895" indent="0">
              <a:buNone/>
              <a:defRPr sz="800"/>
            </a:lvl3pPr>
            <a:lvl4pPr marL="1828343" indent="0">
              <a:buNone/>
              <a:defRPr sz="800"/>
            </a:lvl4pPr>
            <a:lvl5pPr marL="2437790" indent="0">
              <a:buNone/>
              <a:defRPr sz="800"/>
            </a:lvl5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17" name="Text Placeholder 24"/>
          <p:cNvSpPr>
            <a:spLocks noGrp="1" noChangeAspect="1"/>
          </p:cNvSpPr>
          <p:nvPr>
            <p:ph type="body" sz="quarter" idx="15" hasCustomPrompt="1"/>
          </p:nvPr>
        </p:nvSpPr>
        <p:spPr>
          <a:xfrm rot="5400000">
            <a:off x="441925" y="3502442"/>
            <a:ext cx="323162" cy="279910"/>
          </a:xfrm>
          <a:prstGeom prst="triangle">
            <a:avLst/>
          </a:prstGeo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 sz="800"/>
            </a:lvl1pPr>
            <a:lvl2pPr marL="609447" indent="0">
              <a:buNone/>
              <a:defRPr sz="800"/>
            </a:lvl2pPr>
            <a:lvl3pPr marL="1218895" indent="0">
              <a:buNone/>
              <a:defRPr sz="800"/>
            </a:lvl3pPr>
            <a:lvl4pPr marL="1828343" indent="0">
              <a:buNone/>
              <a:defRPr sz="800"/>
            </a:lvl4pPr>
            <a:lvl5pPr marL="2437790" indent="0">
              <a:buNone/>
              <a:defRPr sz="800"/>
            </a:lvl5pPr>
          </a:lstStyle>
          <a:p>
            <a:pPr lvl="0"/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4178364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head, 1 column text,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813" y="422528"/>
            <a:ext cx="10363200" cy="973138"/>
          </a:xfrm>
        </p:spPr>
        <p:txBody>
          <a:bodyPr>
            <a:noAutofit/>
          </a:bodyPr>
          <a:lstStyle>
            <a:lvl1pPr>
              <a:defRPr baseline="0"/>
            </a:lvl1pPr>
          </a:lstStyle>
          <a:p>
            <a:r>
              <a:rPr lang="en-US" dirty="0"/>
              <a:t>Click to edit Master title style. Title is in sentence case, maximum of two lines.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12812" y="1600201"/>
            <a:ext cx="4953001" cy="695738"/>
          </a:xfrm>
        </p:spPr>
        <p:txBody>
          <a:bodyPr anchor="t" anchorCtr="0">
            <a:noAutofit/>
          </a:bodyPr>
          <a:lstStyle>
            <a:lvl1pPr marL="0" indent="0">
              <a:buNone/>
              <a:defRPr sz="20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styles. Sub is in sentence case, up to two lines.</a:t>
            </a:r>
          </a:p>
        </p:txBody>
      </p:sp>
      <p:pic>
        <p:nvPicPr>
          <p:cNvPr id="7" name="Picture 6" descr="Commvault Vector CMYK 1INCH.ai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321" t="41223" r="44321" b="41223"/>
          <a:stretch/>
        </p:blipFill>
        <p:spPr>
          <a:xfrm>
            <a:off x="435236" y="457200"/>
            <a:ext cx="231253" cy="276225"/>
          </a:xfrm>
          <a:prstGeom prst="rect">
            <a:avLst/>
          </a:prstGeom>
        </p:spPr>
      </p:pic>
      <p:sp>
        <p:nvSpPr>
          <p:cNvPr id="8" name="Picture Placeholder 7"/>
          <p:cNvSpPr>
            <a:spLocks noGrp="1"/>
          </p:cNvSpPr>
          <p:nvPr>
            <p:ph type="pic" sz="quarter" idx="10" hasCustomPrompt="1"/>
          </p:nvPr>
        </p:nvSpPr>
        <p:spPr>
          <a:xfrm>
            <a:off x="6323013" y="1600200"/>
            <a:ext cx="4953000" cy="4686299"/>
          </a:xfrm>
        </p:spPr>
        <p:txBody>
          <a:bodyPr/>
          <a:lstStyle>
            <a:lvl1pPr>
              <a:defRPr baseline="0"/>
            </a:lvl1pPr>
          </a:lstStyle>
          <a:p>
            <a:pPr marL="182880" marR="0" lvl="0" indent="-1828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SzTx/>
              <a:buFont typeface="Arial" charset="0"/>
              <a:buNone/>
              <a:tabLst/>
              <a:defRPr/>
            </a:pPr>
            <a:r>
              <a:rPr lang="en-US" dirty="0"/>
              <a:t>Click to insert icon or image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912813" y="2514600"/>
            <a:ext cx="4953000" cy="3771900"/>
          </a:xfrm>
        </p:spPr>
        <p:txBody>
          <a:bodyPr/>
          <a:lstStyle>
            <a:lvl1pPr marL="182880" marR="0" indent="-1828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SzTx/>
              <a:buFont typeface="Arial" charset="0"/>
              <a:buChar char="•"/>
              <a:tabLst/>
              <a:defRPr/>
            </a:lvl1pPr>
          </a:lstStyle>
          <a:p>
            <a:pPr marL="182880" marR="0" lvl="0" indent="-1828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SzTx/>
              <a:buFont typeface="Arial" charset="0"/>
              <a:buChar char="•"/>
              <a:tabLst/>
              <a:defRPr/>
            </a:pPr>
            <a:r>
              <a:rPr lang="en-US" dirty="0"/>
              <a:t>Click to edit Master text styles 1 column layout. To create body copy, enter text for all levels, then manually delete the bullet.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609013" y="6356350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A9A9A9"/>
                </a:solidFill>
              </a:defRPr>
            </a:lvl1pPr>
          </a:lstStyle>
          <a:p>
            <a:fld id="{ED025EC6-12F2-BD4E-AD65-43BFB58C3D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758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08" userDrawn="1">
          <p15:clr>
            <a:srgbClr val="FBAE40"/>
          </p15:clr>
        </p15:guide>
        <p15:guide id="2" orient="horz" pos="1584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head, 1 column text,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813" y="422528"/>
            <a:ext cx="10363200" cy="973138"/>
          </a:xfrm>
        </p:spPr>
        <p:txBody>
          <a:bodyPr>
            <a:noAutofit/>
          </a:bodyPr>
          <a:lstStyle>
            <a:lvl1pPr>
              <a:defRPr baseline="0"/>
            </a:lvl1pPr>
          </a:lstStyle>
          <a:p>
            <a:r>
              <a:rPr lang="en-US" dirty="0"/>
              <a:t>Click to edit Master title style. Title is in sentence case, maximum of two lines.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12812" y="1600201"/>
            <a:ext cx="4953001" cy="695738"/>
          </a:xfrm>
        </p:spPr>
        <p:txBody>
          <a:bodyPr anchor="t" anchorCtr="0">
            <a:noAutofit/>
          </a:bodyPr>
          <a:lstStyle>
            <a:lvl1pPr marL="0" indent="0">
              <a:buNone/>
              <a:defRPr sz="20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styles. Sub is in sentence case, up to two lines.</a:t>
            </a:r>
          </a:p>
        </p:txBody>
      </p:sp>
      <p:pic>
        <p:nvPicPr>
          <p:cNvPr id="7" name="Picture 6" descr="Commvault Vector CMYK 1INCH.ai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321" t="41223" r="44321" b="41223"/>
          <a:stretch/>
        </p:blipFill>
        <p:spPr>
          <a:xfrm>
            <a:off x="435236" y="457200"/>
            <a:ext cx="231253" cy="276225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912813" y="2514600"/>
            <a:ext cx="4953000" cy="3771900"/>
          </a:xfrm>
        </p:spPr>
        <p:txBody>
          <a:bodyPr/>
          <a:lstStyle>
            <a:lvl1pPr marL="182880" marR="0" indent="-1828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SzTx/>
              <a:buFont typeface="Arial" charset="0"/>
              <a:buChar char="•"/>
              <a:tabLst/>
              <a:defRPr/>
            </a:lvl1pPr>
          </a:lstStyle>
          <a:p>
            <a:pPr marL="182880" marR="0" lvl="0" indent="-1828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SzTx/>
              <a:buFont typeface="Arial" charset="0"/>
              <a:buChar char="•"/>
              <a:tabLst/>
              <a:defRPr/>
            </a:pPr>
            <a:r>
              <a:rPr lang="en-US" dirty="0"/>
              <a:t>Click to edit Master text styles 1 column layout. To create body copy, enter text for all levels, then manually delete the bullet.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2" hasCustomPrompt="1"/>
          </p:nvPr>
        </p:nvSpPr>
        <p:spPr>
          <a:xfrm>
            <a:off x="6323013" y="1600200"/>
            <a:ext cx="4953000" cy="4686300"/>
          </a:xfrm>
        </p:spPr>
        <p:txBody>
          <a:bodyPr/>
          <a:lstStyle>
            <a:lvl1pPr marL="0" indent="0">
              <a:buFontTx/>
              <a:buNone/>
              <a:defRPr baseline="0"/>
            </a:lvl1pPr>
          </a:lstStyle>
          <a:p>
            <a:r>
              <a:rPr lang="en-US" dirty="0"/>
              <a:t>Insert chart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609013" y="6356350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A9A9A9"/>
                </a:solidFill>
              </a:defRPr>
            </a:lvl1pPr>
          </a:lstStyle>
          <a:p>
            <a:fld id="{ED025EC6-12F2-BD4E-AD65-43BFB58C3D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4214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08">
          <p15:clr>
            <a:srgbClr val="FBAE40"/>
          </p15:clr>
        </p15:guide>
        <p15:guide id="2" orient="horz" pos="1584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ograp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Biography</a:t>
            </a:r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7014117" y="0"/>
            <a:ext cx="4719096" cy="4993838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FontTx/>
              <a:buNone/>
              <a:defRPr sz="2000" b="0"/>
            </a:lvl1pPr>
          </a:lstStyle>
          <a:p>
            <a:r>
              <a:rPr lang="en-US" dirty="0"/>
              <a:t>Click to insert photo</a:t>
            </a:r>
          </a:p>
        </p:txBody>
      </p:sp>
      <p:pic>
        <p:nvPicPr>
          <p:cNvPr id="6" name="Picture 5" descr="Commvault Vector CMYK 1INCH.ai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321" t="41223" r="44321" b="41223"/>
          <a:stretch/>
        </p:blipFill>
        <p:spPr>
          <a:xfrm>
            <a:off x="435236" y="457200"/>
            <a:ext cx="231253" cy="276225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912813" y="1371600"/>
            <a:ext cx="4953000" cy="49149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182562" indent="0">
              <a:buFontTx/>
              <a:buNone/>
              <a:defRPr/>
            </a:lvl2pPr>
            <a:lvl3pPr marL="365760" indent="0">
              <a:buFontTx/>
              <a:buNone/>
              <a:defRPr/>
            </a:lvl3pPr>
            <a:lvl4pPr marL="548640" indent="0">
              <a:buFontTx/>
              <a:buNone/>
              <a:defRPr/>
            </a:lvl4pPr>
            <a:lvl5pPr marL="731520" indent="0">
              <a:buFontTx/>
              <a:buNone/>
              <a:defRPr/>
            </a:lvl5pPr>
          </a:lstStyle>
          <a:p>
            <a:r>
              <a:rPr lang="en-US" dirty="0"/>
              <a:t>Click to edit body copy. Body copy is formatted to begin without a bullet. Body copy should be in sentence case, ideally a maximum of 10 lines in length (this is flexible, depending on biography, but should be succinct).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You can add a bullet manually, </a:t>
            </a:r>
            <a:br>
              <a:rPr lang="en-US" dirty="0"/>
            </a:br>
            <a:r>
              <a:rPr lang="en-US" dirty="0"/>
              <a:t>if required.</a:t>
            </a:r>
          </a:p>
          <a:p>
            <a:r>
              <a:rPr lang="en-US" dirty="0">
                <a:solidFill>
                  <a:schemeClr val="accent2"/>
                </a:solidFill>
              </a:rPr>
              <a:t>SPECIALTIES: </a:t>
            </a:r>
            <a:r>
              <a:rPr lang="en-US" dirty="0"/>
              <a:t>Keep the word “specialties” in all caps, in bright blue. Description of specialties should be succinct.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7013575" y="4993838"/>
            <a:ext cx="4719638" cy="1292662"/>
          </a:xfrm>
          <a:solidFill>
            <a:schemeClr val="accent2"/>
          </a:solidFill>
        </p:spPr>
        <p:txBody>
          <a:bodyPr wrap="square" lIns="182880" tIns="182880" rIns="182880" bIns="182880">
            <a:spAutoFit/>
          </a:bodyPr>
          <a:lstStyle>
            <a:lvl1pPr>
              <a:spcAft>
                <a:spcPts val="600"/>
              </a:spcAft>
              <a:defRPr sz="2000" baseline="0">
                <a:solidFill>
                  <a:schemeClr val="bg1"/>
                </a:solidFill>
              </a:defRPr>
            </a:lvl1pPr>
            <a:lvl2pPr>
              <a:defRPr sz="3000">
                <a:solidFill>
                  <a:schemeClr val="bg1"/>
                </a:solidFill>
              </a:defRPr>
            </a:lvl2pPr>
            <a:lvl3pPr>
              <a:defRPr sz="3000">
                <a:solidFill>
                  <a:schemeClr val="bg1"/>
                </a:solidFill>
              </a:defRPr>
            </a:lvl3pPr>
            <a:lvl4pPr>
              <a:defRPr sz="3000">
                <a:solidFill>
                  <a:schemeClr val="bg1"/>
                </a:solidFill>
              </a:defRPr>
            </a:lvl4pPr>
            <a:lvl5pPr>
              <a:defRPr sz="3000">
                <a:solidFill>
                  <a:schemeClr val="bg1"/>
                </a:solidFill>
              </a:defRPr>
            </a:lvl5pPr>
          </a:lstStyle>
          <a:p>
            <a:r>
              <a:rPr lang="en-US" b="1" dirty="0"/>
              <a:t>Employee name, only in bold </a:t>
            </a:r>
            <a:r>
              <a:rPr lang="en-US" dirty="0"/>
              <a:t>Employee title and company. </a:t>
            </a:r>
            <a:br>
              <a:rPr lang="en-US" dirty="0"/>
            </a:br>
            <a:r>
              <a:rPr lang="en-US" dirty="0"/>
              <a:t>Box will self-adjust to content. </a:t>
            </a:r>
          </a:p>
        </p:txBody>
      </p:sp>
    </p:spTree>
    <p:extLst>
      <p:ext uri="{BB962C8B-B14F-4D97-AF65-F5344CB8AC3E}">
        <p14:creationId xmlns:p14="http://schemas.microsoft.com/office/powerpoint/2010/main" val="332103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34731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08">
          <p15:clr>
            <a:srgbClr val="FBAE40"/>
          </p15:clr>
        </p15:guide>
        <p15:guide id="2" orient="horz" pos="1296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line ca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12188825" cy="674846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>
                <a:latin typeface="Tahoma" charset="0"/>
                <a:ea typeface="Tahoma" charset="0"/>
                <a:cs typeface="Tahoma" charset="0"/>
              </a:defRPr>
            </a:lvl1pPr>
          </a:lstStyle>
          <a:p>
            <a:r>
              <a:rPr lang="en-US" dirty="0"/>
              <a:t>Click to insert photo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0" y="2484438"/>
            <a:ext cx="6094413" cy="3120854"/>
          </a:xfrm>
          <a:solidFill>
            <a:schemeClr val="accent2"/>
          </a:solidFill>
        </p:spPr>
        <p:txBody>
          <a:bodyPr lIns="900000" tIns="438912" rIns="457200" bIns="365760">
            <a:spAutoFit/>
          </a:bodyPr>
          <a:lstStyle>
            <a:lvl1pPr marL="0" indent="0">
              <a:buFontTx/>
              <a:buNone/>
              <a:defRPr sz="3000" baseline="0">
                <a:solidFill>
                  <a:schemeClr val="bg1"/>
                </a:solidFill>
              </a:defRPr>
            </a:lvl1pPr>
            <a:lvl2pPr>
              <a:defRPr sz="3000">
                <a:solidFill>
                  <a:schemeClr val="bg1"/>
                </a:solidFill>
              </a:defRPr>
            </a:lvl2pPr>
            <a:lvl3pPr>
              <a:defRPr sz="3000">
                <a:solidFill>
                  <a:schemeClr val="bg1"/>
                </a:solidFill>
              </a:defRPr>
            </a:lvl3pPr>
            <a:lvl4pPr>
              <a:defRPr sz="3000">
                <a:solidFill>
                  <a:schemeClr val="bg1"/>
                </a:solidFill>
              </a:defRPr>
            </a:lvl4pPr>
            <a:lvl5pPr>
              <a:defRPr sz="3000"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Text box will self adjust to content with a maximum of five lines recommended.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metus</a:t>
            </a:r>
            <a:r>
              <a:rPr lang="en-US" dirty="0"/>
              <a:t> nisi, </a:t>
            </a:r>
            <a:r>
              <a:rPr lang="en-US" dirty="0" err="1"/>
              <a:t>eget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ornare</a:t>
            </a:r>
            <a:r>
              <a:rPr lang="en-US" dirty="0"/>
              <a:t>.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6747933"/>
            <a:ext cx="12188825" cy="11006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99" dirty="0"/>
          </a:p>
        </p:txBody>
      </p:sp>
      <p:sp>
        <p:nvSpPr>
          <p:cNvPr id="13" name="Text Placeholder 24"/>
          <p:cNvSpPr>
            <a:spLocks noGrp="1" noChangeAspect="1"/>
          </p:cNvSpPr>
          <p:nvPr>
            <p:ph type="body" sz="quarter" idx="22" hasCustomPrompt="1"/>
          </p:nvPr>
        </p:nvSpPr>
        <p:spPr>
          <a:xfrm rot="5400000">
            <a:off x="452331" y="3067351"/>
            <a:ext cx="191374" cy="165761"/>
          </a:xfrm>
          <a:prstGeom prst="triangle">
            <a:avLst/>
          </a:prstGeom>
          <a:solidFill>
            <a:schemeClr val="bg1"/>
          </a:solidFill>
          <a:ln w="825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800"/>
            </a:lvl1pPr>
            <a:lvl2pPr marL="609447" indent="0">
              <a:buNone/>
              <a:defRPr sz="800"/>
            </a:lvl2pPr>
            <a:lvl3pPr marL="1218895" indent="0">
              <a:buNone/>
              <a:defRPr sz="800"/>
            </a:lvl3pPr>
            <a:lvl4pPr marL="1828343" indent="0">
              <a:buNone/>
              <a:defRPr sz="800"/>
            </a:lvl4pPr>
            <a:lvl5pPr marL="2437790" indent="0">
              <a:buNone/>
              <a:defRPr sz="800"/>
            </a:lvl5pPr>
          </a:lstStyle>
          <a:p>
            <a:pPr lvl="0"/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0298638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920" userDrawn="1">
          <p15:clr>
            <a:srgbClr val="FBAE40"/>
          </p15:clr>
        </p15:guide>
        <p15:guide id="2" orient="horz" pos="3096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ca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12188825" cy="674846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>
                <a:latin typeface="Tahoma" charset="0"/>
                <a:ea typeface="Tahoma" charset="0"/>
                <a:cs typeface="Tahoma" charset="0"/>
              </a:defRPr>
            </a:lvl1pPr>
          </a:lstStyle>
          <a:p>
            <a:r>
              <a:rPr lang="en-US" dirty="0"/>
              <a:t>Click to insert photo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6747933"/>
            <a:ext cx="12188825" cy="11006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99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0" y="3048000"/>
            <a:ext cx="6094413" cy="1661993"/>
          </a:xfrm>
          <a:solidFill>
            <a:schemeClr val="accent2"/>
          </a:solidFill>
        </p:spPr>
        <p:txBody>
          <a:bodyPr lIns="900000" tIns="365760" rIns="457200" bIns="365760">
            <a:spAutoFit/>
          </a:bodyPr>
          <a:lstStyle>
            <a:lvl1pPr marL="0" indent="0">
              <a:buFontTx/>
              <a:buNone/>
              <a:defRPr sz="3000" baseline="0">
                <a:solidFill>
                  <a:schemeClr val="bg1"/>
                </a:solidFill>
              </a:defRPr>
            </a:lvl1pPr>
            <a:lvl2pPr>
              <a:defRPr sz="3000">
                <a:solidFill>
                  <a:schemeClr val="bg1"/>
                </a:solidFill>
              </a:defRPr>
            </a:lvl2pPr>
            <a:lvl3pPr>
              <a:defRPr sz="3000">
                <a:solidFill>
                  <a:schemeClr val="bg1"/>
                </a:solidFill>
              </a:defRPr>
            </a:lvl3pPr>
            <a:lvl4pPr>
              <a:defRPr sz="3000">
                <a:solidFill>
                  <a:schemeClr val="bg1"/>
                </a:solidFill>
              </a:defRPr>
            </a:lvl4pPr>
            <a:lvl5pPr>
              <a:defRPr sz="3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Ut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 magna </a:t>
            </a:r>
            <a:r>
              <a:rPr lang="en-US" dirty="0" err="1"/>
              <a:t>orci</a:t>
            </a:r>
            <a:r>
              <a:rPr lang="en-US" dirty="0"/>
              <a:t>. Integer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.</a:t>
            </a:r>
          </a:p>
        </p:txBody>
      </p:sp>
      <p:sp>
        <p:nvSpPr>
          <p:cNvPr id="14" name="Text Placeholder 24"/>
          <p:cNvSpPr>
            <a:spLocks noGrp="1" noChangeAspect="1"/>
          </p:cNvSpPr>
          <p:nvPr>
            <p:ph type="body" sz="quarter" idx="22" hasCustomPrompt="1"/>
          </p:nvPr>
        </p:nvSpPr>
        <p:spPr>
          <a:xfrm rot="5400000">
            <a:off x="452328" y="3553483"/>
            <a:ext cx="191374" cy="165761"/>
          </a:xfrm>
          <a:prstGeom prst="triangle">
            <a:avLst/>
          </a:prstGeom>
          <a:solidFill>
            <a:schemeClr val="bg1"/>
          </a:solidFill>
          <a:ln w="825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800"/>
            </a:lvl1pPr>
            <a:lvl2pPr marL="609447" indent="0">
              <a:buNone/>
              <a:defRPr sz="800"/>
            </a:lvl2pPr>
            <a:lvl3pPr marL="1218895" indent="0">
              <a:buNone/>
              <a:defRPr sz="800"/>
            </a:lvl3pPr>
            <a:lvl4pPr marL="1828343" indent="0">
              <a:buNone/>
              <a:defRPr sz="800"/>
            </a:lvl4pPr>
            <a:lvl5pPr marL="2437790" indent="0">
              <a:buNone/>
              <a:defRPr sz="800"/>
            </a:lvl5pPr>
          </a:lstStyle>
          <a:p>
            <a:pPr lvl="0"/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7502820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920">
          <p15:clr>
            <a:srgbClr val="FBAE40"/>
          </p15:clr>
        </p15:guide>
        <p15:guide id="2" orient="horz" pos="312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— 2 line long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12188825" cy="674846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>
                <a:latin typeface="Tahoma" charset="0"/>
                <a:ea typeface="Tahoma" charset="0"/>
                <a:cs typeface="Tahoma" charset="0"/>
              </a:defRPr>
            </a:lvl1pPr>
          </a:lstStyle>
          <a:p>
            <a:r>
              <a:rPr lang="en-US" dirty="0"/>
              <a:t>Click to insert photo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747933"/>
            <a:ext cx="12188825" cy="11006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99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0" y="1268413"/>
            <a:ext cx="11733213" cy="1292662"/>
          </a:xfrm>
          <a:solidFill>
            <a:schemeClr val="accent2"/>
          </a:solidFill>
        </p:spPr>
        <p:txBody>
          <a:bodyPr wrap="square" lIns="900000" tIns="182880" rIns="182880" bIns="182880">
            <a:spAutoFit/>
          </a:bodyPr>
          <a:lstStyle>
            <a:lvl1pPr marL="0" indent="0">
              <a:buFontTx/>
              <a:buNone/>
              <a:defRPr sz="3000" baseline="0">
                <a:solidFill>
                  <a:schemeClr val="bg1"/>
                </a:solidFill>
              </a:defRPr>
            </a:lvl1pPr>
            <a:lvl2pPr>
              <a:defRPr sz="3000">
                <a:solidFill>
                  <a:schemeClr val="bg1"/>
                </a:solidFill>
              </a:defRPr>
            </a:lvl2pPr>
            <a:lvl3pPr>
              <a:defRPr sz="3000">
                <a:solidFill>
                  <a:schemeClr val="bg1"/>
                </a:solidFill>
              </a:defRPr>
            </a:lvl3pPr>
            <a:lvl4pPr>
              <a:defRPr sz="3000">
                <a:solidFill>
                  <a:schemeClr val="bg1"/>
                </a:solidFill>
              </a:defRPr>
            </a:lvl4pPr>
            <a:lvl5pPr>
              <a:defRPr sz="3000"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Text box will self adjust to content a maximum of two lines recommended </a:t>
            </a:r>
            <a:r>
              <a:rPr lang="en-US" dirty="0" err="1"/>
              <a:t>nec</a:t>
            </a:r>
            <a:r>
              <a:rPr lang="en-US" dirty="0"/>
              <a:t> gravida </a:t>
            </a:r>
            <a:r>
              <a:rPr lang="en-US" dirty="0" err="1"/>
              <a:t>lobortis</a:t>
            </a:r>
            <a:r>
              <a:rPr lang="en-US" dirty="0"/>
              <a:t> </a:t>
            </a:r>
            <a:r>
              <a:rPr lang="en-US" dirty="0" err="1"/>
              <a:t>condimentum</a:t>
            </a:r>
            <a:r>
              <a:rPr lang="en-US" dirty="0"/>
              <a:t> </a:t>
            </a:r>
            <a:r>
              <a:rPr lang="en-US" dirty="0" err="1"/>
              <a:t>feugiat</a:t>
            </a:r>
            <a:endParaRPr lang="en-US" dirty="0"/>
          </a:p>
        </p:txBody>
      </p:sp>
      <p:sp>
        <p:nvSpPr>
          <p:cNvPr id="11" name="Text Placeholder 24"/>
          <p:cNvSpPr>
            <a:spLocks noGrp="1" noChangeAspect="1"/>
          </p:cNvSpPr>
          <p:nvPr>
            <p:ph type="body" sz="quarter" idx="23" hasCustomPrompt="1"/>
          </p:nvPr>
        </p:nvSpPr>
        <p:spPr>
          <a:xfrm rot="5400000">
            <a:off x="450398" y="1602963"/>
            <a:ext cx="191374" cy="165761"/>
          </a:xfrm>
          <a:prstGeom prst="triangle">
            <a:avLst/>
          </a:prstGeom>
          <a:solidFill>
            <a:schemeClr val="bg1"/>
          </a:solidFill>
          <a:ln w="825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800"/>
            </a:lvl1pPr>
            <a:lvl2pPr marL="609447" indent="0">
              <a:buNone/>
              <a:defRPr sz="800"/>
            </a:lvl2pPr>
            <a:lvl3pPr marL="1218895" indent="0">
              <a:buNone/>
              <a:defRPr sz="800"/>
            </a:lvl3pPr>
            <a:lvl4pPr marL="1828343" indent="0">
              <a:buNone/>
              <a:defRPr sz="800"/>
            </a:lvl4pPr>
            <a:lvl5pPr marL="2437790" indent="0">
              <a:buNone/>
              <a:defRPr sz="800"/>
            </a:lvl5pPr>
          </a:lstStyle>
          <a:p>
            <a:pPr lvl="0"/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412060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99">
          <p15:clr>
            <a:srgbClr val="FBAE40"/>
          </p15:clr>
        </p15:guide>
        <p15:guide id="2" pos="3839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— 2 line long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9" hasCustomPrompt="1"/>
          </p:nvPr>
        </p:nvSpPr>
        <p:spPr>
          <a:xfrm>
            <a:off x="0" y="0"/>
            <a:ext cx="12188825" cy="674846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>
                <a:latin typeface="Tahoma" charset="0"/>
                <a:ea typeface="Tahoma" charset="0"/>
                <a:cs typeface="Tahoma" charset="0"/>
              </a:defRPr>
            </a:lvl1pPr>
          </a:lstStyle>
          <a:p>
            <a:r>
              <a:rPr lang="en-US" dirty="0"/>
              <a:t>Click to insert photo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747933"/>
            <a:ext cx="12188825" cy="11006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99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0" y="4572000"/>
            <a:ext cx="11733213" cy="1292662"/>
          </a:xfrm>
          <a:solidFill>
            <a:schemeClr val="accent2"/>
          </a:solidFill>
        </p:spPr>
        <p:txBody>
          <a:bodyPr wrap="square" lIns="900000" tIns="182880" rIns="182880" bIns="182880">
            <a:spAutoFit/>
          </a:bodyPr>
          <a:lstStyle>
            <a:lvl1pPr marL="0" indent="0">
              <a:buFontTx/>
              <a:buNone/>
              <a:defRPr sz="3000" baseline="0">
                <a:solidFill>
                  <a:schemeClr val="bg1"/>
                </a:solidFill>
              </a:defRPr>
            </a:lvl1pPr>
            <a:lvl2pPr>
              <a:defRPr sz="3000">
                <a:solidFill>
                  <a:schemeClr val="bg1"/>
                </a:solidFill>
              </a:defRPr>
            </a:lvl2pPr>
            <a:lvl3pPr>
              <a:defRPr sz="3000">
                <a:solidFill>
                  <a:schemeClr val="bg1"/>
                </a:solidFill>
              </a:defRPr>
            </a:lvl3pPr>
            <a:lvl4pPr>
              <a:defRPr sz="3000">
                <a:solidFill>
                  <a:schemeClr val="bg1"/>
                </a:solidFill>
              </a:defRPr>
            </a:lvl4pPr>
            <a:lvl5pPr>
              <a:defRPr sz="3000"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Text box will self adjust to content a maximum of two lines recommended </a:t>
            </a:r>
            <a:r>
              <a:rPr lang="en-US" dirty="0" err="1"/>
              <a:t>nec</a:t>
            </a:r>
            <a:r>
              <a:rPr lang="en-US" dirty="0"/>
              <a:t> gravida </a:t>
            </a:r>
            <a:r>
              <a:rPr lang="en-US" dirty="0" err="1"/>
              <a:t>lobortis</a:t>
            </a:r>
            <a:r>
              <a:rPr lang="en-US" dirty="0"/>
              <a:t> </a:t>
            </a:r>
            <a:r>
              <a:rPr lang="en-US" dirty="0" err="1"/>
              <a:t>condimentum</a:t>
            </a:r>
            <a:r>
              <a:rPr lang="en-US" dirty="0"/>
              <a:t> </a:t>
            </a:r>
            <a:r>
              <a:rPr lang="en-US" dirty="0" err="1"/>
              <a:t>feugiat</a:t>
            </a:r>
            <a:endParaRPr lang="en-US" dirty="0"/>
          </a:p>
        </p:txBody>
      </p:sp>
      <p:sp>
        <p:nvSpPr>
          <p:cNvPr id="11" name="Text Placeholder 24"/>
          <p:cNvSpPr>
            <a:spLocks noGrp="1" noChangeAspect="1"/>
          </p:cNvSpPr>
          <p:nvPr>
            <p:ph type="body" sz="quarter" idx="23" hasCustomPrompt="1"/>
          </p:nvPr>
        </p:nvSpPr>
        <p:spPr>
          <a:xfrm rot="5400000">
            <a:off x="450398" y="4906550"/>
            <a:ext cx="191374" cy="165761"/>
          </a:xfrm>
          <a:prstGeom prst="triangle">
            <a:avLst/>
          </a:prstGeom>
          <a:solidFill>
            <a:schemeClr val="bg1"/>
          </a:solidFill>
          <a:ln w="825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800"/>
            </a:lvl1pPr>
            <a:lvl2pPr marL="609447" indent="0">
              <a:buNone/>
              <a:defRPr sz="800"/>
            </a:lvl2pPr>
            <a:lvl3pPr marL="1218895" indent="0">
              <a:buNone/>
              <a:defRPr sz="800"/>
            </a:lvl3pPr>
            <a:lvl4pPr marL="1828343" indent="0">
              <a:buNone/>
              <a:defRPr sz="800"/>
            </a:lvl4pPr>
            <a:lvl5pPr marL="2437790" indent="0">
              <a:buNone/>
              <a:defRPr sz="800"/>
            </a:lvl5pPr>
          </a:lstStyle>
          <a:p>
            <a:pPr lvl="0"/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1737686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99">
          <p15:clr>
            <a:srgbClr val="FBAE40"/>
          </p15:clr>
        </p15:guide>
        <p15:guide id="2" pos="3839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— 1 line long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7" hasCustomPrompt="1"/>
          </p:nvPr>
        </p:nvSpPr>
        <p:spPr>
          <a:xfrm>
            <a:off x="0" y="1"/>
            <a:ext cx="12188825" cy="6747932"/>
          </a:xfrm>
          <a:prstGeom prst="rect">
            <a:avLst/>
          </a:prstGeom>
        </p:spPr>
        <p:txBody>
          <a:bodyPr/>
          <a:lstStyle>
            <a:lvl1pPr marL="0" marR="0" indent="0" algn="ctr" defTabSz="60944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latin typeface="Tahoma" charset="0"/>
                <a:ea typeface="Tahoma" charset="0"/>
                <a:cs typeface="Tahoma" charset="0"/>
              </a:defRPr>
            </a:lvl1pPr>
          </a:lstStyle>
          <a:p>
            <a:r>
              <a:rPr lang="en-US" dirty="0"/>
              <a:t>Click to insert photo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747933"/>
            <a:ext cx="12188825" cy="11006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99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0" y="1371600"/>
            <a:ext cx="11733213" cy="830997"/>
          </a:xfrm>
          <a:solidFill>
            <a:schemeClr val="accent2"/>
          </a:solidFill>
        </p:spPr>
        <p:txBody>
          <a:bodyPr wrap="square" lIns="900000" tIns="182880" rIns="182880" bIns="182880">
            <a:spAutoFit/>
          </a:bodyPr>
          <a:lstStyle>
            <a:lvl1pPr marL="0" indent="0">
              <a:buFontTx/>
              <a:buNone/>
              <a:defRPr sz="3000" baseline="0">
                <a:solidFill>
                  <a:schemeClr val="bg1"/>
                </a:solidFill>
              </a:defRPr>
            </a:lvl1pPr>
            <a:lvl2pPr>
              <a:defRPr sz="3000">
                <a:solidFill>
                  <a:schemeClr val="bg1"/>
                </a:solidFill>
              </a:defRPr>
            </a:lvl2pPr>
            <a:lvl3pPr>
              <a:defRPr sz="3000">
                <a:solidFill>
                  <a:schemeClr val="bg1"/>
                </a:solidFill>
              </a:defRPr>
            </a:lvl3pPr>
            <a:lvl4pPr>
              <a:defRPr sz="3000">
                <a:solidFill>
                  <a:schemeClr val="bg1"/>
                </a:solidFill>
              </a:defRPr>
            </a:lvl4pPr>
            <a:lvl5pPr>
              <a:defRPr sz="3000">
                <a:solidFill>
                  <a:schemeClr val="bg1"/>
                </a:solidFill>
              </a:defRPr>
            </a:lvl5pPr>
          </a:lstStyle>
          <a:p>
            <a:r>
              <a:rPr lang="en-US" dirty="0" err="1"/>
              <a:t>Vesti</a:t>
            </a:r>
            <a:r>
              <a:rPr lang="en-US" dirty="0"/>
              <a:t> </a:t>
            </a:r>
            <a:r>
              <a:rPr lang="en-US" dirty="0" err="1"/>
              <a:t>bulum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lac </a:t>
            </a:r>
            <a:r>
              <a:rPr lang="en-US" dirty="0" err="1"/>
              <a:t>inia</a:t>
            </a:r>
            <a:r>
              <a:rPr lang="en-US" dirty="0"/>
              <a:t> </a:t>
            </a:r>
            <a:r>
              <a:rPr lang="en-US" dirty="0" err="1"/>
              <a:t>malesuada</a:t>
            </a:r>
            <a:endParaRPr lang="en-US" dirty="0"/>
          </a:p>
        </p:txBody>
      </p:sp>
      <p:sp>
        <p:nvSpPr>
          <p:cNvPr id="9" name="Text Placeholder 24"/>
          <p:cNvSpPr>
            <a:spLocks noGrp="1" noChangeAspect="1"/>
          </p:cNvSpPr>
          <p:nvPr>
            <p:ph type="body" sz="quarter" idx="23" hasCustomPrompt="1"/>
          </p:nvPr>
        </p:nvSpPr>
        <p:spPr>
          <a:xfrm rot="5400000">
            <a:off x="450398" y="1706150"/>
            <a:ext cx="191374" cy="165761"/>
          </a:xfrm>
          <a:prstGeom prst="triangle">
            <a:avLst/>
          </a:prstGeom>
          <a:solidFill>
            <a:schemeClr val="bg1"/>
          </a:solidFill>
          <a:ln w="825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800"/>
            </a:lvl1pPr>
            <a:lvl2pPr marL="609447" indent="0">
              <a:buNone/>
              <a:defRPr sz="800"/>
            </a:lvl2pPr>
            <a:lvl3pPr marL="1218895" indent="0">
              <a:buNone/>
              <a:defRPr sz="800"/>
            </a:lvl3pPr>
            <a:lvl4pPr marL="1828343" indent="0">
              <a:buNone/>
              <a:defRPr sz="800"/>
            </a:lvl4pPr>
            <a:lvl5pPr marL="2437790" indent="0">
              <a:buNone/>
              <a:defRPr sz="800"/>
            </a:lvl5pPr>
          </a:lstStyle>
          <a:p>
            <a:pPr lvl="0"/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0264769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616">
          <p15:clr>
            <a:srgbClr val="FBAE40"/>
          </p15:clr>
        </p15:guide>
        <p15:guide id="2" pos="3839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— 1 line long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7" hasCustomPrompt="1"/>
          </p:nvPr>
        </p:nvSpPr>
        <p:spPr>
          <a:xfrm>
            <a:off x="0" y="1"/>
            <a:ext cx="12188825" cy="6747932"/>
          </a:xfrm>
          <a:prstGeom prst="rect">
            <a:avLst/>
          </a:prstGeom>
        </p:spPr>
        <p:txBody>
          <a:bodyPr/>
          <a:lstStyle>
            <a:lvl1pPr marL="0" marR="0" indent="0" algn="ctr" defTabSz="60944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latin typeface="Tahoma" charset="0"/>
                <a:ea typeface="Tahoma" charset="0"/>
                <a:cs typeface="Tahoma" charset="0"/>
              </a:defRPr>
            </a:lvl1pPr>
          </a:lstStyle>
          <a:p>
            <a:r>
              <a:rPr lang="en-US" dirty="0"/>
              <a:t>Click to insert photo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747933"/>
            <a:ext cx="12188825" cy="11006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99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0" y="4152900"/>
            <a:ext cx="11733213" cy="830997"/>
          </a:xfrm>
          <a:solidFill>
            <a:schemeClr val="accent2"/>
          </a:solidFill>
        </p:spPr>
        <p:txBody>
          <a:bodyPr wrap="square" lIns="900000" tIns="182880" rIns="182880" bIns="182880">
            <a:spAutoFit/>
          </a:bodyPr>
          <a:lstStyle>
            <a:lvl1pPr marL="0" indent="0">
              <a:buFontTx/>
              <a:buNone/>
              <a:defRPr sz="3000" baseline="0">
                <a:solidFill>
                  <a:schemeClr val="bg1"/>
                </a:solidFill>
              </a:defRPr>
            </a:lvl1pPr>
            <a:lvl2pPr>
              <a:defRPr sz="3000">
                <a:solidFill>
                  <a:schemeClr val="bg1"/>
                </a:solidFill>
              </a:defRPr>
            </a:lvl2pPr>
            <a:lvl3pPr>
              <a:defRPr sz="3000">
                <a:solidFill>
                  <a:schemeClr val="bg1"/>
                </a:solidFill>
              </a:defRPr>
            </a:lvl3pPr>
            <a:lvl4pPr>
              <a:defRPr sz="3000">
                <a:solidFill>
                  <a:schemeClr val="bg1"/>
                </a:solidFill>
              </a:defRPr>
            </a:lvl4pPr>
            <a:lvl5pPr>
              <a:defRPr sz="3000">
                <a:solidFill>
                  <a:schemeClr val="bg1"/>
                </a:solidFill>
              </a:defRPr>
            </a:lvl5pPr>
          </a:lstStyle>
          <a:p>
            <a:r>
              <a:rPr lang="en-US" dirty="0" err="1"/>
              <a:t>Vesti</a:t>
            </a:r>
            <a:r>
              <a:rPr lang="en-US" dirty="0"/>
              <a:t> </a:t>
            </a:r>
            <a:r>
              <a:rPr lang="en-US" dirty="0" err="1"/>
              <a:t>bulum</a:t>
            </a:r>
            <a:r>
              <a:rPr lang="en-US" dirty="0"/>
              <a:t> </a:t>
            </a:r>
            <a:r>
              <a:rPr lang="en-US" dirty="0" err="1"/>
              <a:t>venenatis</a:t>
            </a:r>
            <a:r>
              <a:rPr lang="en-US" dirty="0"/>
              <a:t> </a:t>
            </a:r>
            <a:r>
              <a:rPr lang="en-US" dirty="0" err="1"/>
              <a:t>risus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ligula lac </a:t>
            </a:r>
            <a:r>
              <a:rPr lang="en-US" dirty="0" err="1"/>
              <a:t>inia</a:t>
            </a:r>
            <a:r>
              <a:rPr lang="en-US" dirty="0"/>
              <a:t> </a:t>
            </a:r>
            <a:r>
              <a:rPr lang="en-US" dirty="0" err="1"/>
              <a:t>malesuada</a:t>
            </a:r>
            <a:endParaRPr lang="en-US" dirty="0"/>
          </a:p>
        </p:txBody>
      </p:sp>
      <p:sp>
        <p:nvSpPr>
          <p:cNvPr id="9" name="Text Placeholder 24"/>
          <p:cNvSpPr>
            <a:spLocks noGrp="1" noChangeAspect="1"/>
          </p:cNvSpPr>
          <p:nvPr>
            <p:ph type="body" sz="quarter" idx="23" hasCustomPrompt="1"/>
          </p:nvPr>
        </p:nvSpPr>
        <p:spPr>
          <a:xfrm rot="5400000">
            <a:off x="450398" y="4487450"/>
            <a:ext cx="191374" cy="165761"/>
          </a:xfrm>
          <a:prstGeom prst="triangle">
            <a:avLst/>
          </a:prstGeom>
          <a:solidFill>
            <a:schemeClr val="bg1"/>
          </a:solidFill>
          <a:ln w="825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800"/>
            </a:lvl1pPr>
            <a:lvl2pPr marL="609447" indent="0">
              <a:buNone/>
              <a:defRPr sz="800"/>
            </a:lvl2pPr>
            <a:lvl3pPr marL="1218895" indent="0">
              <a:buNone/>
              <a:defRPr sz="800"/>
            </a:lvl3pPr>
            <a:lvl4pPr marL="1828343" indent="0">
              <a:buNone/>
              <a:defRPr sz="800"/>
            </a:lvl4pPr>
            <a:lvl5pPr marL="2437790" indent="0">
              <a:buNone/>
              <a:defRPr sz="800"/>
            </a:lvl5pPr>
          </a:lstStyle>
          <a:p>
            <a:pPr lvl="0"/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0378039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616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head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813" y="415924"/>
            <a:ext cx="10363200" cy="786711"/>
          </a:xfrm>
        </p:spPr>
        <p:txBody>
          <a:bodyPr>
            <a:noAutofit/>
          </a:bodyPr>
          <a:lstStyle/>
          <a:p>
            <a:r>
              <a:rPr lang="en-US" dirty="0"/>
              <a:t>Click to edit Master title style. Title is in sentence case, maximum of two lines. </a:t>
            </a:r>
          </a:p>
        </p:txBody>
      </p:sp>
      <p:pic>
        <p:nvPicPr>
          <p:cNvPr id="6" name="Picture 5" descr="Commvault Vector CMYK 1INCH.ai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321" t="41223" r="44321" b="41223"/>
          <a:stretch/>
        </p:blipFill>
        <p:spPr>
          <a:xfrm>
            <a:off x="435236" y="457200"/>
            <a:ext cx="231253" cy="276225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912813" y="1600200"/>
            <a:ext cx="10363200" cy="401528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chemeClr val="accent2"/>
                </a:solidFill>
              </a:defRPr>
            </a:lvl1pPr>
            <a:lvl2pPr>
              <a:defRPr b="1">
                <a:solidFill>
                  <a:schemeClr val="accent2"/>
                </a:solidFill>
              </a:defRPr>
            </a:lvl2pPr>
            <a:lvl3pPr>
              <a:defRPr b="1">
                <a:solidFill>
                  <a:schemeClr val="accent2"/>
                </a:solidFill>
              </a:defRPr>
            </a:lvl3pPr>
            <a:lvl4pPr>
              <a:defRPr b="1">
                <a:solidFill>
                  <a:schemeClr val="accent2"/>
                </a:solidFill>
              </a:defRPr>
            </a:lvl4pPr>
            <a:lvl5pPr>
              <a:defRPr b="1"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/>
              <a:t>Click to edit Master text styles. Subhead is in sentence case, ideally one line.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 hasCustomPrompt="1"/>
          </p:nvPr>
        </p:nvSpPr>
        <p:spPr>
          <a:xfrm>
            <a:off x="912813" y="2057400"/>
            <a:ext cx="10363200" cy="42291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SzTx/>
              <a:buFontTx/>
              <a:buNone/>
              <a:tabLst/>
              <a:defRPr/>
            </a:lvl1pPr>
          </a:lstStyle>
          <a:p>
            <a:pPr marL="182880" marR="0" lvl="0" indent="-1828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SzTx/>
              <a:buFont typeface="Arial" charset="0"/>
              <a:buChar char="•"/>
              <a:tabLst/>
              <a:defRPr/>
            </a:pPr>
            <a:r>
              <a:rPr lang="en-US" dirty="0"/>
              <a:t>Click icon to add graph, table or object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609013" y="6356350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A9A9A9"/>
                </a:solidFill>
              </a:defRPr>
            </a:lvl1pPr>
          </a:lstStyle>
          <a:p>
            <a:fld id="{ED025EC6-12F2-BD4E-AD65-43BFB58C3D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7512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08">
          <p15:clr>
            <a:srgbClr val="FBAE40"/>
          </p15:clr>
        </p15:guide>
        <p15:guide id="2" orient="horz" pos="1296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endices">
    <p:bg>
      <p:bgPr>
        <a:solidFill>
          <a:srgbClr val="00B4EB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8882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912813" y="3324496"/>
            <a:ext cx="8460164" cy="1613264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60944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4000" baseline="0">
                <a:solidFill>
                  <a:schemeClr val="tx1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609448" indent="0">
              <a:buNone/>
              <a:defRPr sz="2799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2pPr>
            <a:lvl3pPr marL="1218895" indent="0">
              <a:buNone/>
              <a:defRPr sz="2799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3pPr>
            <a:lvl4pPr marL="1828343" indent="0">
              <a:buNone/>
              <a:defRPr sz="2799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4pPr>
            <a:lvl5pPr marL="2437790" indent="0">
              <a:buNone/>
              <a:defRPr sz="2799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5pPr>
          </a:lstStyle>
          <a:p>
            <a:pPr marL="0" marR="0" lvl="0" indent="0" algn="l" defTabSz="60944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Appendices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673"/>
            <a:ext cx="3665277" cy="181474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6299" y="3752279"/>
            <a:ext cx="5552051" cy="316604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613" y="3489324"/>
            <a:ext cx="247880" cy="285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6757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ion slide Bright Blue">
    <p:bg>
      <p:bgPr>
        <a:solidFill>
          <a:srgbClr val="00B4EB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88825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912813" y="3324496"/>
            <a:ext cx="8460164" cy="1613264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60944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4000" baseline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609448" indent="0">
              <a:buNone/>
              <a:defRPr sz="2799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2pPr>
            <a:lvl3pPr marL="1218895" indent="0">
              <a:buNone/>
              <a:defRPr sz="2799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3pPr>
            <a:lvl4pPr marL="1828343" indent="0">
              <a:buNone/>
              <a:defRPr sz="2799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4pPr>
            <a:lvl5pPr marL="2437790" indent="0">
              <a:buNone/>
              <a:defRPr sz="2799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5pPr>
          </a:lstStyle>
          <a:p>
            <a:pPr marL="0" marR="0" lvl="0" indent="0" algn="l" defTabSz="60944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Click to edit separation slide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screen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027"/>
            <a:ext cx="3665277" cy="181474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screen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6774" y="3691954"/>
            <a:ext cx="5552051" cy="31660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788" y="3490678"/>
            <a:ext cx="241197" cy="278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7537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 plus social media icon">
    <p:bg>
      <p:bgPr>
        <a:solidFill>
          <a:srgbClr val="00B4EB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0"/>
            <a:ext cx="12188825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screen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027"/>
            <a:ext cx="3665277" cy="181474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screen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6774" y="3691954"/>
            <a:ext cx="5552051" cy="3166046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912812" y="3324496"/>
            <a:ext cx="8840035" cy="78327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60944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4000" baseline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609448" indent="0">
              <a:buNone/>
              <a:defRPr sz="2799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2pPr>
            <a:lvl3pPr marL="1218895" indent="0">
              <a:buNone/>
              <a:defRPr sz="2799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3pPr>
            <a:lvl4pPr marL="1828343" indent="0">
              <a:buNone/>
              <a:defRPr sz="2799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4pPr>
            <a:lvl5pPr marL="2437790" indent="0">
              <a:buNone/>
              <a:defRPr sz="2799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5pPr>
          </a:lstStyle>
          <a:p>
            <a:pPr marL="0" marR="0" lvl="0" indent="0" algn="l" defTabSz="60944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Click to edit call to action slide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154746" y="4238477"/>
            <a:ext cx="7598103" cy="605342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60944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000" baseline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609448" indent="0">
              <a:buNone/>
              <a:defRPr sz="2799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2pPr>
            <a:lvl3pPr marL="1218895" indent="0">
              <a:buNone/>
              <a:defRPr sz="2799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3pPr>
            <a:lvl4pPr marL="1828343" indent="0">
              <a:buNone/>
              <a:defRPr sz="2799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4pPr>
            <a:lvl5pPr marL="2437790" indent="0">
              <a:buNone/>
              <a:defRPr sz="2799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5pPr>
          </a:lstStyle>
          <a:p>
            <a:pPr marL="0" marR="0" lvl="0" indent="0" algn="l" defTabSz="60944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id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facilisis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154745" y="4746171"/>
            <a:ext cx="7598103" cy="6441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60944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000" baseline="0">
                <a:solidFill>
                  <a:schemeClr val="tx1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609448" indent="0">
              <a:buNone/>
              <a:defRPr sz="2799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2pPr>
            <a:lvl3pPr marL="1218895" indent="0">
              <a:buNone/>
              <a:defRPr sz="2799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3pPr>
            <a:lvl4pPr marL="1828343" indent="0">
              <a:buNone/>
              <a:defRPr sz="2799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4pPr>
            <a:lvl5pPr marL="2437790" indent="0">
              <a:buNone/>
              <a:defRPr sz="2799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5pPr>
          </a:lstStyle>
          <a:p>
            <a:pPr marL="0" marR="0" lvl="0" indent="0" algn="l" defTabSz="60944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 err="1"/>
              <a:t>facebook.com</a:t>
            </a:r>
            <a:r>
              <a:rPr lang="en-US" dirty="0"/>
              <a:t>/</a:t>
            </a:r>
            <a:r>
              <a:rPr lang="en-US" dirty="0" err="1"/>
              <a:t>commvaultcareers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788" y="3490678"/>
            <a:ext cx="241197" cy="278047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919662" y="4329113"/>
            <a:ext cx="821644" cy="822325"/>
          </a:xfrm>
        </p:spPr>
        <p:txBody>
          <a:bodyPr/>
          <a:lstStyle>
            <a:lvl2pPr marL="182562" indent="0">
              <a:buFontTx/>
              <a:buNone/>
              <a:defRPr/>
            </a:lvl2pPr>
          </a:lstStyle>
          <a:p>
            <a:pPr lvl="1"/>
            <a:r>
              <a:rPr lang="en-US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895953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CTA">
    <p:bg>
      <p:bgPr>
        <a:solidFill>
          <a:srgbClr val="00B4EB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88825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613" y="3479142"/>
            <a:ext cx="240239" cy="27694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screen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027"/>
            <a:ext cx="3665277" cy="181474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 cstate="screen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6774" y="3691954"/>
            <a:ext cx="5552051" cy="3166046"/>
          </a:xfrm>
          <a:prstGeom prst="rect">
            <a:avLst/>
          </a:prstGeom>
        </p:spPr>
      </p:pic>
      <p:sp>
        <p:nvSpPr>
          <p:cNvPr id="9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12813" y="4796407"/>
            <a:ext cx="8859148" cy="545202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60944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000" baseline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609448" indent="0">
              <a:buNone/>
              <a:defRPr sz="2799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2pPr>
            <a:lvl3pPr marL="1218895" indent="0">
              <a:buNone/>
              <a:defRPr sz="2799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3pPr>
            <a:lvl4pPr marL="1828343" indent="0">
              <a:buNone/>
              <a:defRPr sz="2799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4pPr>
            <a:lvl5pPr marL="2437790" indent="0">
              <a:buNone/>
              <a:defRPr sz="2799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5pPr>
          </a:lstStyle>
          <a:p>
            <a:r>
              <a:rPr lang="en-US" dirty="0" err="1"/>
              <a:t>Cras</a:t>
            </a:r>
            <a:r>
              <a:rPr lang="en-US" dirty="0"/>
              <a:t> convallis </a:t>
            </a:r>
            <a:r>
              <a:rPr lang="en-US" dirty="0" err="1"/>
              <a:t>nulla</a:t>
            </a:r>
            <a:r>
              <a:rPr lang="en-US" dirty="0"/>
              <a:t> vitae </a:t>
            </a:r>
            <a:r>
              <a:rPr lang="en-US" dirty="0" err="1"/>
              <a:t>est</a:t>
            </a:r>
            <a:r>
              <a:rPr lang="en-US" dirty="0"/>
              <a:t> </a:t>
            </a:r>
            <a:r>
              <a:rPr lang="en-US" dirty="0" err="1"/>
              <a:t>vestibulum</a:t>
            </a:r>
            <a:r>
              <a:rPr lang="en-US" dirty="0"/>
              <a:t> </a:t>
            </a:r>
            <a:r>
              <a:rPr lang="en-US" dirty="0" err="1"/>
              <a:t>sodales</a:t>
            </a:r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912813" y="5282001"/>
            <a:ext cx="8859148" cy="545202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60944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000" baseline="0">
                <a:solidFill>
                  <a:schemeClr val="tx1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609448" indent="0">
              <a:buNone/>
              <a:defRPr sz="2799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2pPr>
            <a:lvl3pPr marL="1218895" indent="0">
              <a:buNone/>
              <a:defRPr sz="2799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3pPr>
            <a:lvl4pPr marL="1828343" indent="0">
              <a:buNone/>
              <a:defRPr sz="2799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4pPr>
            <a:lvl5pPr marL="2437790" indent="0">
              <a:buNone/>
              <a:defRPr sz="2799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5pPr>
          </a:lstStyle>
          <a:p>
            <a:pPr marL="0" marR="0" lvl="0" indent="0" algn="l" defTabSz="60944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 err="1"/>
              <a:t>commvault.com</a:t>
            </a:r>
            <a:r>
              <a:rPr lang="en-US" dirty="0"/>
              <a:t>/DM</a:t>
            </a:r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912813" y="3324496"/>
            <a:ext cx="10363200" cy="1336956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marR="0" indent="0" algn="l" defTabSz="6094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4000" baseline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609448" indent="0">
              <a:buNone/>
              <a:defRPr sz="2799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2pPr>
            <a:lvl3pPr marL="1218895" indent="0">
              <a:buNone/>
              <a:defRPr sz="2799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3pPr>
            <a:lvl4pPr marL="1828343" indent="0">
              <a:buNone/>
              <a:defRPr sz="2799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4pPr>
            <a:lvl5pPr marL="2437790" indent="0">
              <a:buNone/>
              <a:defRPr sz="2799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5pPr>
          </a:lstStyle>
          <a:p>
            <a:r>
              <a:rPr lang="en-US" dirty="0"/>
              <a:t>Click to edit call </a:t>
            </a:r>
            <a:r>
              <a:rPr lang="en-US"/>
              <a:t>to action separation </a:t>
            </a:r>
            <a:r>
              <a:rPr lang="en-US" dirty="0"/>
              <a:t>slide</a:t>
            </a:r>
            <a:br>
              <a:rPr lang="en-US" dirty="0"/>
            </a:b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</a:t>
            </a:r>
            <a:r>
              <a:rPr lang="en-US" dirty="0" err="1"/>
              <a:t>est</a:t>
            </a:r>
            <a:r>
              <a:rPr lang="en-US" dirty="0"/>
              <a:t> id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facil</a:t>
            </a:r>
            <a:r>
              <a:rPr lang="en-US" dirty="0"/>
              <a:t> </a:t>
            </a:r>
            <a:r>
              <a:rPr lang="en-US" dirty="0" err="1"/>
              <a:t>posuer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1738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-1"/>
            <a:ext cx="12188825" cy="45720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>
                <a:latin typeface="Tahoma" charset="0"/>
                <a:ea typeface="Tahoma" charset="0"/>
                <a:cs typeface="Tahoma" charset="0"/>
              </a:defRPr>
            </a:lvl1pPr>
          </a:lstStyle>
          <a:p>
            <a:r>
              <a:rPr lang="en-US" dirty="0"/>
              <a:t>Click to insert photo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4571999"/>
            <a:ext cx="12188825" cy="2286001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99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04321" y="4946143"/>
            <a:ext cx="3408187" cy="556197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912813" y="5702257"/>
            <a:ext cx="5427951" cy="4739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lang="en-US" sz="1400" dirty="0">
                <a:solidFill>
                  <a:schemeClr val="accent2"/>
                </a:solidFill>
                <a:latin typeface="Tahoma" charset="0"/>
                <a:ea typeface="Tahoma" charset="0"/>
                <a:cs typeface="Tahoma" charset="0"/>
              </a:rPr>
              <a:t>COMMVAULT.COM  |  888.746.3849  |  GET-INFO@COMMVAULT.COM</a:t>
            </a:r>
          </a:p>
          <a:p>
            <a:pPr marL="0" marR="0" lvl="0" indent="0" algn="l" defTabSz="60944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1400" b="0" dirty="0">
                <a:solidFill>
                  <a:schemeClr val="accent2"/>
                </a:solidFill>
                <a:latin typeface="Tahoma" charset="0"/>
                <a:ea typeface="Tahoma" charset="0"/>
                <a:cs typeface="Tahoma" charset="0"/>
              </a:rPr>
              <a:t>©</a:t>
            </a:r>
            <a:r>
              <a:rPr lang="en-US" sz="1400" b="0" baseline="0" dirty="0">
                <a:solidFill>
                  <a:schemeClr val="accent2"/>
                </a:solidFill>
                <a:latin typeface="Tahoma" charset="0"/>
                <a:ea typeface="Tahoma" charset="0"/>
                <a:cs typeface="Tahoma" charset="0"/>
              </a:rPr>
              <a:t> 2016 COMMVAULT SYSTEMS, INC. ALL RIGHTS RESERVED.</a:t>
            </a:r>
            <a:endParaRPr lang="en-US" sz="1400" b="0" dirty="0">
              <a:solidFill>
                <a:schemeClr val="accent2"/>
              </a:solidFill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912813" y="3289515"/>
            <a:ext cx="5272087" cy="101578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460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1pPr>
          </a:lstStyle>
          <a:p>
            <a:pPr marL="457086" marR="0" lvl="0" indent="-457086" algn="l" defTabSz="60944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Thank you.</a:t>
            </a:r>
          </a:p>
        </p:txBody>
      </p:sp>
      <p:sp>
        <p:nvSpPr>
          <p:cNvPr id="25" name="Text Placeholder 24"/>
          <p:cNvSpPr>
            <a:spLocks noGrp="1" noChangeAspect="1"/>
          </p:cNvSpPr>
          <p:nvPr>
            <p:ph type="body" sz="quarter" idx="15" hasCustomPrompt="1"/>
          </p:nvPr>
        </p:nvSpPr>
        <p:spPr>
          <a:xfrm rot="5400000">
            <a:off x="442866" y="3500645"/>
            <a:ext cx="311242" cy="269585"/>
          </a:xfrm>
          <a:prstGeom prst="triangle">
            <a:avLst/>
          </a:prstGeom>
          <a:solidFill>
            <a:schemeClr val="accent1"/>
          </a:solidFill>
          <a:ln w="158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 sz="800"/>
            </a:lvl1pPr>
            <a:lvl2pPr marL="609447" indent="0">
              <a:buNone/>
              <a:defRPr sz="800"/>
            </a:lvl2pPr>
            <a:lvl3pPr marL="1218895" indent="0">
              <a:buNone/>
              <a:defRPr sz="800"/>
            </a:lvl3pPr>
            <a:lvl4pPr marL="1828343" indent="0">
              <a:buNone/>
              <a:defRPr sz="800"/>
            </a:lvl4pPr>
            <a:lvl5pPr marL="2437790" indent="0">
              <a:buNone/>
              <a:defRPr sz="800"/>
            </a:lvl5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2" name="Rectangle 1">
            <a:hlinkClick r:id="rId3"/>
          </p:cNvPr>
          <p:cNvSpPr/>
          <p:nvPr userDrawn="1"/>
        </p:nvSpPr>
        <p:spPr>
          <a:xfrm>
            <a:off x="3916545" y="5702257"/>
            <a:ext cx="2424219" cy="227554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000" dirty="0"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6" name="Rectangle 15">
            <a:hlinkClick r:id="rId4"/>
          </p:cNvPr>
          <p:cNvSpPr/>
          <p:nvPr userDrawn="1"/>
        </p:nvSpPr>
        <p:spPr>
          <a:xfrm>
            <a:off x="871953" y="5702257"/>
            <a:ext cx="1473931" cy="227554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000" dirty="0">
              <a:latin typeface="Tahoma" charset="0"/>
              <a:ea typeface="Tahoma" charset="0"/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665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39" userDrawn="1">
          <p15:clr>
            <a:srgbClr val="FBAE40"/>
          </p15:clr>
        </p15:guide>
        <p15:guide id="3" pos="575" userDrawn="1">
          <p15:clr>
            <a:srgbClr val="FBAE40"/>
          </p15:clr>
        </p15:guide>
        <p15:guide id="4" orient="horz" pos="2160" userDrawn="1">
          <p15:clr>
            <a:srgbClr val="FBAE40"/>
          </p15:clr>
        </p15:guide>
        <p15:guide id="5" orient="horz" pos="3192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846950" y="-2958700"/>
            <a:ext cx="17013600" cy="11796266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4571999"/>
            <a:ext cx="12188825" cy="2286001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99"/>
          </a:p>
        </p:txBody>
      </p:sp>
      <p:sp>
        <p:nvSpPr>
          <p:cNvPr id="2" name="Rectangle 1">
            <a:hlinkClick r:id="rId3"/>
          </p:cNvPr>
          <p:cNvSpPr/>
          <p:nvPr userDrawn="1"/>
        </p:nvSpPr>
        <p:spPr>
          <a:xfrm>
            <a:off x="3916545" y="5702257"/>
            <a:ext cx="2424219" cy="227554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2000"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051713" y="3289515"/>
            <a:ext cx="5272087" cy="1015785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480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1pPr>
          </a:lstStyle>
          <a:p>
            <a:pPr marL="457086" marR="0" lvl="0" indent="-457086" algn="l" defTabSz="60944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Thank you.</a:t>
            </a:r>
          </a:p>
        </p:txBody>
      </p:sp>
      <p:sp>
        <p:nvSpPr>
          <p:cNvPr id="14" name="Text Placeholder 24"/>
          <p:cNvSpPr>
            <a:spLocks noGrp="1" noChangeAspect="1"/>
          </p:cNvSpPr>
          <p:nvPr>
            <p:ph type="body" sz="quarter" idx="15" hasCustomPrompt="1"/>
          </p:nvPr>
        </p:nvSpPr>
        <p:spPr>
          <a:xfrm rot="5400000">
            <a:off x="442866" y="3500645"/>
            <a:ext cx="311242" cy="269585"/>
          </a:xfrm>
          <a:prstGeom prst="triangle">
            <a:avLst/>
          </a:prstGeom>
          <a:solidFill>
            <a:schemeClr val="accent1"/>
          </a:solidFill>
          <a:ln w="158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 sz="800"/>
            </a:lvl1pPr>
            <a:lvl2pPr marL="609447" indent="0">
              <a:buNone/>
              <a:defRPr sz="800"/>
            </a:lvl2pPr>
            <a:lvl3pPr marL="1218895" indent="0">
              <a:buNone/>
              <a:defRPr sz="800"/>
            </a:lvl3pPr>
            <a:lvl4pPr marL="1828343" indent="0">
              <a:buNone/>
              <a:defRPr sz="800"/>
            </a:lvl4pPr>
            <a:lvl5pPr marL="2437790" indent="0">
              <a:buNone/>
              <a:defRPr sz="800"/>
            </a:lvl5pPr>
          </a:lstStyle>
          <a:p>
            <a:pPr lvl="0"/>
            <a:r>
              <a:rPr lang="en-US" dirty="0"/>
              <a:t>  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54796" y="4941582"/>
            <a:ext cx="3408187" cy="556197"/>
          </a:xfrm>
          <a:prstGeom prst="rect">
            <a:avLst/>
          </a:prstGeom>
        </p:spPr>
      </p:pic>
      <p:sp>
        <p:nvSpPr>
          <p:cNvPr id="17" name="TextBox 16"/>
          <p:cNvSpPr txBox="1"/>
          <p:nvPr userDrawn="1"/>
        </p:nvSpPr>
        <p:spPr>
          <a:xfrm>
            <a:off x="1063288" y="5700910"/>
            <a:ext cx="5427951" cy="4739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/>
            <a:r>
              <a:rPr lang="en-US" sz="1400" dirty="0">
                <a:solidFill>
                  <a:schemeClr val="accent2"/>
                </a:solidFill>
                <a:latin typeface="Tahoma" charset="0"/>
                <a:ea typeface="Tahoma" charset="0"/>
                <a:cs typeface="Tahoma" charset="0"/>
              </a:rPr>
              <a:t>COMMVAULT.COM  |  888.746.3849  |  GET-INFO@COMMVAULT.COM</a:t>
            </a:r>
          </a:p>
          <a:p>
            <a:pPr marL="0" marR="0" lvl="0" indent="0" algn="l" defTabSz="60944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1400" b="0" dirty="0">
                <a:solidFill>
                  <a:schemeClr val="accent2"/>
                </a:solidFill>
                <a:latin typeface="Tahoma" charset="0"/>
                <a:ea typeface="Tahoma" charset="0"/>
                <a:cs typeface="Tahoma" charset="0"/>
              </a:rPr>
              <a:t>©</a:t>
            </a:r>
            <a:r>
              <a:rPr lang="en-US" sz="1400" b="0" baseline="0" dirty="0">
                <a:solidFill>
                  <a:schemeClr val="accent2"/>
                </a:solidFill>
                <a:latin typeface="Tahoma" charset="0"/>
                <a:ea typeface="Tahoma" charset="0"/>
                <a:cs typeface="Tahoma" charset="0"/>
              </a:rPr>
              <a:t> 2017 COMMVAULT SYSTEMS, INC. ALL RIGHTS RESERVED.</a:t>
            </a:r>
            <a:endParaRPr lang="en-US" sz="1400" b="0" dirty="0">
              <a:solidFill>
                <a:schemeClr val="accent2"/>
              </a:solidFill>
              <a:latin typeface="Tahoma" charset="0"/>
              <a:ea typeface="Tahoma" charset="0"/>
              <a:cs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03937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39">
          <p15:clr>
            <a:srgbClr val="FBAE40"/>
          </p15:clr>
        </p15:guide>
        <p15:guide id="2" pos="575">
          <p15:clr>
            <a:srgbClr val="FBAE40"/>
          </p15:clr>
        </p15:guide>
        <p15:guide id="3" orient="horz" pos="2160">
          <p15:clr>
            <a:srgbClr val="FBAE40"/>
          </p15:clr>
        </p15:guide>
        <p15:guide id="4" orient="horz" pos="3192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ront Cover Title Brigh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22"/>
          <p:cNvSpPr>
            <a:spLocks noGrp="1"/>
          </p:cNvSpPr>
          <p:nvPr>
            <p:ph type="body" sz="quarter" idx="21" hasCustomPrompt="1"/>
          </p:nvPr>
        </p:nvSpPr>
        <p:spPr>
          <a:xfrm>
            <a:off x="3442" y="-2"/>
            <a:ext cx="8519532" cy="5585445"/>
          </a:xfrm>
          <a:custGeom>
            <a:avLst/>
            <a:gdLst>
              <a:gd name="connsiteX0" fmla="*/ 0 w 8519532"/>
              <a:gd name="connsiteY0" fmla="*/ 0 h 5585445"/>
              <a:gd name="connsiteX1" fmla="*/ 8519532 w 8519532"/>
              <a:gd name="connsiteY1" fmla="*/ 0 h 5585445"/>
              <a:gd name="connsiteX2" fmla="*/ 8519532 w 8519532"/>
              <a:gd name="connsiteY2" fmla="*/ 5077596 h 5585445"/>
              <a:gd name="connsiteX3" fmla="*/ 7639911 w 8519532"/>
              <a:gd name="connsiteY3" fmla="*/ 5585445 h 5585445"/>
              <a:gd name="connsiteX4" fmla="*/ 0 w 8519532"/>
              <a:gd name="connsiteY4" fmla="*/ 5585445 h 5585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19532" h="5585445">
                <a:moveTo>
                  <a:pt x="0" y="0"/>
                </a:moveTo>
                <a:lnTo>
                  <a:pt x="8519532" y="0"/>
                </a:lnTo>
                <a:lnTo>
                  <a:pt x="8519532" y="5077596"/>
                </a:lnTo>
                <a:lnTo>
                  <a:pt x="7639911" y="5585445"/>
                </a:lnTo>
                <a:lnTo>
                  <a:pt x="0" y="558544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</p:spPr>
        <p:txBody>
          <a:bodyPr wrap="square">
            <a:no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909840" y="2426782"/>
            <a:ext cx="6482852" cy="2080329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SzTx/>
              <a:buFontTx/>
              <a:buNone/>
              <a:tabLst/>
              <a:defRPr sz="46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SzTx/>
              <a:buFontTx/>
              <a:buNone/>
              <a:tabLst/>
              <a:defRPr/>
            </a:pPr>
            <a:r>
              <a:rPr lang="en-US" dirty="0"/>
              <a:t>Title of the presentation that could potentially go to three lines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-793" y="4875873"/>
            <a:ext cx="8520326" cy="685800"/>
          </a:xfrm>
          <a:noFill/>
        </p:spPr>
        <p:txBody>
          <a:bodyPr lIns="900000" anchor="ctr" anchorCtr="0"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 1   |   Name of Presenter 2</a:t>
            </a:r>
          </a:p>
        </p:txBody>
      </p:sp>
      <p:sp>
        <p:nvSpPr>
          <p:cNvPr id="17" name="Text Placeholder 24"/>
          <p:cNvSpPr>
            <a:spLocks noGrp="1" noChangeAspect="1"/>
          </p:cNvSpPr>
          <p:nvPr>
            <p:ph type="body" sz="quarter" idx="15" hasCustomPrompt="1"/>
          </p:nvPr>
        </p:nvSpPr>
        <p:spPr>
          <a:xfrm rot="5400000">
            <a:off x="441925" y="2654954"/>
            <a:ext cx="323162" cy="279910"/>
          </a:xfrm>
          <a:prstGeom prst="triangle">
            <a:avLst/>
          </a:prstGeo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 sz="800"/>
            </a:lvl1pPr>
            <a:lvl2pPr marL="609447" indent="0">
              <a:buNone/>
              <a:defRPr sz="800"/>
            </a:lvl2pPr>
            <a:lvl3pPr marL="1218895" indent="0">
              <a:buNone/>
              <a:defRPr sz="800"/>
            </a:lvl3pPr>
            <a:lvl4pPr marL="1828343" indent="0">
              <a:buNone/>
              <a:defRPr sz="800"/>
            </a:lvl4pPr>
            <a:lvl5pPr marL="2437790" indent="0">
              <a:buNone/>
              <a:defRPr sz="800"/>
            </a:lvl5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26" name="Picture Placeholder 23"/>
          <p:cNvSpPr>
            <a:spLocks noGrp="1"/>
          </p:cNvSpPr>
          <p:nvPr>
            <p:ph type="pic" sz="quarter" idx="22" hasCustomPrompt="1"/>
          </p:nvPr>
        </p:nvSpPr>
        <p:spPr>
          <a:xfrm>
            <a:off x="909840" y="645804"/>
            <a:ext cx="3666922" cy="5969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add logo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3442" y="-2"/>
            <a:ext cx="12188825" cy="6858001"/>
          </a:xfrm>
          <a:prstGeom prst="rect">
            <a:avLst/>
          </a:prstGeom>
        </p:spPr>
        <p:txBody>
          <a:bodyPr anchor="t"/>
          <a:lstStyle>
            <a:lvl1pPr marL="0" marR="0" indent="0" algn="ctr" defTabSz="60944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latin typeface="Tahoma" charset="0"/>
                <a:ea typeface="Tahoma" charset="0"/>
                <a:cs typeface="Tahoma" charset="0"/>
              </a:defRPr>
            </a:lvl1pPr>
          </a:lstStyle>
          <a:p>
            <a:r>
              <a:rPr lang="en-US" dirty="0"/>
              <a:t>Click to insert photo then send to back</a:t>
            </a:r>
          </a:p>
        </p:txBody>
      </p:sp>
      <p:pic>
        <p:nvPicPr>
          <p:cNvPr id="35" name="Picture 3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184080"/>
            <a:ext cx="6794500" cy="952500"/>
          </a:xfrm>
          <a:prstGeom prst="rect">
            <a:avLst/>
          </a:prstGeom>
        </p:spPr>
      </p:pic>
      <p:sp>
        <p:nvSpPr>
          <p:cNvPr id="13" name="Text Placeholder 24">
            <a:extLst>
              <a:ext uri="{FF2B5EF4-FFF2-40B4-BE49-F238E27FC236}">
                <a16:creationId xmlns:a16="http://schemas.microsoft.com/office/drawing/2014/main" id="{4DFAB697-7559-F548-96B0-0A7065FF849D}"/>
              </a:ext>
            </a:extLst>
          </p:cNvPr>
          <p:cNvSpPr>
            <a:spLocks noGrp="1" noChangeAspect="1"/>
          </p:cNvSpPr>
          <p:nvPr>
            <p:ph type="body" sz="quarter" idx="20" hasCustomPrompt="1"/>
          </p:nvPr>
        </p:nvSpPr>
        <p:spPr>
          <a:xfrm rot="5400000">
            <a:off x="449543" y="5160188"/>
            <a:ext cx="151857" cy="131533"/>
          </a:xfrm>
          <a:prstGeom prst="triangle">
            <a:avLst/>
          </a:prstGeom>
          <a:solidFill>
            <a:schemeClr val="bg1"/>
          </a:solidFill>
          <a:ln w="825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800"/>
            </a:lvl1pPr>
            <a:lvl2pPr marL="609447" indent="0">
              <a:buNone/>
              <a:defRPr sz="800"/>
            </a:lvl2pPr>
            <a:lvl3pPr marL="1218895" indent="0">
              <a:buNone/>
              <a:defRPr sz="800"/>
            </a:lvl3pPr>
            <a:lvl4pPr marL="1828343" indent="0">
              <a:buNone/>
              <a:defRPr sz="800"/>
            </a:lvl4pPr>
            <a:lvl5pPr marL="2437790" indent="0">
              <a:buNone/>
              <a:defRPr sz="800"/>
            </a:lvl5pPr>
          </a:lstStyle>
          <a:p>
            <a:pPr lvl="0"/>
            <a:r>
              <a:rPr lang="en-US" dirty="0"/>
              <a:t>  </a:t>
            </a:r>
          </a:p>
        </p:txBody>
      </p:sp>
      <p:sp>
        <p:nvSpPr>
          <p:cNvPr id="14" name="Text Placeholder 24">
            <a:extLst>
              <a:ext uri="{FF2B5EF4-FFF2-40B4-BE49-F238E27FC236}">
                <a16:creationId xmlns:a16="http://schemas.microsoft.com/office/drawing/2014/main" id="{A1BB852E-C611-AB4F-80F0-2BC7F0494454}"/>
              </a:ext>
            </a:extLst>
          </p:cNvPr>
          <p:cNvSpPr>
            <a:spLocks noGrp="1" noChangeAspect="1"/>
          </p:cNvSpPr>
          <p:nvPr>
            <p:ph type="body" sz="quarter" idx="17" hasCustomPrompt="1"/>
          </p:nvPr>
        </p:nvSpPr>
        <p:spPr>
          <a:xfrm rot="5400000">
            <a:off x="449543" y="5160188"/>
            <a:ext cx="151857" cy="131533"/>
          </a:xfrm>
          <a:prstGeom prst="triangle">
            <a:avLst/>
          </a:prstGeom>
          <a:solidFill>
            <a:schemeClr val="bg1"/>
          </a:solidFill>
          <a:ln w="825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800"/>
            </a:lvl1pPr>
            <a:lvl2pPr marL="609447" indent="0">
              <a:buNone/>
              <a:defRPr sz="800"/>
            </a:lvl2pPr>
            <a:lvl3pPr marL="1218895" indent="0">
              <a:buNone/>
              <a:defRPr sz="800"/>
            </a:lvl3pPr>
            <a:lvl4pPr marL="1828343" indent="0">
              <a:buNone/>
              <a:defRPr sz="800"/>
            </a:lvl4pPr>
            <a:lvl5pPr marL="2437790" indent="0">
              <a:buNone/>
              <a:defRPr sz="800"/>
            </a:lvl5pPr>
          </a:lstStyle>
          <a:p>
            <a:pPr lvl="0"/>
            <a:r>
              <a:rPr lang="en-US" dirty="0"/>
              <a:t> 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FDB46D9-12CC-B242-8F3B-FA9227BEF4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705" y="5150026"/>
            <a:ext cx="136556" cy="157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272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813" y="415924"/>
            <a:ext cx="10363200" cy="786711"/>
          </a:xfrm>
        </p:spPr>
        <p:txBody>
          <a:bodyPr>
            <a:noAutofit/>
          </a:bodyPr>
          <a:lstStyle/>
          <a:p>
            <a:r>
              <a:rPr lang="en-US" dirty="0"/>
              <a:t>Click to edit Master title style. Title is in sentence case, maximum of two lines.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912813" y="1600200"/>
            <a:ext cx="10363200" cy="4686300"/>
          </a:xfrm>
        </p:spPr>
        <p:txBody>
          <a:bodyPr/>
          <a:lstStyle>
            <a:lvl1pPr>
              <a:defRPr baseline="0"/>
            </a:lvl1pPr>
          </a:lstStyle>
          <a:p>
            <a:pPr lv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defRPr/>
            </a:pPr>
            <a:r>
              <a:rPr lang="en-US" dirty="0"/>
              <a:t>Click icon to add graph, table or object</a:t>
            </a:r>
          </a:p>
        </p:txBody>
      </p:sp>
      <p:pic>
        <p:nvPicPr>
          <p:cNvPr id="4" name="Picture 3" descr="Commvault Vector CMYK 1INCH.ai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321" t="41223" r="44321" b="41223"/>
          <a:stretch/>
        </p:blipFill>
        <p:spPr>
          <a:xfrm>
            <a:off x="435236" y="457200"/>
            <a:ext cx="231253" cy="27622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609013" y="6356350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A9A9A9"/>
                </a:solidFill>
              </a:defRPr>
            </a:lvl1pPr>
          </a:lstStyle>
          <a:p>
            <a:fld id="{ED025EC6-12F2-BD4E-AD65-43BFB58C3D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891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0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head, 1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/>
          <a:p>
            <a:r>
              <a:rPr lang="en-US" dirty="0"/>
              <a:t>Click to edit Master title style. Title is in sentence case, maximum of two lines. </a:t>
            </a:r>
          </a:p>
        </p:txBody>
      </p:sp>
      <p:pic>
        <p:nvPicPr>
          <p:cNvPr id="6" name="Picture 5" descr="Commvault Vector CMYK 1INCH.ai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321" t="41223" r="44321" b="41223"/>
          <a:stretch/>
        </p:blipFill>
        <p:spPr>
          <a:xfrm>
            <a:off x="435236" y="457200"/>
            <a:ext cx="231253" cy="276225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912813" y="1600200"/>
            <a:ext cx="10363200" cy="457200"/>
          </a:xfrm>
        </p:spPr>
        <p:txBody>
          <a:bodyPr/>
          <a:lstStyle>
            <a:lvl1pPr marL="0" indent="0">
              <a:buFontTx/>
              <a:buNone/>
              <a:defRPr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Click to edit Master text styles. Subhead is in sentence case, ideally one line.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912813" y="2057400"/>
            <a:ext cx="10363200" cy="4229100"/>
          </a:xfrm>
        </p:spPr>
        <p:txBody>
          <a:bodyPr/>
          <a:lstStyle>
            <a:lvl1pPr marL="182880" marR="0" indent="-1828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SzTx/>
              <a:buFont typeface="Arial" charset="0"/>
              <a:buChar char="•"/>
              <a:tabLst/>
              <a:defRPr baseline="0"/>
            </a:lvl1pPr>
            <a:lvl5pPr>
              <a:defRPr/>
            </a:lvl5pPr>
            <a:lvl6pPr marL="2286000" indent="0">
              <a:buNone/>
              <a:defRPr/>
            </a:lvl6pPr>
          </a:lstStyle>
          <a:p>
            <a:pPr marL="182880" marR="0" lvl="0" indent="-1828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SzTx/>
              <a:buFont typeface="Arial" charset="0"/>
              <a:buChar char="•"/>
              <a:tabLst/>
              <a:defRPr/>
            </a:pPr>
            <a:r>
              <a:rPr lang="en-US" dirty="0"/>
              <a:t>Click to edit Master text styles 1 column layout. To create body copy, enter text for all levels, then manually delete the bullet.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609013" y="6356350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A9A9A9"/>
                </a:solidFill>
              </a:defRPr>
            </a:lvl1pPr>
          </a:lstStyle>
          <a:p>
            <a:fld id="{ED025EC6-12F2-BD4E-AD65-43BFB58C3D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4014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08" userDrawn="1">
          <p15:clr>
            <a:srgbClr val="FBAE40"/>
          </p15:clr>
        </p15:guide>
        <p15:guide id="2" orient="horz" pos="1296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subhead, 1 column sho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/>
          <a:p>
            <a:r>
              <a:rPr lang="en-US" dirty="0"/>
              <a:t>Click to edit Master title style. Title is in sentence case, maximum of two lines. </a:t>
            </a:r>
          </a:p>
        </p:txBody>
      </p:sp>
      <p:pic>
        <p:nvPicPr>
          <p:cNvPr id="6" name="Picture 5" descr="Commvault Vector CMYK 1INCH.ai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321" t="41223" r="44321" b="41223"/>
          <a:stretch/>
        </p:blipFill>
        <p:spPr>
          <a:xfrm>
            <a:off x="435236" y="457200"/>
            <a:ext cx="231253" cy="276225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912813" y="1600200"/>
            <a:ext cx="10363200" cy="457200"/>
          </a:xfrm>
        </p:spPr>
        <p:txBody>
          <a:bodyPr/>
          <a:lstStyle>
            <a:lvl1pPr marL="0" indent="0">
              <a:buFontTx/>
              <a:buNone/>
              <a:defRPr sz="2400" b="1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Click to edit Master text styles. Subhead is in sentence case.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912813" y="2286000"/>
            <a:ext cx="10363200" cy="4000500"/>
          </a:xfrm>
        </p:spPr>
        <p:txBody>
          <a:bodyPr/>
          <a:lstStyle>
            <a:lvl1pPr marL="182880" marR="0" indent="-1828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SzTx/>
              <a:buFont typeface="Arial" charset="0"/>
              <a:buChar char="•"/>
              <a:tabLst/>
              <a:defRPr sz="2400" baseline="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 marL="2286000" indent="0">
              <a:buNone/>
              <a:defRPr/>
            </a:lvl6pPr>
          </a:lstStyle>
          <a:p>
            <a:pPr marL="182880" marR="0" lvl="0" indent="-1828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SzTx/>
              <a:buFont typeface="Arial" charset="0"/>
              <a:buChar char="•"/>
              <a:tabLst/>
              <a:defRPr/>
            </a:pPr>
            <a:r>
              <a:rPr lang="en-US" dirty="0"/>
              <a:t>Click to edit Master text styles 1 column layout. To create body copy, enter text for all levels, then manually delete the bullet.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609013" y="6356350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A9A9A9"/>
                </a:solidFill>
              </a:defRPr>
            </a:lvl1pPr>
          </a:lstStyle>
          <a:p>
            <a:fld id="{ED025EC6-12F2-BD4E-AD65-43BFB58C3D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8884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08">
          <p15:clr>
            <a:srgbClr val="FBAE40"/>
          </p15:clr>
        </p15:guide>
        <p15:guide id="2" orient="horz" pos="1296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1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/>
          <a:p>
            <a:r>
              <a:rPr lang="en-US" dirty="0"/>
              <a:t>Click to edit Master title style. Title is in sentence case, maximum of two lines. </a:t>
            </a:r>
          </a:p>
        </p:txBody>
      </p:sp>
      <p:pic>
        <p:nvPicPr>
          <p:cNvPr id="4" name="Picture 3" descr="Commvault Vector CMYK 1INCH.ai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321" t="41223" r="44321" b="41223"/>
          <a:stretch/>
        </p:blipFill>
        <p:spPr>
          <a:xfrm>
            <a:off x="435236" y="457200"/>
            <a:ext cx="231253" cy="276225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912813" y="1600201"/>
            <a:ext cx="10363200" cy="4686300"/>
          </a:xfrm>
        </p:spPr>
        <p:txBody>
          <a:bodyPr/>
          <a:lstStyle>
            <a:lvl1pPr marL="182880" marR="0" indent="-1828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SzTx/>
              <a:buFont typeface="Arial" charset="0"/>
              <a:buChar char="•"/>
              <a:tabLst/>
              <a:defRPr baseline="0"/>
            </a:lvl1pPr>
          </a:lstStyle>
          <a:p>
            <a:pPr marL="182880" marR="0" lvl="0" indent="-1828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SzTx/>
              <a:buFont typeface="Arial" charset="0"/>
              <a:buChar char="•"/>
              <a:tabLst/>
              <a:defRPr/>
            </a:pPr>
            <a:r>
              <a:rPr lang="en-US" dirty="0"/>
              <a:t>Click to edit Master text styles 1 column layout. To create body copy, enter text for all levels, then manually delete the bullet. 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609013" y="6356350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A9A9A9"/>
                </a:solidFill>
              </a:defRPr>
            </a:lvl1pPr>
          </a:lstStyle>
          <a:p>
            <a:fld id="{ED025EC6-12F2-BD4E-AD65-43BFB58C3D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883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heads, 2 column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813" y="422528"/>
            <a:ext cx="10363200" cy="973138"/>
          </a:xfrm>
        </p:spPr>
        <p:txBody>
          <a:bodyPr>
            <a:noAutofit/>
          </a:bodyPr>
          <a:lstStyle>
            <a:lvl1pPr>
              <a:defRPr baseline="0"/>
            </a:lvl1pPr>
          </a:lstStyle>
          <a:p>
            <a:r>
              <a:rPr lang="en-US" dirty="0"/>
              <a:t>Click to edit Master title style. Title is in sentence case, maximum of two lines.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12812" y="1600201"/>
            <a:ext cx="4953001" cy="735496"/>
          </a:xfrm>
        </p:spPr>
        <p:txBody>
          <a:bodyPr anchor="t" anchorCtr="0">
            <a:noAutofit/>
          </a:bodyPr>
          <a:lstStyle>
            <a:lvl1pPr marL="0" indent="0">
              <a:buNone/>
              <a:defRPr sz="20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styles. Sub is in sentence case, up to two lines.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323013" y="1600200"/>
            <a:ext cx="4953000" cy="735497"/>
          </a:xfrm>
        </p:spPr>
        <p:txBody>
          <a:bodyPr anchor="t" anchorCtr="0">
            <a:noAutofit/>
          </a:bodyPr>
          <a:lstStyle>
            <a:lvl1pPr marL="0" indent="0">
              <a:buNone/>
              <a:defRPr sz="20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styles. Sub is in sentence case, up to two lines.</a:t>
            </a:r>
          </a:p>
        </p:txBody>
      </p:sp>
      <p:pic>
        <p:nvPicPr>
          <p:cNvPr id="7" name="Picture 6" descr="Commvault Vector CMYK 1INCH.ai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321" t="41223" r="44321" b="41223"/>
          <a:stretch/>
        </p:blipFill>
        <p:spPr>
          <a:xfrm>
            <a:off x="435236" y="457200"/>
            <a:ext cx="231253" cy="276225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912813" y="2514600"/>
            <a:ext cx="4953000" cy="3771900"/>
          </a:xfrm>
        </p:spPr>
        <p:txBody>
          <a:bodyPr/>
          <a:lstStyle>
            <a:lvl1pPr marL="182880" marR="0" indent="-1828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SzTx/>
              <a:buFont typeface="Arial" charset="0"/>
              <a:buChar char="•"/>
              <a:tabLst/>
              <a:defRPr/>
            </a:lvl1pPr>
          </a:lstStyle>
          <a:p>
            <a:pPr marL="182880" marR="0" lvl="0" indent="-1828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SzTx/>
              <a:buFont typeface="Arial" charset="0"/>
              <a:buChar char="•"/>
              <a:tabLst/>
              <a:defRPr/>
            </a:pPr>
            <a:r>
              <a:rPr lang="en-US" dirty="0"/>
              <a:t>Click to edit Master text styles 1 column layout. To create body copy, enter text for all levels, then manually delete the bullet.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6323013" y="2514600"/>
            <a:ext cx="4953000" cy="3771900"/>
          </a:xfrm>
        </p:spPr>
        <p:txBody>
          <a:bodyPr/>
          <a:lstStyle>
            <a:lvl1pPr marL="182880" marR="0" indent="-1828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SzTx/>
              <a:buFont typeface="Arial" charset="0"/>
              <a:buChar char="•"/>
              <a:tabLst/>
              <a:defRPr/>
            </a:lvl1pPr>
          </a:lstStyle>
          <a:p>
            <a:pPr marL="182880" marR="0" lvl="0" indent="-1828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SzTx/>
              <a:buFont typeface="Arial" charset="0"/>
              <a:buChar char="•"/>
              <a:tabLst/>
              <a:defRPr/>
            </a:pPr>
            <a:r>
              <a:rPr lang="en-US" dirty="0"/>
              <a:t>Click to edit Master text styles 1 column layout. To create body copy, enter text for all levels, then manually delete the bullet.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609013" y="6356350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A9A9A9"/>
                </a:solidFill>
              </a:defRPr>
            </a:lvl1pPr>
          </a:lstStyle>
          <a:p>
            <a:fld id="{ED025EC6-12F2-BD4E-AD65-43BFB58C3D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0864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76" userDrawn="1">
          <p15:clr>
            <a:srgbClr val="FBAE40"/>
          </p15:clr>
        </p15:guide>
        <p15:guide id="2" orient="horz" pos="1008" userDrawn="1">
          <p15:clr>
            <a:srgbClr val="FBAE40"/>
          </p15:clr>
        </p15:guide>
        <p15:guide id="3" orient="horz" pos="1584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subheads, 2 columns shor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12813" y="422528"/>
            <a:ext cx="10363200" cy="973138"/>
          </a:xfrm>
        </p:spPr>
        <p:txBody>
          <a:bodyPr>
            <a:noAutofit/>
          </a:bodyPr>
          <a:lstStyle>
            <a:lvl1pPr>
              <a:defRPr baseline="0"/>
            </a:lvl1pPr>
          </a:lstStyle>
          <a:p>
            <a:r>
              <a:rPr lang="en-US" dirty="0"/>
              <a:t>Click to edit Master title style. Title is in sentence case, maximum of two lines.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12812" y="1600201"/>
            <a:ext cx="4953001" cy="735496"/>
          </a:xfrm>
        </p:spPr>
        <p:txBody>
          <a:bodyPr anchor="t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styles. Sub sentence case, two lines.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323013" y="1600200"/>
            <a:ext cx="4953000" cy="735497"/>
          </a:xfrm>
        </p:spPr>
        <p:txBody>
          <a:bodyPr anchor="t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styles. Sub sentence case, two lines.</a:t>
            </a:r>
          </a:p>
        </p:txBody>
      </p:sp>
      <p:pic>
        <p:nvPicPr>
          <p:cNvPr id="7" name="Picture 6" descr="Commvault Vector CMYK 1INCH.ai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321" t="41223" r="44321" b="41223"/>
          <a:stretch/>
        </p:blipFill>
        <p:spPr>
          <a:xfrm>
            <a:off x="435236" y="457200"/>
            <a:ext cx="231253" cy="276225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912813" y="2514600"/>
            <a:ext cx="4953000" cy="3771900"/>
          </a:xfrm>
        </p:spPr>
        <p:txBody>
          <a:bodyPr/>
          <a:lstStyle>
            <a:lvl1pPr marL="182880" marR="0" indent="-1828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SzTx/>
              <a:buFont typeface="Arial" charset="0"/>
              <a:buChar char="•"/>
              <a:tabLst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marL="182880" marR="0" lvl="0" indent="-1828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SzTx/>
              <a:buFont typeface="Arial" charset="0"/>
              <a:buChar char="•"/>
              <a:tabLst/>
              <a:defRPr/>
            </a:pPr>
            <a:r>
              <a:rPr lang="en-US" dirty="0"/>
              <a:t>Click to edit Master text styles </a:t>
            </a:r>
            <a:br>
              <a:rPr lang="en-US" dirty="0"/>
            </a:br>
            <a:r>
              <a:rPr lang="en-US" dirty="0"/>
              <a:t>1 column layout. To create body copy, enter text for all levels, then manually delete the bullet.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6323013" y="2514600"/>
            <a:ext cx="4953000" cy="3771900"/>
          </a:xfrm>
        </p:spPr>
        <p:txBody>
          <a:bodyPr/>
          <a:lstStyle>
            <a:lvl1pPr marL="182880" marR="0" indent="-1828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SzTx/>
              <a:buFont typeface="Arial" charset="0"/>
              <a:buChar char="•"/>
              <a:tabLst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marL="182880" marR="0" lvl="0" indent="-1828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SzTx/>
              <a:buFont typeface="Arial" charset="0"/>
              <a:buChar char="•"/>
              <a:tabLst/>
              <a:defRPr/>
            </a:pPr>
            <a:r>
              <a:rPr lang="en-US" dirty="0"/>
              <a:t>Click to edit Master text styles </a:t>
            </a:r>
            <a:br>
              <a:rPr lang="en-US" dirty="0"/>
            </a:br>
            <a:r>
              <a:rPr lang="en-US" dirty="0"/>
              <a:t>1 column layout. To create body copy, enter text for all levels, then manually delete the bullet.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609013" y="6356350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A9A9A9"/>
                </a:solidFill>
              </a:defRPr>
            </a:lvl1pPr>
          </a:lstStyle>
          <a:p>
            <a:fld id="{ED025EC6-12F2-BD4E-AD65-43BFB58C3D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3874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76">
          <p15:clr>
            <a:srgbClr val="FBAE40"/>
          </p15:clr>
        </p15:guide>
        <p15:guide id="2" orient="horz" pos="1008">
          <p15:clr>
            <a:srgbClr val="FBAE40"/>
          </p15:clr>
        </p15:guide>
        <p15:guide id="3" orient="horz" pos="1584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2 column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Autofit/>
          </a:bodyPr>
          <a:lstStyle/>
          <a:p>
            <a:r>
              <a:rPr lang="en-US" dirty="0"/>
              <a:t>Click to edit Master title style. Title is in sentence case, maximum of two lines. </a:t>
            </a:r>
          </a:p>
        </p:txBody>
      </p:sp>
      <p:pic>
        <p:nvPicPr>
          <p:cNvPr id="5" name="Picture 4" descr="Commvault Vector CMYK 1INCH.ai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321" t="41223" r="44321" b="41223"/>
          <a:stretch/>
        </p:blipFill>
        <p:spPr>
          <a:xfrm>
            <a:off x="435236" y="457200"/>
            <a:ext cx="231253" cy="276225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6323014" y="1600200"/>
            <a:ext cx="4953000" cy="4686300"/>
          </a:xfrm>
        </p:spPr>
        <p:txBody>
          <a:bodyPr/>
          <a:lstStyle>
            <a:lvl1pPr marL="182880" marR="0" indent="-1828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SzTx/>
              <a:buFont typeface="Arial" charset="0"/>
              <a:buChar char="•"/>
              <a:tabLst/>
              <a:defRPr/>
            </a:lvl1pPr>
          </a:lstStyle>
          <a:p>
            <a:pPr marL="182880" marR="0" lvl="0" indent="-1828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SzTx/>
              <a:buFont typeface="Arial" charset="0"/>
              <a:buChar char="•"/>
              <a:tabLst/>
              <a:defRPr/>
            </a:pPr>
            <a:r>
              <a:rPr lang="en-US" dirty="0"/>
              <a:t>Click to edit Master text styles 1 column layout. To create body copy, enter text for all levels, then manually delete the bullet.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912813" y="1600200"/>
            <a:ext cx="4953000" cy="4686300"/>
          </a:xfrm>
        </p:spPr>
        <p:txBody>
          <a:bodyPr/>
          <a:lstStyle>
            <a:lvl1pPr marL="182880" marR="0" indent="-1828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SzTx/>
              <a:buFont typeface="Arial" charset="0"/>
              <a:buChar char="•"/>
              <a:tabLst/>
              <a:defRPr/>
            </a:lvl1pPr>
          </a:lstStyle>
          <a:p>
            <a:pPr marL="182880" marR="0" lvl="0" indent="-18288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SzTx/>
              <a:buFont typeface="Arial" charset="0"/>
              <a:buChar char="•"/>
              <a:tabLst/>
              <a:defRPr/>
            </a:pPr>
            <a:r>
              <a:rPr lang="en-US" dirty="0"/>
              <a:t>Click to edit Master text styles 1 column layout. To create body copy, enter text for all levels, then manually delete the bullet.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609013" y="6356350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A9A9A9"/>
                </a:solidFill>
              </a:defRPr>
            </a:lvl1pPr>
          </a:lstStyle>
          <a:p>
            <a:fld id="{ED025EC6-12F2-BD4E-AD65-43BFB58C3D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8973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0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2813" y="415924"/>
            <a:ext cx="10363200" cy="83640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2813" y="1587640"/>
            <a:ext cx="10363200" cy="46988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6739128"/>
            <a:ext cx="12188825" cy="11887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199" dirty="0"/>
          </a:p>
        </p:txBody>
      </p:sp>
    </p:spTree>
    <p:extLst>
      <p:ext uri="{BB962C8B-B14F-4D97-AF65-F5344CB8AC3E}">
        <p14:creationId xmlns:p14="http://schemas.microsoft.com/office/powerpoint/2010/main" val="354453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834" r:id="rId2"/>
    <p:sldLayoutId id="2147483831" r:id="rId3"/>
    <p:sldLayoutId id="2147483833" r:id="rId4"/>
    <p:sldLayoutId id="2147483838" r:id="rId5"/>
    <p:sldLayoutId id="2147483826" r:id="rId6"/>
    <p:sldLayoutId id="2147483829" r:id="rId7"/>
    <p:sldLayoutId id="2147483839" r:id="rId8"/>
    <p:sldLayoutId id="2147483828" r:id="rId9"/>
    <p:sldLayoutId id="2147483830" r:id="rId10"/>
    <p:sldLayoutId id="2147483837" r:id="rId11"/>
    <p:sldLayoutId id="2147483821" r:id="rId12"/>
    <p:sldLayoutId id="2147483836" r:id="rId13"/>
    <p:sldLayoutId id="2147483774" r:id="rId14"/>
    <p:sldLayoutId id="2147483820" r:id="rId15"/>
    <p:sldLayoutId id="2147483819" r:id="rId16"/>
    <p:sldLayoutId id="2147483823" r:id="rId17"/>
    <p:sldLayoutId id="2147483822" r:id="rId18"/>
    <p:sldLayoutId id="2147483775" r:id="rId19"/>
    <p:sldLayoutId id="2147483815" r:id="rId20"/>
    <p:sldLayoutId id="2147483818" r:id="rId21"/>
    <p:sldLayoutId id="2147483817" r:id="rId22"/>
    <p:sldLayoutId id="2147483816" r:id="rId23"/>
    <p:sldLayoutId id="2147483776" r:id="rId24"/>
    <p:sldLayoutId id="2147483840" r:id="rId25"/>
    <p:sldLayoutId id="2147483842" r:id="rId2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tx1"/>
          </a:solidFill>
          <a:latin typeface="Tahoma" charset="0"/>
          <a:ea typeface="Tahoma" charset="0"/>
          <a:cs typeface="Tahoma" charset="0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2"/>
        </a:buClr>
        <a:buFont typeface="Arial" charset="0"/>
        <a:buChar char="•"/>
        <a:defRPr sz="2000" kern="1200" baseline="0">
          <a:solidFill>
            <a:schemeClr val="tx1"/>
          </a:solidFill>
          <a:latin typeface="Tahoma" charset="0"/>
          <a:ea typeface="Tahoma" charset="0"/>
          <a:cs typeface="Tahoma" charset="0"/>
        </a:defRPr>
      </a:lvl1pPr>
      <a:lvl2pPr marL="365125" indent="-1825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/>
        </a:buClr>
        <a:buFont typeface="Arial" charset="0"/>
        <a:buChar char="•"/>
        <a:tabLst/>
        <a:defRPr sz="2000" kern="1200" baseline="0">
          <a:solidFill>
            <a:schemeClr val="tx1"/>
          </a:solidFill>
          <a:latin typeface="Tahoma" charset="0"/>
          <a:ea typeface="Tahoma" charset="0"/>
          <a:cs typeface="Tahoma" charset="0"/>
        </a:defRPr>
      </a:lvl2pPr>
      <a:lvl3pPr marL="548640" indent="-18288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/>
        </a:buClr>
        <a:buFont typeface="Arial" charset="0"/>
        <a:buChar char="•"/>
        <a:tabLst/>
        <a:defRPr sz="2000" kern="1200" baseline="0">
          <a:solidFill>
            <a:schemeClr val="tx1"/>
          </a:solidFill>
          <a:latin typeface="Tahoma" charset="0"/>
          <a:ea typeface="Tahoma" charset="0"/>
          <a:cs typeface="Tahoma" charset="0"/>
        </a:defRPr>
      </a:lvl3pPr>
      <a:lvl4pPr marL="731520" indent="-18288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/>
        </a:buClr>
        <a:buFont typeface="Arial" charset="0"/>
        <a:buChar char="•"/>
        <a:tabLst/>
        <a:defRPr sz="2000" kern="1200" baseline="0">
          <a:solidFill>
            <a:schemeClr val="tx1"/>
          </a:solidFill>
          <a:latin typeface="Tahoma" charset="0"/>
          <a:ea typeface="Tahoma" charset="0"/>
          <a:cs typeface="Tahoma" charset="0"/>
        </a:defRPr>
      </a:lvl4pPr>
      <a:lvl5pPr marL="914400" indent="-18288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4"/>
        </a:buClr>
        <a:buFont typeface="Arial" charset="0"/>
        <a:buChar char="•"/>
        <a:tabLst/>
        <a:defRPr sz="2000" kern="1200" baseline="0">
          <a:solidFill>
            <a:schemeClr val="tx1"/>
          </a:solidFill>
          <a:latin typeface="Tahoma" charset="0"/>
          <a:ea typeface="Tahoma" charset="0"/>
          <a:cs typeface="Tahoma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39" userDrawn="1">
          <p15:clr>
            <a:srgbClr val="F26B43"/>
          </p15:clr>
        </p15:guide>
        <p15:guide id="2" pos="287" userDrawn="1">
          <p15:clr>
            <a:srgbClr val="F26B43"/>
          </p15:clr>
        </p15:guide>
        <p15:guide id="3" pos="7391" userDrawn="1">
          <p15:clr>
            <a:srgbClr val="F26B43"/>
          </p15:clr>
        </p15:guide>
        <p15:guide id="4" orient="horz" pos="576" userDrawn="1">
          <p15:clr>
            <a:srgbClr val="F26B43"/>
          </p15:clr>
        </p15:guide>
        <p15:guide id="5" orient="horz" pos="864" userDrawn="1">
          <p15:clr>
            <a:srgbClr val="F26B43"/>
          </p15:clr>
        </p15:guide>
        <p15:guide id="6" orient="horz" pos="2880" userDrawn="1">
          <p15:clr>
            <a:srgbClr val="F26B43"/>
          </p15:clr>
        </p15:guide>
        <p15:guide id="7" orient="horz" pos="3528" userDrawn="1">
          <p15:clr>
            <a:srgbClr val="F26B43"/>
          </p15:clr>
        </p15:guide>
        <p15:guide id="8" orient="horz" pos="3960" userDrawn="1">
          <p15:clr>
            <a:srgbClr val="F26B43"/>
          </p15:clr>
        </p15:guide>
        <p15:guide id="9" orient="horz" pos="4248" userDrawn="1">
          <p15:clr>
            <a:srgbClr val="F26B43"/>
          </p15:clr>
        </p15:guide>
        <p15:guide id="10" orient="horz" pos="1008" userDrawn="1">
          <p15:clr>
            <a:srgbClr val="F26B43"/>
          </p15:clr>
        </p15:guide>
        <p15:guide id="11" pos="575" userDrawn="1">
          <p15:clr>
            <a:srgbClr val="F26B43"/>
          </p15:clr>
        </p15:guide>
        <p15:guide id="12" orient="horz" pos="288" userDrawn="1">
          <p15:clr>
            <a:srgbClr val="F26B43"/>
          </p15:clr>
        </p15:guide>
        <p15:guide id="13" pos="7103" userDrawn="1">
          <p15:clr>
            <a:srgbClr val="F26B43"/>
          </p15:clr>
        </p15:guide>
        <p15:guide id="14" pos="3695" userDrawn="1">
          <p15:clr>
            <a:srgbClr val="F26B43"/>
          </p15:clr>
        </p15:guide>
        <p15:guide id="15" pos="3983" userDrawn="1">
          <p15:clr>
            <a:srgbClr val="F26B43"/>
          </p15:clr>
        </p15:guide>
        <p15:guide id="16" orient="horz" pos="2160" userDrawn="1">
          <p15:clr>
            <a:srgbClr val="F26B43"/>
          </p15:clr>
        </p15:guide>
        <p15:guide id="17" orient="horz" pos="129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6.xml"/><Relationship Id="rId1" Type="http://schemas.openxmlformats.org/officeDocument/2006/relationships/tags" Target="../tags/tag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8">
            <a:extLst>
              <a:ext uri="{FF2B5EF4-FFF2-40B4-BE49-F238E27FC236}">
                <a16:creationId xmlns:a16="http://schemas.microsoft.com/office/drawing/2014/main" id="{EAEE63F0-2FC5-0042-B9EE-63EB2BE8AA5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908" y="-1"/>
            <a:ext cx="12188825" cy="6858001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A5AED7-DC6A-E849-A52C-ED8BE49AB98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-2908" y="-2"/>
            <a:ext cx="8519532" cy="558544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67BAB6-AC6F-544B-9D8F-672E84A987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CE14115-C1AC-F344-B1A7-FD5645BC076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16DA176-E99F-3341-9BEA-3B9F848AEC4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C742D8BD-31C9-604D-B186-1EA05028BC76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9840" y="645804"/>
            <a:ext cx="3666922" cy="596900"/>
          </a:xfrm>
        </p:spPr>
      </p:pic>
      <p:sp>
        <p:nvSpPr>
          <p:cNvPr id="12" name="Text Placeholder 1">
            <a:extLst>
              <a:ext uri="{FF2B5EF4-FFF2-40B4-BE49-F238E27FC236}">
                <a16:creationId xmlns:a16="http://schemas.microsoft.com/office/drawing/2014/main" id="{A7B0CE06-A2B4-44F5-A907-E41CA606CFD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09840" y="2426782"/>
            <a:ext cx="7606784" cy="2080329"/>
          </a:xfrm>
        </p:spPr>
        <p:txBody>
          <a:bodyPr/>
          <a:lstStyle/>
          <a:p>
            <a:r>
              <a:rPr lang="en-US" sz="3600"/>
              <a:t>${CustomerName} ${CCID}</a:t>
            </a:r>
            <a:br>
              <a:rPr lang="en-US" sz="3600" dirty="0"/>
            </a:br>
            <a:r>
              <a:rPr lang="en-US" sz="3600"/>
              <a:t>Monthly Report</a:t>
            </a:r>
            <a:endParaRPr lang="en-US" sz="36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80FCF0D-5469-4C68-B33A-CEF2DB8ACD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2419" y="1200639"/>
            <a:ext cx="1603404" cy="814845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BC3B39A3-1B66-4246-BAA1-84DB2CF1B181}"/>
              </a:ext>
            </a:extLst>
          </p:cNvPr>
          <p:cNvSpPr txBox="1">
            <a:spLocks/>
          </p:cNvSpPr>
          <p:nvPr/>
        </p:nvSpPr>
        <p:spPr>
          <a:xfrm>
            <a:off x="-61785" y="4881008"/>
            <a:ext cx="9271322" cy="685800"/>
          </a:xfrm>
          <a:prstGeom prst="rect">
            <a:avLst/>
          </a:prstGeom>
          <a:noFill/>
        </p:spPr>
        <p:txBody>
          <a:bodyPr vert="horz" lIns="90000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Tx/>
              <a:buNone/>
              <a:defRPr sz="2000" kern="1200" baseline="0">
                <a:solidFill>
                  <a:schemeClr val="bg1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365125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/>
              </a:buClr>
              <a:buFont typeface="Arial" charset="0"/>
              <a:buChar char="•"/>
              <a:tabLst/>
              <a:defRPr sz="2000" kern="1200" baseline="0">
                <a:solidFill>
                  <a:schemeClr val="tx1"/>
                </a:solidFill>
                <a:latin typeface="Tahoma" charset="0"/>
                <a:ea typeface="Tahoma" charset="0"/>
                <a:cs typeface="Tahoma" charset="0"/>
              </a:defRPr>
            </a:lvl2pPr>
            <a:lvl3pPr marL="548640" indent="-18288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/>
              </a:buClr>
              <a:buFont typeface="Arial" charset="0"/>
              <a:buChar char="•"/>
              <a:tabLst/>
              <a:defRPr sz="2000" kern="1200" baseline="0">
                <a:solidFill>
                  <a:schemeClr val="tx1"/>
                </a:solidFill>
                <a:latin typeface="Tahoma" charset="0"/>
                <a:ea typeface="Tahoma" charset="0"/>
                <a:cs typeface="Tahoma" charset="0"/>
              </a:defRPr>
            </a:lvl3pPr>
            <a:lvl4pPr marL="731520" indent="-18288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/>
              </a:buClr>
              <a:buFont typeface="Arial" charset="0"/>
              <a:buChar char="•"/>
              <a:tabLst/>
              <a:defRPr sz="2000" kern="1200" baseline="0">
                <a:solidFill>
                  <a:schemeClr val="tx1"/>
                </a:solidFill>
                <a:latin typeface="Tahoma" charset="0"/>
                <a:ea typeface="Tahoma" charset="0"/>
                <a:cs typeface="Tahoma" charset="0"/>
              </a:defRPr>
            </a:lvl4pPr>
            <a:lvl5pPr marL="914400" indent="-18288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/>
              </a:buClr>
              <a:buFont typeface="Arial" charset="0"/>
              <a:buChar char="•"/>
              <a:tabLst/>
              <a:defRPr sz="2000" kern="1200" baseline="0">
                <a:solidFill>
                  <a:schemeClr val="tx1"/>
                </a:solidFill>
                <a:latin typeface="Tahoma" charset="0"/>
                <a:ea typeface="Tahoma" charset="0"/>
                <a:cs typeface="Tahoma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Remote Managed Services  | ${SelectedMonthAndYear}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724229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57E0B-0699-412A-B316-1399AF10B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/>
              <a:t>Storage Resources Summary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40CE7C-9C0F-40A8-A6A6-B1E9ABC739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D025EC6-12F2-BD4E-AD65-43BFB58C3D8F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648235C-5BA3-40C2-A82B-FE3F0110E9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3068381"/>
              </p:ext>
            </p:extLst>
          </p:nvPr>
        </p:nvGraphicFramePr>
        <p:xfrm>
          <a:off x="1660850" y="1381138"/>
          <a:ext cx="9283958" cy="259080"/>
        </p:xfrm>
        <a:graphic>
          <a:graphicData uri="http://schemas.openxmlformats.org/drawingml/2006/table">
            <a:tbl>
              <a:tblPr/>
              <a:tblGrid>
                <a:gridCol w="2044664">
                  <a:extLst>
                    <a:ext uri="{9D8B030D-6E8A-4147-A177-3AD203B41FA5}">
                      <a16:colId xmlns:a16="http://schemas.microsoft.com/office/drawing/2014/main" val="4101515801"/>
                    </a:ext>
                  </a:extLst>
                </a:gridCol>
                <a:gridCol w="1241871">
                  <a:extLst>
                    <a:ext uri="{9D8B030D-6E8A-4147-A177-3AD203B41FA5}">
                      <a16:colId xmlns:a16="http://schemas.microsoft.com/office/drawing/2014/main" val="1258047657"/>
                    </a:ext>
                  </a:extLst>
                </a:gridCol>
                <a:gridCol w="1251284">
                  <a:extLst>
                    <a:ext uri="{9D8B030D-6E8A-4147-A177-3AD203B41FA5}">
                      <a16:colId xmlns:a16="http://schemas.microsoft.com/office/drawing/2014/main" val="257745278"/>
                    </a:ext>
                  </a:extLst>
                </a:gridCol>
                <a:gridCol w="1463040">
                  <a:extLst>
                    <a:ext uri="{9D8B030D-6E8A-4147-A177-3AD203B41FA5}">
                      <a16:colId xmlns:a16="http://schemas.microsoft.com/office/drawing/2014/main" val="419377102"/>
                    </a:ext>
                  </a:extLst>
                </a:gridCol>
                <a:gridCol w="1251285">
                  <a:extLst>
                    <a:ext uri="{9D8B030D-6E8A-4147-A177-3AD203B41FA5}">
                      <a16:colId xmlns:a16="http://schemas.microsoft.com/office/drawing/2014/main" val="1620073660"/>
                    </a:ext>
                  </a:extLst>
                </a:gridCol>
                <a:gridCol w="1087654">
                  <a:extLst>
                    <a:ext uri="{9D8B030D-6E8A-4147-A177-3AD203B41FA5}">
                      <a16:colId xmlns:a16="http://schemas.microsoft.com/office/drawing/2014/main" val="911672143"/>
                    </a:ext>
                  </a:extLst>
                </a:gridCol>
                <a:gridCol w="944160">
                  <a:extLst>
                    <a:ext uri="{9D8B030D-6E8A-4147-A177-3AD203B41FA5}">
                      <a16:colId xmlns:a16="http://schemas.microsoft.com/office/drawing/2014/main" val="3203006087"/>
                    </a:ext>
                  </a:extLst>
                </a:gridCol>
              </a:tblGrid>
              <a:tr h="211757">
                <a:tc>
                  <a:txBody>
                    <a:bodyPr/>
                    <a:lstStyle/>
                    <a:p>
                      <a:r>
                        <a:rPr lang="en-IN" sz="110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Library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110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Capacity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110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Free Space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110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Date to be Full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110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Data Written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110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App Size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110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Status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9021375"/>
                  </a:ext>
                </a:extLst>
              </a:tr>
            </a:tbl>
          </a:graphicData>
        </a:graphic>
      </p:graphicFrame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3600E94-86E4-4D2D-90F0-2152F937F6ED}"/>
              </a:ext>
            </a:extLst>
          </p:cNvPr>
          <p:cNvSpPr txBox="1">
            <a:spLocks/>
          </p:cNvSpPr>
          <p:nvPr/>
        </p:nvSpPr>
        <p:spPr>
          <a:xfrm>
            <a:off x="1565314" y="937689"/>
            <a:ext cx="4953000" cy="4686300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accent2"/>
              </a:buClr>
              <a:buFont typeface="Arial" charset="0"/>
              <a:buChar char="•"/>
              <a:defRPr sz="2000" kern="1200" baseline="0">
                <a:solidFill>
                  <a:schemeClr val="tx1"/>
                </a:solidFill>
                <a:latin typeface="Tahoma" charset="0"/>
                <a:ea typeface="Tahoma" charset="0"/>
                <a:cs typeface="Tahoma" charset="0"/>
              </a:defRPr>
            </a:lvl1pPr>
            <a:lvl2pPr marL="365125" indent="-182563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/>
              </a:buClr>
              <a:buFont typeface="Arial" charset="0"/>
              <a:buChar char="•"/>
              <a:tabLst/>
              <a:defRPr sz="2000" kern="1200" baseline="0">
                <a:solidFill>
                  <a:schemeClr val="tx1"/>
                </a:solidFill>
                <a:latin typeface="Tahoma" charset="0"/>
                <a:ea typeface="Tahoma" charset="0"/>
                <a:cs typeface="Tahoma" charset="0"/>
              </a:defRPr>
            </a:lvl2pPr>
            <a:lvl3pPr marL="548640" indent="-18288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/>
              </a:buClr>
              <a:buFont typeface="Arial" charset="0"/>
              <a:buChar char="•"/>
              <a:tabLst/>
              <a:defRPr sz="2000" kern="1200" baseline="0">
                <a:solidFill>
                  <a:schemeClr val="tx1"/>
                </a:solidFill>
                <a:latin typeface="Tahoma" charset="0"/>
                <a:ea typeface="Tahoma" charset="0"/>
                <a:cs typeface="Tahoma" charset="0"/>
              </a:defRPr>
            </a:lvl3pPr>
            <a:lvl4pPr marL="731520" indent="-18288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/>
              </a:buClr>
              <a:buFont typeface="Arial" charset="0"/>
              <a:buChar char="•"/>
              <a:tabLst/>
              <a:defRPr sz="2000" kern="1200" baseline="0">
                <a:solidFill>
                  <a:schemeClr val="tx1"/>
                </a:solidFill>
                <a:latin typeface="Tahoma" charset="0"/>
                <a:ea typeface="Tahoma" charset="0"/>
                <a:cs typeface="Tahoma" charset="0"/>
              </a:defRPr>
            </a:lvl4pPr>
            <a:lvl5pPr marL="914400" indent="-18288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4"/>
              </a:buClr>
              <a:buFont typeface="Arial" charset="0"/>
              <a:buChar char="•"/>
              <a:tabLst/>
              <a:defRPr sz="2000" kern="1200" baseline="0">
                <a:solidFill>
                  <a:schemeClr val="tx1"/>
                </a:solidFill>
                <a:latin typeface="Tahoma" charset="0"/>
                <a:ea typeface="Tahoma" charset="0"/>
                <a:cs typeface="Tahoma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Disk Library Trending and Status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98972D-8D28-43D1-B8F0-3252D8A581EA}"/>
              </a:ext>
            </a:extLst>
          </p:cNvPr>
          <p:cNvSpPr txBox="1"/>
          <p:nvPr/>
        </p:nvSpPr>
        <p:spPr>
          <a:xfrm>
            <a:off x="857488" y="6138802"/>
            <a:ext cx="1036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&lt;insert observations / identify concerns&gt;</a:t>
            </a:r>
          </a:p>
        </p:txBody>
      </p:sp>
    </p:spTree>
    <p:extLst>
      <p:ext uri="{BB962C8B-B14F-4D97-AF65-F5344CB8AC3E}">
        <p14:creationId xmlns:p14="http://schemas.microsoft.com/office/powerpoint/2010/main" val="4138577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Health Report Summary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D025EC6-12F2-BD4E-AD65-43BFB58C3D8F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51354" y="5828097"/>
            <a:ext cx="104861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&lt;insert observations / identify health concerns&gt;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C35086C-6FB7-4364-AA6A-197798C3A6BD}"/>
              </a:ext>
            </a:extLst>
          </p:cNvPr>
          <p:cNvGrpSpPr/>
          <p:nvPr/>
        </p:nvGrpSpPr>
        <p:grpSpPr>
          <a:xfrm>
            <a:off x="1847460" y="1068935"/>
            <a:ext cx="2284952" cy="722381"/>
            <a:chOff x="1847460" y="1068934"/>
            <a:chExt cx="2284952" cy="71997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ABAF4BA-DD39-494B-9090-11019731C3C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47460" y="1068938"/>
              <a:ext cx="879961" cy="71996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E3424E5-CFBF-4213-BDD0-A6D1A53C2A11}"/>
                </a:ext>
              </a:extLst>
            </p:cNvPr>
            <p:cNvSpPr txBox="1"/>
            <p:nvPr/>
          </p:nvSpPr>
          <p:spPr>
            <a:xfrm>
              <a:off x="2726373" y="1068934"/>
              <a:ext cx="1406039" cy="710854"/>
            </a:xfrm>
            <a:prstGeom prst="rect">
              <a:avLst/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800">
                  <a:latin typeface="Tahoma" charset="0"/>
                  <a:ea typeface="Tahoma" charset="0"/>
                  <a:cs typeface="Tahoma" charset="0"/>
                </a:rPr>
                <a:t>${Critical}</a:t>
              </a:r>
              <a:endParaRPr lang="en-IN" sz="2000">
                <a:latin typeface="Tahoma" charset="0"/>
                <a:ea typeface="Tahoma" charset="0"/>
                <a:cs typeface="Tahoma" charset="0"/>
              </a:endParaRPr>
            </a:p>
            <a:p>
              <a:pPr algn="ctr"/>
              <a:r>
                <a:rPr lang="en-IN" sz="1600">
                  <a:solidFill>
                    <a:schemeClr val="bg1">
                      <a:lumMod val="65000"/>
                    </a:schemeClr>
                  </a:solidFill>
                  <a:latin typeface="+mj-lt"/>
                  <a:ea typeface="Tahoma" charset="0"/>
                  <a:cs typeface="Times New Roman" panose="02020603050405020304" pitchFamily="18" charset="0"/>
                </a:rPr>
                <a:t>Critical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1ABE322-FFEA-439B-AD51-A45A4F01CCF3}"/>
              </a:ext>
            </a:extLst>
          </p:cNvPr>
          <p:cNvGrpSpPr/>
          <p:nvPr/>
        </p:nvGrpSpPr>
        <p:grpSpPr>
          <a:xfrm>
            <a:off x="4888127" y="1078461"/>
            <a:ext cx="2288953" cy="715206"/>
            <a:chOff x="4272594" y="3006075"/>
            <a:chExt cx="2288953" cy="715206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16AEA8B-36FA-42B5-A7EE-EDD4CE0D26D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72594" y="3006075"/>
              <a:ext cx="883962" cy="71520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7CFAA667-2B3B-4DE6-94C1-87D2F4C2AD3F}"/>
                </a:ext>
              </a:extLst>
            </p:cNvPr>
            <p:cNvSpPr txBox="1"/>
            <p:nvPr/>
          </p:nvSpPr>
          <p:spPr>
            <a:xfrm>
              <a:off x="5155508" y="3006075"/>
              <a:ext cx="1406039" cy="713232"/>
            </a:xfrm>
            <a:prstGeom prst="rect">
              <a:avLst/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800">
                  <a:latin typeface="Tahoma" charset="0"/>
                  <a:ea typeface="Tahoma" charset="0"/>
                  <a:cs typeface="Tahoma" charset="0"/>
                </a:rPr>
                <a:t>${Warning}</a:t>
              </a:r>
            </a:p>
            <a:p>
              <a:pPr algn="ctr"/>
              <a:r>
                <a:rPr lang="en-IN" sz="1600">
                  <a:solidFill>
                    <a:schemeClr val="bg1">
                      <a:lumMod val="65000"/>
                    </a:schemeClr>
                  </a:solidFill>
                  <a:latin typeface="+mj-lt"/>
                  <a:ea typeface="Tahoma" charset="0"/>
                  <a:cs typeface="Times New Roman" panose="02020603050405020304" pitchFamily="18" charset="0"/>
                </a:rPr>
                <a:t>Warning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7AD68838-63AC-4B7C-805D-B3795173B973}"/>
              </a:ext>
            </a:extLst>
          </p:cNvPr>
          <p:cNvGrpSpPr/>
          <p:nvPr/>
        </p:nvGrpSpPr>
        <p:grpSpPr>
          <a:xfrm>
            <a:off x="7932795" y="1068061"/>
            <a:ext cx="2292097" cy="720845"/>
            <a:chOff x="7932795" y="1068061"/>
            <a:chExt cx="2292097" cy="720845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5E0DCA9-443B-4174-9BA5-7DF01E322FC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932795" y="1078463"/>
              <a:ext cx="886058" cy="71044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AB7313E3-4E0E-470F-8134-523E8A8C8C75}"/>
                </a:ext>
              </a:extLst>
            </p:cNvPr>
            <p:cNvSpPr txBox="1"/>
            <p:nvPr/>
          </p:nvSpPr>
          <p:spPr>
            <a:xfrm>
              <a:off x="8818853" y="1068061"/>
              <a:ext cx="1406039" cy="713232"/>
            </a:xfrm>
            <a:prstGeom prst="rect">
              <a:avLst/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800">
                  <a:latin typeface="Tahoma" charset="0"/>
                  <a:ea typeface="Tahoma" charset="0"/>
                  <a:cs typeface="Tahoma" charset="0"/>
                </a:rPr>
                <a:t>${Good}</a:t>
              </a:r>
            </a:p>
            <a:p>
              <a:pPr algn="ctr"/>
              <a:r>
                <a:rPr lang="en-IN" sz="1600">
                  <a:solidFill>
                    <a:schemeClr val="bg1">
                      <a:lumMod val="65000"/>
                    </a:schemeClr>
                  </a:solidFill>
                  <a:latin typeface="+mj-lt"/>
                  <a:ea typeface="Tahoma" charset="0"/>
                  <a:cs typeface="Times New Roman" panose="02020603050405020304" pitchFamily="18" charset="0"/>
                </a:rPr>
                <a:t>Good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2959353B-36D9-4D17-990D-33AB57995E35}"/>
              </a:ext>
            </a:extLst>
          </p:cNvPr>
          <p:cNvSpPr txBox="1"/>
          <p:nvPr/>
        </p:nvSpPr>
        <p:spPr>
          <a:xfrm>
            <a:off x="912813" y="2031038"/>
            <a:ext cx="1048611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>
                <a:latin typeface="+mj-lt"/>
                <a:ea typeface="Tahoma" charset="0"/>
                <a:cs typeface="Times New Roman" panose="02020603050405020304" pitchFamily="18" charset="0"/>
              </a:rPr>
              <a:t>Health Critical Items: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b="1">
                <a:latin typeface="+mj-lt"/>
                <a:ea typeface="Tahoma" charset="0"/>
                <a:cs typeface="Times New Roman" panose="02020603050405020304" pitchFamily="18" charset="0"/>
              </a:rPr>
              <a:t>#CriticalItems# </a:t>
            </a:r>
            <a:r>
              <a:rPr lang="en-US" sz="1400">
                <a:latin typeface="+mj-lt"/>
                <a:ea typeface="Tahoma" charset="0"/>
                <a:cs typeface="Times New Roman" panose="02020603050405020304" pitchFamily="18" charset="0"/>
              </a:rPr>
              <a:t>with the reason, #CriticalItemReason#</a:t>
            </a:r>
          </a:p>
        </p:txBody>
      </p:sp>
    </p:spTree>
    <p:extLst>
      <p:ext uri="{BB962C8B-B14F-4D97-AF65-F5344CB8AC3E}">
        <p14:creationId xmlns:p14="http://schemas.microsoft.com/office/powerpoint/2010/main" val="36911446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1E11D13-5F47-4941-A2D0-A7C2683CACA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FA5703-0436-4650-B7DB-EBAA4EEF8CF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46045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SLA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912813" y="1395666"/>
            <a:ext cx="4953000" cy="4890834"/>
          </a:xfrm>
        </p:spPr>
        <p:txBody>
          <a:bodyPr/>
          <a:lstStyle/>
          <a:p>
            <a:r>
              <a:rPr lang="en-US" dirty="0"/>
              <a:t>SLA currently running </a:t>
            </a:r>
            <a:r>
              <a:rPr lang="en-US"/>
              <a:t>at ${CurrentSLA}%</a:t>
            </a:r>
            <a:endParaRPr lang="en-US" dirty="0"/>
          </a:p>
          <a:p>
            <a:pPr lvl="1"/>
            <a:r>
              <a:rPr lang="en-US" sz="1600"/>
              <a:t>#SLAVerb#</a:t>
            </a:r>
          </a:p>
          <a:p>
            <a:pPr lvl="1"/>
            <a:r>
              <a:rPr lang="en-US" sz="1600"/>
              <a:t>&lt;Insert Key wins for the month&gt;</a:t>
            </a:r>
            <a:endParaRPr lang="en-US" sz="1600" dirty="0"/>
          </a:p>
          <a:p>
            <a:pPr lvl="2"/>
            <a:r>
              <a:rPr lang="en-US" sz="1400" dirty="0"/>
              <a:t>&lt;win 1&gt;</a:t>
            </a:r>
          </a:p>
          <a:p>
            <a:pPr lvl="2"/>
            <a:r>
              <a:rPr lang="en-US" sz="1400" dirty="0"/>
              <a:t>&lt;win 2&gt;</a:t>
            </a:r>
          </a:p>
          <a:p>
            <a:pPr lvl="2"/>
            <a:endParaRPr lang="en-US" dirty="0"/>
          </a:p>
          <a:p>
            <a:endParaRPr lang="en-US" dirty="0"/>
          </a:p>
          <a:p>
            <a:r>
              <a:rPr lang="en-US" dirty="0"/>
              <a:t>SLA Failures</a:t>
            </a:r>
            <a:endParaRPr lang="en-US" sz="1600" dirty="0"/>
          </a:p>
          <a:p>
            <a:pPr lvl="1"/>
            <a:r>
              <a:rPr lang="en-US" sz="1600" dirty="0"/>
              <a:t>&lt;Insert actions to remediate&gt;</a:t>
            </a:r>
          </a:p>
          <a:p>
            <a:pPr lvl="2"/>
            <a:r>
              <a:rPr lang="en-US" sz="1400" dirty="0"/>
              <a:t>&lt;RMS actions underway&gt; </a:t>
            </a:r>
          </a:p>
          <a:p>
            <a:pPr lvl="2"/>
            <a:r>
              <a:rPr lang="en-US" sz="1400" dirty="0"/>
              <a:t>&lt;RMS actions underway&gt;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D025EC6-12F2-BD4E-AD65-43BFB58C3D8F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912813" y="3762375"/>
            <a:ext cx="121888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912813" y="3762375"/>
            <a:ext cx="121888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2C1D35F8-C146-4253-ACC8-A494615A7C42}"/>
              </a:ext>
            </a:extLst>
          </p:cNvPr>
          <p:cNvGraphicFramePr/>
          <p:nvPr/>
        </p:nvGraphicFramePr>
        <p:xfrm>
          <a:off x="7445710" y="622484"/>
          <a:ext cx="3371800" cy="21671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F4E775EC-653C-436D-90CA-246D4FF65238}"/>
              </a:ext>
            </a:extLst>
          </p:cNvPr>
          <p:cNvGraphicFramePr/>
          <p:nvPr/>
        </p:nvGraphicFramePr>
        <p:xfrm>
          <a:off x="6987209" y="3230810"/>
          <a:ext cx="4288803" cy="26191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2B37489B-4ADF-44AE-A534-E7CA2227E223}"/>
              </a:ext>
            </a:extLst>
          </p:cNvPr>
          <p:cNvGrpSpPr/>
          <p:nvPr/>
        </p:nvGrpSpPr>
        <p:grpSpPr>
          <a:xfrm>
            <a:off x="7349243" y="2724441"/>
            <a:ext cx="1782367" cy="230832"/>
            <a:chOff x="7349243" y="2724441"/>
            <a:chExt cx="1782367" cy="230832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4FE9C661-0481-4AC3-AF44-43731C604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543475" y="2819187"/>
              <a:ext cx="180975" cy="66675"/>
            </a:xfrm>
            <a:prstGeom prst="rect">
              <a:avLst/>
            </a:prstGeom>
          </p:spPr>
        </p:pic>
        <p:sp>
          <p:nvSpPr>
            <p:cNvPr id="14" name="TextBox 1">
              <a:extLst>
                <a:ext uri="{FF2B5EF4-FFF2-40B4-BE49-F238E27FC236}">
                  <a16:creationId xmlns:a16="http://schemas.microsoft.com/office/drawing/2014/main" id="{21C6C69E-E48F-4909-831C-D532499AD56A}"/>
                </a:ext>
              </a:extLst>
            </p:cNvPr>
            <p:cNvSpPr txBox="1"/>
            <p:nvPr/>
          </p:nvSpPr>
          <p:spPr>
            <a:xfrm>
              <a:off x="7349243" y="2724441"/>
              <a:ext cx="178236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IN" sz="900">
                  <a:solidFill>
                    <a:srgbClr val="7C8184"/>
                  </a:solidFill>
                  <a:latin typeface="Tahoma" charset="0"/>
                  <a:ea typeface="Tahoma" charset="0"/>
                  <a:cs typeface="Tahoma" charset="0"/>
                </a:rPr>
                <a:t>          ${MetSLA}</a:t>
              </a:r>
              <a:endParaRPr lang="en-IN" sz="1200">
                <a:solidFill>
                  <a:srgbClr val="7C8184"/>
                </a:solidFill>
                <a:latin typeface="Tahoma" charset="0"/>
                <a:ea typeface="Tahoma" charset="0"/>
                <a:cs typeface="Tahoma" charset="0"/>
              </a:endParaRPr>
            </a:p>
          </p:txBody>
        </p:sp>
      </p:grpSp>
      <p:sp>
        <p:nvSpPr>
          <p:cNvPr id="16" name="TextBox 1">
            <a:extLst>
              <a:ext uri="{FF2B5EF4-FFF2-40B4-BE49-F238E27FC236}">
                <a16:creationId xmlns:a16="http://schemas.microsoft.com/office/drawing/2014/main" id="{75B2ABC1-673A-4A15-9F16-E1A7182EDAD6}"/>
              </a:ext>
            </a:extLst>
          </p:cNvPr>
          <p:cNvSpPr txBox="1"/>
          <p:nvPr/>
        </p:nvSpPr>
        <p:spPr>
          <a:xfrm>
            <a:off x="9183763" y="1306567"/>
            <a:ext cx="2092249" cy="584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IN" sz="1200">
                <a:solidFill>
                  <a:srgbClr val="7C8184"/>
                </a:solidFill>
                <a:latin typeface="Tahoma" charset="0"/>
                <a:ea typeface="Tahoma" charset="0"/>
                <a:cs typeface="Tahoma" charset="0"/>
              </a:rPr>
              <a:t>SLA is</a:t>
            </a:r>
          </a:p>
          <a:p>
            <a:pPr algn="ctr"/>
            <a:r>
              <a:rPr lang="en-IN" sz="2000">
                <a:latin typeface="Tahoma" charset="0"/>
                <a:ea typeface="Tahoma" charset="0"/>
                <a:cs typeface="Tahoma" charset="0"/>
              </a:rPr>
              <a:t>${CurrentSLA}%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1A07BF1-9BAF-4849-9543-3226EA9837A7}"/>
              </a:ext>
            </a:extLst>
          </p:cNvPr>
          <p:cNvGrpSpPr/>
          <p:nvPr/>
        </p:nvGrpSpPr>
        <p:grpSpPr>
          <a:xfrm>
            <a:off x="9083377" y="2721419"/>
            <a:ext cx="1782367" cy="230832"/>
            <a:chOff x="9083377" y="2721419"/>
            <a:chExt cx="1782367" cy="23083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46E8F3D-D3D3-49A4-9ADA-D72926021D2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131610" y="2820053"/>
              <a:ext cx="180976" cy="65809"/>
            </a:xfrm>
            <a:prstGeom prst="rect">
              <a:avLst/>
            </a:prstGeom>
          </p:spPr>
        </p:pic>
        <p:sp>
          <p:nvSpPr>
            <p:cNvPr id="18" name="TextBox 1">
              <a:extLst>
                <a:ext uri="{FF2B5EF4-FFF2-40B4-BE49-F238E27FC236}">
                  <a16:creationId xmlns:a16="http://schemas.microsoft.com/office/drawing/2014/main" id="{9A0BDA0C-3F85-4383-A8F7-FA9330AC3A7D}"/>
                </a:ext>
              </a:extLst>
            </p:cNvPr>
            <p:cNvSpPr txBox="1"/>
            <p:nvPr/>
          </p:nvSpPr>
          <p:spPr>
            <a:xfrm>
              <a:off x="9083377" y="2721419"/>
              <a:ext cx="178236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IN" sz="900">
                  <a:solidFill>
                    <a:srgbClr val="7C8184"/>
                  </a:solidFill>
                  <a:latin typeface="Tahoma" charset="0"/>
                  <a:ea typeface="Tahoma" charset="0"/>
                  <a:cs typeface="Tahoma" charset="0"/>
                </a:rPr>
                <a:t>      ${MissedSLA}</a:t>
              </a:r>
              <a:endParaRPr lang="en-IN" sz="1200">
                <a:solidFill>
                  <a:srgbClr val="7C8184"/>
                </a:solidFill>
                <a:latin typeface="Tahoma" charset="0"/>
                <a:ea typeface="Tahoma" charset="0"/>
                <a:cs typeface="Tahoma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18344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Daily Backup Job Success Rates – 30-days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D025EC6-12F2-BD4E-AD65-43BFB58C3D8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DDB8DF-DB82-4E8A-A203-9D12019F2F48}"/>
              </a:ext>
            </a:extLst>
          </p:cNvPr>
          <p:cNvSpPr txBox="1"/>
          <p:nvPr/>
        </p:nvSpPr>
        <p:spPr>
          <a:xfrm>
            <a:off x="339536" y="6156295"/>
            <a:ext cx="1036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&lt;Insert Observations / address failures&gt;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D8A0657E-A5D6-45AC-8E8B-BA288DE538A9}"/>
              </a:ext>
            </a:extLst>
          </p:cNvPr>
          <p:cNvGraphicFramePr/>
          <p:nvPr/>
        </p:nvGraphicFramePr>
        <p:xfrm>
          <a:off x="339536" y="1034979"/>
          <a:ext cx="11605415" cy="49562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73467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Daily Backup Job Success Rates – 30-days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D025EC6-12F2-BD4E-AD65-43BFB58C3D8F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10" name="Table9" title="15days">
            <a:extLst>
              <a:ext uri="{FF2B5EF4-FFF2-40B4-BE49-F238E27FC236}">
                <a16:creationId xmlns:a16="http://schemas.microsoft.com/office/drawing/2014/main" id="{657912C8-09EE-4BC5-8FEB-654B45829D66}"/>
              </a:ext>
            </a:extLst>
          </p:cNvPr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096064652"/>
              </p:ext>
            </p:extLst>
          </p:nvPr>
        </p:nvGraphicFramePr>
        <p:xfrm>
          <a:off x="339536" y="876857"/>
          <a:ext cx="11623865" cy="272209"/>
        </p:xfrm>
        <a:graphic>
          <a:graphicData uri="http://schemas.openxmlformats.org/drawingml/2006/table">
            <a:tbl>
              <a:tblPr/>
              <a:tblGrid>
                <a:gridCol w="2186430">
                  <a:extLst>
                    <a:ext uri="{9D8B030D-6E8A-4147-A177-3AD203B41FA5}">
                      <a16:colId xmlns:a16="http://schemas.microsoft.com/office/drawing/2014/main" val="1029185221"/>
                    </a:ext>
                  </a:extLst>
                </a:gridCol>
                <a:gridCol w="700049">
                  <a:extLst>
                    <a:ext uri="{9D8B030D-6E8A-4147-A177-3AD203B41FA5}">
                      <a16:colId xmlns:a16="http://schemas.microsoft.com/office/drawing/2014/main" val="4116283449"/>
                    </a:ext>
                  </a:extLst>
                </a:gridCol>
                <a:gridCol w="624099">
                  <a:extLst>
                    <a:ext uri="{9D8B030D-6E8A-4147-A177-3AD203B41FA5}">
                      <a16:colId xmlns:a16="http://schemas.microsoft.com/office/drawing/2014/main" val="1037267202"/>
                    </a:ext>
                  </a:extLst>
                </a:gridCol>
                <a:gridCol w="624099">
                  <a:extLst>
                    <a:ext uri="{9D8B030D-6E8A-4147-A177-3AD203B41FA5}">
                      <a16:colId xmlns:a16="http://schemas.microsoft.com/office/drawing/2014/main" val="2193998790"/>
                    </a:ext>
                  </a:extLst>
                </a:gridCol>
                <a:gridCol w="624099">
                  <a:extLst>
                    <a:ext uri="{9D8B030D-6E8A-4147-A177-3AD203B41FA5}">
                      <a16:colId xmlns:a16="http://schemas.microsoft.com/office/drawing/2014/main" val="2866998482"/>
                    </a:ext>
                  </a:extLst>
                </a:gridCol>
                <a:gridCol w="624099">
                  <a:extLst>
                    <a:ext uri="{9D8B030D-6E8A-4147-A177-3AD203B41FA5}">
                      <a16:colId xmlns:a16="http://schemas.microsoft.com/office/drawing/2014/main" val="3628068009"/>
                    </a:ext>
                  </a:extLst>
                </a:gridCol>
                <a:gridCol w="624099">
                  <a:extLst>
                    <a:ext uri="{9D8B030D-6E8A-4147-A177-3AD203B41FA5}">
                      <a16:colId xmlns:a16="http://schemas.microsoft.com/office/drawing/2014/main" val="1796605019"/>
                    </a:ext>
                  </a:extLst>
                </a:gridCol>
                <a:gridCol w="624099">
                  <a:extLst>
                    <a:ext uri="{9D8B030D-6E8A-4147-A177-3AD203B41FA5}">
                      <a16:colId xmlns:a16="http://schemas.microsoft.com/office/drawing/2014/main" val="1147545052"/>
                    </a:ext>
                  </a:extLst>
                </a:gridCol>
                <a:gridCol w="624099">
                  <a:extLst>
                    <a:ext uri="{9D8B030D-6E8A-4147-A177-3AD203B41FA5}">
                      <a16:colId xmlns:a16="http://schemas.microsoft.com/office/drawing/2014/main" val="3081716973"/>
                    </a:ext>
                  </a:extLst>
                </a:gridCol>
                <a:gridCol w="624099">
                  <a:extLst>
                    <a:ext uri="{9D8B030D-6E8A-4147-A177-3AD203B41FA5}">
                      <a16:colId xmlns:a16="http://schemas.microsoft.com/office/drawing/2014/main" val="3825445892"/>
                    </a:ext>
                  </a:extLst>
                </a:gridCol>
                <a:gridCol w="624099">
                  <a:extLst>
                    <a:ext uri="{9D8B030D-6E8A-4147-A177-3AD203B41FA5}">
                      <a16:colId xmlns:a16="http://schemas.microsoft.com/office/drawing/2014/main" val="2060538367"/>
                    </a:ext>
                  </a:extLst>
                </a:gridCol>
                <a:gridCol w="624099">
                  <a:extLst>
                    <a:ext uri="{9D8B030D-6E8A-4147-A177-3AD203B41FA5}">
                      <a16:colId xmlns:a16="http://schemas.microsoft.com/office/drawing/2014/main" val="1755515084"/>
                    </a:ext>
                  </a:extLst>
                </a:gridCol>
                <a:gridCol w="624099">
                  <a:extLst>
                    <a:ext uri="{9D8B030D-6E8A-4147-A177-3AD203B41FA5}">
                      <a16:colId xmlns:a16="http://schemas.microsoft.com/office/drawing/2014/main" val="1479571618"/>
                    </a:ext>
                  </a:extLst>
                </a:gridCol>
                <a:gridCol w="624099">
                  <a:extLst>
                    <a:ext uri="{9D8B030D-6E8A-4147-A177-3AD203B41FA5}">
                      <a16:colId xmlns:a16="http://schemas.microsoft.com/office/drawing/2014/main" val="3501178559"/>
                    </a:ext>
                  </a:extLst>
                </a:gridCol>
                <a:gridCol w="624099">
                  <a:extLst>
                    <a:ext uri="{9D8B030D-6E8A-4147-A177-3AD203B41FA5}">
                      <a16:colId xmlns:a16="http://schemas.microsoft.com/office/drawing/2014/main" val="1012114252"/>
                    </a:ext>
                  </a:extLst>
                </a:gridCol>
                <a:gridCol w="624099">
                  <a:extLst>
                    <a:ext uri="{9D8B030D-6E8A-4147-A177-3AD203B41FA5}">
                      <a16:colId xmlns:a16="http://schemas.microsoft.com/office/drawing/2014/main" val="1983642529"/>
                    </a:ext>
                  </a:extLst>
                </a:gridCol>
              </a:tblGrid>
              <a:tr h="272209">
                <a:tc>
                  <a:txBody>
                    <a:bodyPr/>
                    <a:lstStyle/>
                    <a:p>
                      <a:r>
                        <a:rPr lang="en-IN" sz="1000"/>
                        <a:t>category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900"/>
                        <a:t>Day1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900"/>
                        <a:t>Day2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900"/>
                        <a:t>Day3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900"/>
                        <a:t>Day4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900"/>
                        <a:t>Day5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900"/>
                        <a:t>Day6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900"/>
                        <a:t>Day7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900"/>
                        <a:t>Day8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900"/>
                        <a:t>Day9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900"/>
                        <a:t>Day10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900"/>
                        <a:t>Day11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900"/>
                        <a:t>Day12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900"/>
                        <a:t>Day13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900"/>
                        <a:t>Day14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900"/>
                        <a:t>Day15</a:t>
                      </a:r>
                      <a:endParaRPr lang="en-IN" sz="900">
                        <a:solidFill>
                          <a:schemeClr val="bg1">
                            <a:lumMod val="8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1389482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3DDB8DF-DB82-4E8A-A203-9D12019F2F48}"/>
              </a:ext>
            </a:extLst>
          </p:cNvPr>
          <p:cNvSpPr txBox="1"/>
          <p:nvPr/>
        </p:nvSpPr>
        <p:spPr>
          <a:xfrm>
            <a:off x="339536" y="6156295"/>
            <a:ext cx="1036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&lt;Insert Observations / address failures&gt;</a:t>
            </a:r>
          </a:p>
        </p:txBody>
      </p:sp>
      <p:graphicFrame>
        <p:nvGraphicFramePr>
          <p:cNvPr id="6" name="Table10" title="15days">
            <a:extLst>
              <a:ext uri="{FF2B5EF4-FFF2-40B4-BE49-F238E27FC236}">
                <a16:creationId xmlns:a16="http://schemas.microsoft.com/office/drawing/2014/main" id="{3179C6FC-DFD3-436C-B96B-D58F2D9FBA86}"/>
              </a:ext>
            </a:extLst>
          </p:cNvPr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962801736"/>
              </p:ext>
            </p:extLst>
          </p:nvPr>
        </p:nvGraphicFramePr>
        <p:xfrm>
          <a:off x="339536" y="3599350"/>
          <a:ext cx="11623864" cy="265077"/>
        </p:xfrm>
        <a:graphic>
          <a:graphicData uri="http://schemas.openxmlformats.org/drawingml/2006/table">
            <a:tbl>
              <a:tblPr/>
              <a:tblGrid>
                <a:gridCol w="2186429">
                  <a:extLst>
                    <a:ext uri="{9D8B030D-6E8A-4147-A177-3AD203B41FA5}">
                      <a16:colId xmlns:a16="http://schemas.microsoft.com/office/drawing/2014/main" val="1029185221"/>
                    </a:ext>
                  </a:extLst>
                </a:gridCol>
                <a:gridCol w="700049">
                  <a:extLst>
                    <a:ext uri="{9D8B030D-6E8A-4147-A177-3AD203B41FA5}">
                      <a16:colId xmlns:a16="http://schemas.microsoft.com/office/drawing/2014/main" val="4116283449"/>
                    </a:ext>
                  </a:extLst>
                </a:gridCol>
                <a:gridCol w="624099">
                  <a:extLst>
                    <a:ext uri="{9D8B030D-6E8A-4147-A177-3AD203B41FA5}">
                      <a16:colId xmlns:a16="http://schemas.microsoft.com/office/drawing/2014/main" val="1037267202"/>
                    </a:ext>
                  </a:extLst>
                </a:gridCol>
                <a:gridCol w="624099">
                  <a:extLst>
                    <a:ext uri="{9D8B030D-6E8A-4147-A177-3AD203B41FA5}">
                      <a16:colId xmlns:a16="http://schemas.microsoft.com/office/drawing/2014/main" val="2193998790"/>
                    </a:ext>
                  </a:extLst>
                </a:gridCol>
                <a:gridCol w="624099">
                  <a:extLst>
                    <a:ext uri="{9D8B030D-6E8A-4147-A177-3AD203B41FA5}">
                      <a16:colId xmlns:a16="http://schemas.microsoft.com/office/drawing/2014/main" val="2866998482"/>
                    </a:ext>
                  </a:extLst>
                </a:gridCol>
                <a:gridCol w="624099">
                  <a:extLst>
                    <a:ext uri="{9D8B030D-6E8A-4147-A177-3AD203B41FA5}">
                      <a16:colId xmlns:a16="http://schemas.microsoft.com/office/drawing/2014/main" val="3628068009"/>
                    </a:ext>
                  </a:extLst>
                </a:gridCol>
                <a:gridCol w="624099">
                  <a:extLst>
                    <a:ext uri="{9D8B030D-6E8A-4147-A177-3AD203B41FA5}">
                      <a16:colId xmlns:a16="http://schemas.microsoft.com/office/drawing/2014/main" val="1796605019"/>
                    </a:ext>
                  </a:extLst>
                </a:gridCol>
                <a:gridCol w="624099">
                  <a:extLst>
                    <a:ext uri="{9D8B030D-6E8A-4147-A177-3AD203B41FA5}">
                      <a16:colId xmlns:a16="http://schemas.microsoft.com/office/drawing/2014/main" val="1147545052"/>
                    </a:ext>
                  </a:extLst>
                </a:gridCol>
                <a:gridCol w="624099">
                  <a:extLst>
                    <a:ext uri="{9D8B030D-6E8A-4147-A177-3AD203B41FA5}">
                      <a16:colId xmlns:a16="http://schemas.microsoft.com/office/drawing/2014/main" val="3081716973"/>
                    </a:ext>
                  </a:extLst>
                </a:gridCol>
                <a:gridCol w="624099">
                  <a:extLst>
                    <a:ext uri="{9D8B030D-6E8A-4147-A177-3AD203B41FA5}">
                      <a16:colId xmlns:a16="http://schemas.microsoft.com/office/drawing/2014/main" val="3825445892"/>
                    </a:ext>
                  </a:extLst>
                </a:gridCol>
                <a:gridCol w="624099">
                  <a:extLst>
                    <a:ext uri="{9D8B030D-6E8A-4147-A177-3AD203B41FA5}">
                      <a16:colId xmlns:a16="http://schemas.microsoft.com/office/drawing/2014/main" val="2060538367"/>
                    </a:ext>
                  </a:extLst>
                </a:gridCol>
                <a:gridCol w="624099">
                  <a:extLst>
                    <a:ext uri="{9D8B030D-6E8A-4147-A177-3AD203B41FA5}">
                      <a16:colId xmlns:a16="http://schemas.microsoft.com/office/drawing/2014/main" val="1755515084"/>
                    </a:ext>
                  </a:extLst>
                </a:gridCol>
                <a:gridCol w="624099">
                  <a:extLst>
                    <a:ext uri="{9D8B030D-6E8A-4147-A177-3AD203B41FA5}">
                      <a16:colId xmlns:a16="http://schemas.microsoft.com/office/drawing/2014/main" val="1479571618"/>
                    </a:ext>
                  </a:extLst>
                </a:gridCol>
                <a:gridCol w="624099">
                  <a:extLst>
                    <a:ext uri="{9D8B030D-6E8A-4147-A177-3AD203B41FA5}">
                      <a16:colId xmlns:a16="http://schemas.microsoft.com/office/drawing/2014/main" val="3501178559"/>
                    </a:ext>
                  </a:extLst>
                </a:gridCol>
                <a:gridCol w="624099">
                  <a:extLst>
                    <a:ext uri="{9D8B030D-6E8A-4147-A177-3AD203B41FA5}">
                      <a16:colId xmlns:a16="http://schemas.microsoft.com/office/drawing/2014/main" val="1012114252"/>
                    </a:ext>
                  </a:extLst>
                </a:gridCol>
                <a:gridCol w="624099">
                  <a:extLst>
                    <a:ext uri="{9D8B030D-6E8A-4147-A177-3AD203B41FA5}">
                      <a16:colId xmlns:a16="http://schemas.microsoft.com/office/drawing/2014/main" val="1983642529"/>
                    </a:ext>
                  </a:extLst>
                </a:gridCol>
              </a:tblGrid>
              <a:tr h="265077">
                <a:tc>
                  <a:txBody>
                    <a:bodyPr/>
                    <a:lstStyle/>
                    <a:p>
                      <a:r>
                        <a:rPr lang="en-IN" sz="1000"/>
                        <a:t>category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900"/>
                        <a:t>Day16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900"/>
                        <a:t>Day17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900"/>
                        <a:t>Day18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900"/>
                        <a:t>Day19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900"/>
                        <a:t>Day20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900"/>
                        <a:t>Day21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900"/>
                        <a:t>Day22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900"/>
                        <a:t>Day23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900"/>
                        <a:t>Day24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900"/>
                        <a:t>Day25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900"/>
                        <a:t>Day26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900"/>
                        <a:t>Day27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900"/>
                        <a:t>Day28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900"/>
                        <a:t>Day29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900"/>
                        <a:t>Day30</a:t>
                      </a:r>
                      <a:endParaRPr lang="en-IN" sz="900">
                        <a:solidFill>
                          <a:schemeClr val="bg1">
                            <a:lumMod val="8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13894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5401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License Consumption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D025EC6-12F2-BD4E-AD65-43BFB58C3D8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9458" y="6321365"/>
            <a:ext cx="1036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&lt;insert observations / identify license concerns&gt;</a:t>
            </a: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1D50987E-7A77-4111-BE3A-0ABB58FC028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83836529"/>
              </p:ext>
            </p:extLst>
          </p:nvPr>
        </p:nvGraphicFramePr>
        <p:xfrm>
          <a:off x="991402" y="1650663"/>
          <a:ext cx="1626670" cy="1092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0235A63C-DEF2-4AAA-B692-3D696C8ECE86}"/>
              </a:ext>
            </a:extLst>
          </p:cNvPr>
          <p:cNvSpPr txBox="1"/>
          <p:nvPr/>
        </p:nvSpPr>
        <p:spPr>
          <a:xfrm>
            <a:off x="912813" y="1281331"/>
            <a:ext cx="2571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800">
                <a:latin typeface="+mj-lt"/>
                <a:ea typeface="Tahoma" charset="0"/>
                <a:cs typeface="Times New Roman" panose="02020603050405020304" pitchFamily="18" charset="0"/>
              </a:rPr>
              <a:t>Current Capacity Usage</a:t>
            </a:r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330D9F1F-706C-4A9D-9EC7-2D1A1ACC84B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60983"/>
              </p:ext>
            </p:extLst>
          </p:nvPr>
        </p:nvGraphicFramePr>
        <p:xfrm>
          <a:off x="991402" y="2743200"/>
          <a:ext cx="1626670" cy="1092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C13F399-7A9B-40F4-A713-9B346CABF0DE}"/>
              </a:ext>
            </a:extLst>
          </p:cNvPr>
          <p:cNvCxnSpPr/>
          <p:nvPr/>
        </p:nvCxnSpPr>
        <p:spPr>
          <a:xfrm>
            <a:off x="1174282" y="2743200"/>
            <a:ext cx="2829827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43D767C-4800-4054-8F61-0AC6C8E006C8}"/>
              </a:ext>
            </a:extLst>
          </p:cNvPr>
          <p:cNvSpPr txBox="1"/>
          <p:nvPr/>
        </p:nvSpPr>
        <p:spPr>
          <a:xfrm>
            <a:off x="2733688" y="1827599"/>
            <a:ext cx="5774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000">
                <a:solidFill>
                  <a:schemeClr val="bg1">
                    <a:lumMod val="50000"/>
                  </a:schemeClr>
                </a:solidFill>
                <a:latin typeface="+mj-lt"/>
                <a:ea typeface="Tahoma" charset="0"/>
                <a:cs typeface="Times New Roman" panose="02020603050405020304" pitchFamily="18" charset="0"/>
              </a:rPr>
              <a:t>USING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1C3CA9C-2E15-4C5D-A569-983D340CAC65}"/>
              </a:ext>
            </a:extLst>
          </p:cNvPr>
          <p:cNvSpPr txBox="1"/>
          <p:nvPr/>
        </p:nvSpPr>
        <p:spPr>
          <a:xfrm>
            <a:off x="2733688" y="2992217"/>
            <a:ext cx="5774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000">
                <a:solidFill>
                  <a:schemeClr val="bg1">
                    <a:lumMod val="50000"/>
                  </a:schemeClr>
                </a:solidFill>
                <a:latin typeface="+mj-lt"/>
                <a:ea typeface="Tahoma" charset="0"/>
                <a:cs typeface="Times New Roman" panose="02020603050405020304" pitchFamily="18" charset="0"/>
              </a:rPr>
              <a:t>USING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E04F6CF-CB41-43D6-A935-2146D39766C8}"/>
              </a:ext>
            </a:extLst>
          </p:cNvPr>
          <p:cNvSpPr txBox="1"/>
          <p:nvPr/>
        </p:nvSpPr>
        <p:spPr>
          <a:xfrm>
            <a:off x="2725536" y="2011750"/>
            <a:ext cx="14670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000">
                <a:solidFill>
                  <a:srgbClr val="2F94B3"/>
                </a:solidFill>
                <a:latin typeface="+mj-lt"/>
                <a:ea typeface="Tahoma" charset="0"/>
                <a:cs typeface="Times New Roman" panose="02020603050405020304" pitchFamily="18" charset="0"/>
              </a:rPr>
              <a:t>${BKPUse}</a:t>
            </a:r>
            <a:r>
              <a:rPr lang="en-IN" sz="1000">
                <a:latin typeface="+mj-lt"/>
                <a:ea typeface="Tahoma" charset="0"/>
                <a:cs typeface="Times New Roman" panose="02020603050405020304" pitchFamily="18" charset="0"/>
              </a:rPr>
              <a:t>/${BKPTot}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FCDD3EE-BC14-4E13-8585-55B4D638A498}"/>
              </a:ext>
            </a:extLst>
          </p:cNvPr>
          <p:cNvSpPr txBox="1"/>
          <p:nvPr/>
        </p:nvSpPr>
        <p:spPr>
          <a:xfrm>
            <a:off x="2733688" y="3182779"/>
            <a:ext cx="13260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000">
                <a:solidFill>
                  <a:srgbClr val="2F94B3"/>
                </a:solidFill>
                <a:latin typeface="+mj-lt"/>
                <a:ea typeface="Tahoma" charset="0"/>
                <a:cs typeface="Times New Roman" panose="02020603050405020304" pitchFamily="18" charset="0"/>
              </a:rPr>
              <a:t>${ARUse}</a:t>
            </a:r>
            <a:r>
              <a:rPr lang="en-IN" sz="1000">
                <a:latin typeface="+mj-lt"/>
                <a:ea typeface="Tahoma" charset="0"/>
                <a:cs typeface="Times New Roman" panose="02020603050405020304" pitchFamily="18" charset="0"/>
              </a:rPr>
              <a:t>/${ARTot}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3D710EA-6773-416D-BE6B-EF5768843084}"/>
              </a:ext>
            </a:extLst>
          </p:cNvPr>
          <p:cNvCxnSpPr>
            <a:cxnSpLocks/>
          </p:cNvCxnSpPr>
          <p:nvPr/>
        </p:nvCxnSpPr>
        <p:spPr>
          <a:xfrm>
            <a:off x="4283242" y="1358333"/>
            <a:ext cx="0" cy="4155111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13A98755-3EF3-46FD-AC3F-6841A133499F}"/>
              </a:ext>
            </a:extLst>
          </p:cNvPr>
          <p:cNvSpPr txBox="1"/>
          <p:nvPr/>
        </p:nvSpPr>
        <p:spPr>
          <a:xfrm>
            <a:off x="4506793" y="1297032"/>
            <a:ext cx="2646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800">
                <a:latin typeface="+mj-lt"/>
                <a:ea typeface="Tahoma" charset="0"/>
                <a:cs typeface="Times New Roman" panose="02020603050405020304" pitchFamily="18" charset="0"/>
              </a:rPr>
              <a:t>License Usage Overview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3587132-62B5-4F28-A049-CEFDAA4F8FD8}"/>
              </a:ext>
            </a:extLst>
          </p:cNvPr>
          <p:cNvCxnSpPr/>
          <p:nvPr/>
        </p:nvCxnSpPr>
        <p:spPr>
          <a:xfrm>
            <a:off x="4506793" y="2743200"/>
            <a:ext cx="6976146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70F5A04A-DFA5-4611-8DAC-8A95F80593E6}"/>
              </a:ext>
            </a:extLst>
          </p:cNvPr>
          <p:cNvSpPr txBox="1"/>
          <p:nvPr/>
        </p:nvSpPr>
        <p:spPr>
          <a:xfrm>
            <a:off x="4729859" y="1827599"/>
            <a:ext cx="10411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>
                <a:latin typeface="+mj-lt"/>
                <a:ea typeface="Tahoma" charset="0"/>
                <a:cs typeface="Times New Roman" panose="02020603050405020304" pitchFamily="18" charset="0"/>
              </a:rPr>
              <a:t>${Servers}</a:t>
            </a:r>
          </a:p>
          <a:p>
            <a:pPr algn="ctr"/>
            <a:r>
              <a:rPr lang="en-IN" sz="1400">
                <a:solidFill>
                  <a:schemeClr val="bg1">
                    <a:lumMod val="50000"/>
                  </a:schemeClr>
                </a:solidFill>
                <a:latin typeface="+mj-lt"/>
                <a:ea typeface="Tahoma" charset="0"/>
                <a:cs typeface="Times New Roman" panose="02020603050405020304" pitchFamily="18" charset="0"/>
              </a:rPr>
              <a:t>SERVERS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5D1D548-9FBD-45E9-9ABB-D35634D6E559}"/>
              </a:ext>
            </a:extLst>
          </p:cNvPr>
          <p:cNvSpPr txBox="1"/>
          <p:nvPr/>
        </p:nvSpPr>
        <p:spPr>
          <a:xfrm>
            <a:off x="5835793" y="1827599"/>
            <a:ext cx="10759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>
                <a:latin typeface="+mj-lt"/>
                <a:ea typeface="Tahoma" charset="0"/>
                <a:cs typeface="Times New Roman" panose="02020603050405020304" pitchFamily="18" charset="0"/>
              </a:rPr>
              <a:t>${Laptops}</a:t>
            </a:r>
          </a:p>
          <a:p>
            <a:pPr algn="ctr"/>
            <a:r>
              <a:rPr lang="en-IN" sz="1400">
                <a:solidFill>
                  <a:schemeClr val="bg1">
                    <a:lumMod val="50000"/>
                  </a:schemeClr>
                </a:solidFill>
                <a:latin typeface="+mj-lt"/>
                <a:ea typeface="Tahoma" charset="0"/>
                <a:cs typeface="Times New Roman" panose="02020603050405020304" pitchFamily="18" charset="0"/>
              </a:rPr>
              <a:t>LAPTOPS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31F345D-E4CE-406B-A2E6-A53E5AC6C156}"/>
              </a:ext>
            </a:extLst>
          </p:cNvPr>
          <p:cNvSpPr txBox="1"/>
          <p:nvPr/>
        </p:nvSpPr>
        <p:spPr>
          <a:xfrm>
            <a:off x="7101573" y="1827599"/>
            <a:ext cx="8082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>
                <a:latin typeface="+mj-lt"/>
                <a:ea typeface="Tahoma" charset="0"/>
                <a:cs typeface="Times New Roman" panose="02020603050405020304" pitchFamily="18" charset="0"/>
              </a:rPr>
              <a:t>${VMs}</a:t>
            </a:r>
          </a:p>
          <a:p>
            <a:pPr algn="ctr"/>
            <a:r>
              <a:rPr lang="en-IN" sz="1400">
                <a:solidFill>
                  <a:schemeClr val="bg1">
                    <a:lumMod val="50000"/>
                  </a:schemeClr>
                </a:solidFill>
                <a:latin typeface="+mj-lt"/>
                <a:ea typeface="Tahoma" charset="0"/>
                <a:cs typeface="Times New Roman" panose="02020603050405020304" pitchFamily="18" charset="0"/>
              </a:rPr>
              <a:t>VMs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7A70022-4E44-4BCD-8809-D422ECD7A474}"/>
              </a:ext>
            </a:extLst>
          </p:cNvPr>
          <p:cNvSpPr txBox="1"/>
          <p:nvPr/>
        </p:nvSpPr>
        <p:spPr>
          <a:xfrm>
            <a:off x="8211863" y="1827599"/>
            <a:ext cx="8915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>
                <a:latin typeface="+mj-lt"/>
                <a:ea typeface="Tahoma" charset="0"/>
                <a:cs typeface="Times New Roman" panose="02020603050405020304" pitchFamily="18" charset="0"/>
              </a:rPr>
              <a:t>${Users}</a:t>
            </a:r>
          </a:p>
          <a:p>
            <a:pPr algn="ctr"/>
            <a:r>
              <a:rPr lang="en-IN" sz="1400">
                <a:solidFill>
                  <a:schemeClr val="bg1">
                    <a:lumMod val="50000"/>
                  </a:schemeClr>
                </a:solidFill>
                <a:latin typeface="+mj-lt"/>
                <a:ea typeface="Tahoma" charset="0"/>
                <a:cs typeface="Times New Roman" panose="02020603050405020304" pitchFamily="18" charset="0"/>
              </a:rPr>
              <a:t>USERS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87560B0-9047-4CC6-B4D0-F5154F0F5298}"/>
              </a:ext>
            </a:extLst>
          </p:cNvPr>
          <p:cNvSpPr txBox="1"/>
          <p:nvPr/>
        </p:nvSpPr>
        <p:spPr>
          <a:xfrm>
            <a:off x="9250742" y="1859561"/>
            <a:ext cx="1090362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>
                <a:latin typeface="+mj-lt"/>
                <a:ea typeface="Tahoma" charset="0"/>
                <a:cs typeface="Raavi" panose="020B0502040204020203" pitchFamily="34" charset="0"/>
              </a:rPr>
              <a:t>${Disk}</a:t>
            </a:r>
          </a:p>
          <a:p>
            <a:pPr algn="ctr"/>
            <a:r>
              <a:rPr lang="en-IN" sz="1100">
                <a:solidFill>
                  <a:schemeClr val="bg1">
                    <a:lumMod val="50000"/>
                  </a:schemeClr>
                </a:solidFill>
                <a:latin typeface="+mj-lt"/>
                <a:ea typeface="Tahoma" charset="0"/>
                <a:cs typeface="Times New Roman" panose="02020603050405020304" pitchFamily="18" charset="0"/>
              </a:rPr>
              <a:t>DISK LIBRARY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D97188E-143D-44AB-BDF9-3F3E108B8DED}"/>
              </a:ext>
            </a:extLst>
          </p:cNvPr>
          <p:cNvSpPr txBox="1"/>
          <p:nvPr/>
        </p:nvSpPr>
        <p:spPr>
          <a:xfrm>
            <a:off x="10407629" y="1862939"/>
            <a:ext cx="117692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>
                <a:latin typeface="+mj-lt"/>
                <a:ea typeface="Tahoma" charset="0"/>
                <a:cs typeface="Times New Roman" panose="02020603050405020304" pitchFamily="18" charset="0"/>
              </a:rPr>
              <a:t>${Dedupe}</a:t>
            </a:r>
          </a:p>
          <a:p>
            <a:pPr algn="ctr"/>
            <a:r>
              <a:rPr lang="en-IN" sz="1100">
                <a:solidFill>
                  <a:schemeClr val="bg1">
                    <a:lumMod val="50000"/>
                  </a:schemeClr>
                </a:solidFill>
                <a:latin typeface="+mj-lt"/>
                <a:ea typeface="Tahoma" charset="0"/>
                <a:cs typeface="Times New Roman" panose="02020603050405020304" pitchFamily="18" charset="0"/>
              </a:rPr>
              <a:t>DEDUPE STORE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A85DDB5-5C38-406B-A40C-F7FBD6340EE2}"/>
              </a:ext>
            </a:extLst>
          </p:cNvPr>
          <p:cNvCxnSpPr>
            <a:cxnSpLocks/>
          </p:cNvCxnSpPr>
          <p:nvPr/>
        </p:nvCxnSpPr>
        <p:spPr>
          <a:xfrm>
            <a:off x="5801993" y="1934750"/>
            <a:ext cx="0" cy="354354"/>
          </a:xfrm>
          <a:prstGeom prst="line">
            <a:avLst/>
          </a:prstGeom>
          <a:ln w="13970">
            <a:solidFill>
              <a:srgbClr val="2F94B3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1FAD7536-7746-4527-AF9B-E31BD558D2DA}"/>
              </a:ext>
            </a:extLst>
          </p:cNvPr>
          <p:cNvCxnSpPr>
            <a:cxnSpLocks/>
          </p:cNvCxnSpPr>
          <p:nvPr/>
        </p:nvCxnSpPr>
        <p:spPr>
          <a:xfrm>
            <a:off x="6985502" y="1933019"/>
            <a:ext cx="0" cy="354354"/>
          </a:xfrm>
          <a:prstGeom prst="line">
            <a:avLst/>
          </a:prstGeom>
          <a:ln w="13970">
            <a:solidFill>
              <a:srgbClr val="2F94B3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603E64D-DC75-43D2-B2EA-A45AF68D4656}"/>
              </a:ext>
            </a:extLst>
          </p:cNvPr>
          <p:cNvCxnSpPr>
            <a:cxnSpLocks/>
          </p:cNvCxnSpPr>
          <p:nvPr/>
        </p:nvCxnSpPr>
        <p:spPr>
          <a:xfrm>
            <a:off x="8061927" y="1921570"/>
            <a:ext cx="0" cy="354354"/>
          </a:xfrm>
          <a:prstGeom prst="line">
            <a:avLst/>
          </a:prstGeom>
          <a:ln w="13970">
            <a:solidFill>
              <a:srgbClr val="2F94B3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33A77BD-AAFF-44F6-BCC4-C203F4ACBE92}"/>
              </a:ext>
            </a:extLst>
          </p:cNvPr>
          <p:cNvCxnSpPr>
            <a:cxnSpLocks/>
          </p:cNvCxnSpPr>
          <p:nvPr/>
        </p:nvCxnSpPr>
        <p:spPr>
          <a:xfrm>
            <a:off x="9157696" y="1913242"/>
            <a:ext cx="0" cy="354354"/>
          </a:xfrm>
          <a:prstGeom prst="line">
            <a:avLst/>
          </a:prstGeom>
          <a:ln w="13970">
            <a:solidFill>
              <a:srgbClr val="2F94B3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6C04338-C9A5-4F2F-B9BE-C6904F51F8D8}"/>
              </a:ext>
            </a:extLst>
          </p:cNvPr>
          <p:cNvCxnSpPr>
            <a:cxnSpLocks/>
          </p:cNvCxnSpPr>
          <p:nvPr/>
        </p:nvCxnSpPr>
        <p:spPr>
          <a:xfrm>
            <a:off x="10377938" y="1921570"/>
            <a:ext cx="0" cy="354354"/>
          </a:xfrm>
          <a:prstGeom prst="line">
            <a:avLst/>
          </a:prstGeom>
          <a:ln w="13970">
            <a:solidFill>
              <a:srgbClr val="2F94B3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70CE900B-3656-44A4-B1C8-A01B89C7FDF1}"/>
              </a:ext>
            </a:extLst>
          </p:cNvPr>
          <p:cNvSpPr txBox="1"/>
          <p:nvPr/>
        </p:nvSpPr>
        <p:spPr>
          <a:xfrm>
            <a:off x="4506793" y="2777076"/>
            <a:ext cx="2757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800">
                <a:latin typeface="+mj-lt"/>
                <a:ea typeface="Tahoma" charset="0"/>
                <a:cs typeface="Times New Roman" panose="02020603050405020304" pitchFamily="18" charset="0"/>
              </a:rPr>
              <a:t>Storage – Data Retention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7C73803-7970-459E-86EF-4C5981DD1E8C}"/>
              </a:ext>
            </a:extLst>
          </p:cNvPr>
          <p:cNvSpPr txBox="1"/>
          <p:nvPr/>
        </p:nvSpPr>
        <p:spPr>
          <a:xfrm>
            <a:off x="4842213" y="3175528"/>
            <a:ext cx="934871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>
                <a:solidFill>
                  <a:srgbClr val="2F94B3"/>
                </a:solidFill>
                <a:latin typeface="+mj-lt"/>
                <a:ea typeface="Tahoma" charset="0"/>
                <a:cs typeface="Times New Roman" panose="02020603050405020304" pitchFamily="18" charset="0"/>
              </a:rPr>
              <a:t>${Short}</a:t>
            </a:r>
          </a:p>
          <a:p>
            <a:pPr algn="ctr"/>
            <a:r>
              <a:rPr lang="en-IN" sz="1100">
                <a:solidFill>
                  <a:schemeClr val="bg1">
                    <a:lumMod val="50000"/>
                  </a:schemeClr>
                </a:solidFill>
                <a:latin typeface="+mj-lt"/>
                <a:ea typeface="Tahoma" charset="0"/>
                <a:cs typeface="Times New Roman" panose="02020603050405020304" pitchFamily="18" charset="0"/>
              </a:rPr>
              <a:t>0 - 30 DAYS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73F218C-C12A-479F-A84F-58741C629532}"/>
              </a:ext>
            </a:extLst>
          </p:cNvPr>
          <p:cNvSpPr txBox="1"/>
          <p:nvPr/>
        </p:nvSpPr>
        <p:spPr>
          <a:xfrm>
            <a:off x="5863845" y="3190473"/>
            <a:ext cx="1019831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>
                <a:solidFill>
                  <a:srgbClr val="2F94B3"/>
                </a:solidFill>
                <a:latin typeface="+mj-lt"/>
                <a:ea typeface="Tahoma" charset="0"/>
                <a:cs typeface="Times New Roman" panose="02020603050405020304" pitchFamily="18" charset="0"/>
              </a:rPr>
              <a:t>${Novice}</a:t>
            </a:r>
          </a:p>
          <a:p>
            <a:pPr algn="ctr"/>
            <a:r>
              <a:rPr lang="en-IN" sz="1100">
                <a:solidFill>
                  <a:schemeClr val="bg1">
                    <a:lumMod val="50000"/>
                  </a:schemeClr>
                </a:solidFill>
                <a:latin typeface="+mj-lt"/>
                <a:ea typeface="Tahoma" charset="0"/>
                <a:cs typeface="Times New Roman" panose="02020603050405020304" pitchFamily="18" charset="0"/>
              </a:rPr>
              <a:t>30 - 90 DAYS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E2B8707-822D-4AA7-908F-5AA645F088D5}"/>
              </a:ext>
            </a:extLst>
          </p:cNvPr>
          <p:cNvSpPr txBox="1"/>
          <p:nvPr/>
        </p:nvSpPr>
        <p:spPr>
          <a:xfrm>
            <a:off x="7046104" y="3194289"/>
            <a:ext cx="109677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>
                <a:solidFill>
                  <a:srgbClr val="2F94B3"/>
                </a:solidFill>
                <a:latin typeface="+mj-lt"/>
                <a:ea typeface="Tahoma" charset="0"/>
                <a:cs typeface="Times New Roman" panose="02020603050405020304" pitchFamily="18" charset="0"/>
              </a:rPr>
              <a:t>${Medium}</a:t>
            </a:r>
          </a:p>
          <a:p>
            <a:pPr algn="ctr"/>
            <a:r>
              <a:rPr lang="en-IN" sz="1100">
                <a:solidFill>
                  <a:schemeClr val="bg1">
                    <a:lumMod val="50000"/>
                  </a:schemeClr>
                </a:solidFill>
                <a:latin typeface="+mj-lt"/>
                <a:ea typeface="Tahoma" charset="0"/>
                <a:cs typeface="Times New Roman" panose="02020603050405020304" pitchFamily="18" charset="0"/>
              </a:rPr>
              <a:t>90 - 365 DAYS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2CA2BE3-D724-4082-BF2B-B8369364099E}"/>
              </a:ext>
            </a:extLst>
          </p:cNvPr>
          <p:cNvSpPr txBox="1"/>
          <p:nvPr/>
        </p:nvSpPr>
        <p:spPr>
          <a:xfrm>
            <a:off x="8331111" y="3182779"/>
            <a:ext cx="109196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>
                <a:solidFill>
                  <a:srgbClr val="2F94B3"/>
                </a:solidFill>
                <a:latin typeface="+mj-lt"/>
                <a:ea typeface="Tahoma" charset="0"/>
                <a:cs typeface="Times New Roman" panose="02020603050405020304" pitchFamily="18" charset="0"/>
              </a:rPr>
              <a:t>${Long}</a:t>
            </a:r>
          </a:p>
          <a:p>
            <a:pPr algn="ctr"/>
            <a:r>
              <a:rPr lang="en-IN" sz="1100">
                <a:solidFill>
                  <a:schemeClr val="bg1">
                    <a:lumMod val="50000"/>
                  </a:schemeClr>
                </a:solidFill>
                <a:latin typeface="+mj-lt"/>
                <a:ea typeface="Tahoma" charset="0"/>
                <a:cs typeface="Times New Roman" panose="02020603050405020304" pitchFamily="18" charset="0"/>
              </a:rPr>
              <a:t>1 YR &amp; ABOVE</a:t>
            </a:r>
          </a:p>
        </p:txBody>
      </p:sp>
      <p:graphicFrame>
        <p:nvGraphicFramePr>
          <p:cNvPr id="33" name="Chart 32">
            <a:extLst>
              <a:ext uri="{FF2B5EF4-FFF2-40B4-BE49-F238E27FC236}">
                <a16:creationId xmlns:a16="http://schemas.microsoft.com/office/drawing/2014/main" id="{AD364F32-C9FB-44A4-B001-F58B3F787E1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85233809"/>
              </p:ext>
            </p:extLst>
          </p:nvPr>
        </p:nvGraphicFramePr>
        <p:xfrm>
          <a:off x="962527" y="3802482"/>
          <a:ext cx="1626670" cy="1193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5" name="Chart 34">
            <a:extLst>
              <a:ext uri="{FF2B5EF4-FFF2-40B4-BE49-F238E27FC236}">
                <a16:creationId xmlns:a16="http://schemas.microsoft.com/office/drawing/2014/main" id="{286DC5A8-3BD6-4424-9771-CA53F37E2A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23578943"/>
              </p:ext>
            </p:extLst>
          </p:nvPr>
        </p:nvGraphicFramePr>
        <p:xfrm>
          <a:off x="991402" y="4951006"/>
          <a:ext cx="1626670" cy="11705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AC23315-09B1-4DB4-B1E7-7BB90D529C7D}"/>
              </a:ext>
            </a:extLst>
          </p:cNvPr>
          <p:cNvCxnSpPr/>
          <p:nvPr/>
        </p:nvCxnSpPr>
        <p:spPr>
          <a:xfrm>
            <a:off x="1174282" y="4951005"/>
            <a:ext cx="2829827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85903617-682E-47DB-A3E8-8FE9977AFE0D}"/>
              </a:ext>
            </a:extLst>
          </p:cNvPr>
          <p:cNvSpPr txBox="1"/>
          <p:nvPr/>
        </p:nvSpPr>
        <p:spPr>
          <a:xfrm>
            <a:off x="2733688" y="3979418"/>
            <a:ext cx="5774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000">
                <a:solidFill>
                  <a:schemeClr val="bg1">
                    <a:lumMod val="50000"/>
                  </a:schemeClr>
                </a:solidFill>
                <a:latin typeface="+mj-lt"/>
                <a:ea typeface="Tahoma" charset="0"/>
                <a:cs typeface="Times New Roman" panose="02020603050405020304" pitchFamily="18" charset="0"/>
              </a:rPr>
              <a:t>USING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1787DB7-15AB-4F39-9F1C-88C17F1357AA}"/>
              </a:ext>
            </a:extLst>
          </p:cNvPr>
          <p:cNvSpPr txBox="1"/>
          <p:nvPr/>
        </p:nvSpPr>
        <p:spPr>
          <a:xfrm>
            <a:off x="2733688" y="5200022"/>
            <a:ext cx="5774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000">
                <a:latin typeface="+mj-lt"/>
                <a:ea typeface="Tahoma" charset="0"/>
                <a:cs typeface="Times New Roman" panose="02020603050405020304" pitchFamily="18" charset="0"/>
              </a:rPr>
              <a:t>USING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6864D1C-52BA-47B4-8B43-A83359D1DE64}"/>
              </a:ext>
            </a:extLst>
          </p:cNvPr>
          <p:cNvSpPr txBox="1"/>
          <p:nvPr/>
        </p:nvSpPr>
        <p:spPr>
          <a:xfrm>
            <a:off x="2725536" y="4163569"/>
            <a:ext cx="12650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000">
                <a:solidFill>
                  <a:srgbClr val="2F94B3"/>
                </a:solidFill>
                <a:latin typeface="+mj-lt"/>
                <a:ea typeface="Tahoma" charset="0"/>
                <a:cs typeface="Times New Roman" panose="02020603050405020304" pitchFamily="18" charset="0"/>
              </a:rPr>
              <a:t>${CIUse}</a:t>
            </a:r>
            <a:r>
              <a:rPr lang="en-IN" sz="1000">
                <a:latin typeface="+mj-lt"/>
                <a:ea typeface="Tahoma" charset="0"/>
                <a:cs typeface="Times New Roman" panose="02020603050405020304" pitchFamily="18" charset="0"/>
              </a:rPr>
              <a:t>/${CITot}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4638193-478E-46E8-8E07-F3E47D2027E3}"/>
              </a:ext>
            </a:extLst>
          </p:cNvPr>
          <p:cNvSpPr txBox="1"/>
          <p:nvPr/>
        </p:nvSpPr>
        <p:spPr>
          <a:xfrm>
            <a:off x="2733688" y="5390584"/>
            <a:ext cx="13837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000">
                <a:solidFill>
                  <a:srgbClr val="2F94B3"/>
                </a:solidFill>
                <a:latin typeface="+mj-lt"/>
                <a:ea typeface="Tahoma" charset="0"/>
                <a:cs typeface="Times New Roman" panose="02020603050405020304" pitchFamily="18" charset="0"/>
              </a:rPr>
              <a:t>${VMUse}</a:t>
            </a:r>
            <a:r>
              <a:rPr lang="en-IN" sz="1000">
                <a:latin typeface="+mj-lt"/>
                <a:ea typeface="Tahoma" charset="0"/>
                <a:cs typeface="Times New Roman" panose="02020603050405020304" pitchFamily="18" charset="0"/>
              </a:rPr>
              <a:t>/${VMTot}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D0E688CA-2C8B-44B5-81D8-274BC62368ED}"/>
              </a:ext>
            </a:extLst>
          </p:cNvPr>
          <p:cNvCxnSpPr/>
          <p:nvPr/>
        </p:nvCxnSpPr>
        <p:spPr>
          <a:xfrm>
            <a:off x="1177389" y="3825121"/>
            <a:ext cx="2829827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A83B939A-3B48-4A1A-812C-18656D3398FF}"/>
              </a:ext>
            </a:extLst>
          </p:cNvPr>
          <p:cNvSpPr txBox="1"/>
          <p:nvPr/>
        </p:nvSpPr>
        <p:spPr>
          <a:xfrm>
            <a:off x="4506782" y="3898968"/>
            <a:ext cx="692365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800">
                <a:latin typeface="+mj-lt"/>
                <a:ea typeface="Tahoma" charset="0"/>
                <a:cs typeface="Times New Roman" panose="02020603050405020304" pitchFamily="18" charset="0"/>
              </a:rPr>
              <a:t>Capacity Usage Trend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1600">
                <a:latin typeface="+mj-lt"/>
                <a:ea typeface="Tahoma" charset="0"/>
                <a:cs typeface="Times New Roman" panose="02020603050405020304" pitchFamily="18" charset="0"/>
              </a:rPr>
              <a:t>#Value#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B7C9EEC-EB38-44DA-BA0E-92558718CDEF}"/>
              </a:ext>
            </a:extLst>
          </p:cNvPr>
          <p:cNvCxnSpPr/>
          <p:nvPr/>
        </p:nvCxnSpPr>
        <p:spPr>
          <a:xfrm>
            <a:off x="4535623" y="3834721"/>
            <a:ext cx="6976146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261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License Consumption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D025EC6-12F2-BD4E-AD65-43BFB58C3D8F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9458" y="6321365"/>
            <a:ext cx="1036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&lt;insert observations / identify license concerns&gt;</a:t>
            </a: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1D50987E-7A77-4111-BE3A-0ABB58FC028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0373098"/>
              </p:ext>
            </p:extLst>
          </p:nvPr>
        </p:nvGraphicFramePr>
        <p:xfrm>
          <a:off x="894996" y="2636432"/>
          <a:ext cx="1801059" cy="15173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0235A63C-DEF2-4AAA-B692-3D696C8ECE86}"/>
              </a:ext>
            </a:extLst>
          </p:cNvPr>
          <p:cNvSpPr txBox="1"/>
          <p:nvPr/>
        </p:nvSpPr>
        <p:spPr>
          <a:xfrm>
            <a:off x="825646" y="2151949"/>
            <a:ext cx="2571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800">
                <a:latin typeface="+mj-lt"/>
                <a:ea typeface="Tahoma" charset="0"/>
                <a:cs typeface="Times New Roman" panose="02020603050405020304" pitchFamily="18" charset="0"/>
              </a:rPr>
              <a:t>Current Capacity Usage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43D767C-4800-4054-8F61-0AC6C8E006C8}"/>
              </a:ext>
            </a:extLst>
          </p:cNvPr>
          <p:cNvSpPr txBox="1"/>
          <p:nvPr/>
        </p:nvSpPr>
        <p:spPr>
          <a:xfrm>
            <a:off x="2625904" y="3124046"/>
            <a:ext cx="5774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000">
                <a:solidFill>
                  <a:schemeClr val="bg1">
                    <a:lumMod val="50000"/>
                  </a:schemeClr>
                </a:solidFill>
                <a:latin typeface="+mj-lt"/>
                <a:ea typeface="Tahoma" charset="0"/>
                <a:cs typeface="Times New Roman" panose="02020603050405020304" pitchFamily="18" charset="0"/>
              </a:rPr>
              <a:t>USING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E04F6CF-CB41-43D6-A935-2146D39766C8}"/>
              </a:ext>
            </a:extLst>
          </p:cNvPr>
          <p:cNvSpPr txBox="1"/>
          <p:nvPr/>
        </p:nvSpPr>
        <p:spPr>
          <a:xfrm>
            <a:off x="2617752" y="3308197"/>
            <a:ext cx="15215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000">
                <a:solidFill>
                  <a:srgbClr val="2F94B3"/>
                </a:solidFill>
                <a:latin typeface="+mj-lt"/>
                <a:ea typeface="Tahoma" charset="0"/>
                <a:cs typeface="Times New Roman" panose="02020603050405020304" pitchFamily="18" charset="0"/>
              </a:rPr>
              <a:t>${ComUse}</a:t>
            </a:r>
            <a:r>
              <a:rPr lang="en-IN" sz="1000">
                <a:latin typeface="+mj-lt"/>
                <a:ea typeface="Tahoma" charset="0"/>
                <a:cs typeface="Times New Roman" panose="02020603050405020304" pitchFamily="18" charset="0"/>
              </a:rPr>
              <a:t>/${ComTot}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3D710EA-6773-416D-BE6B-EF5768843084}"/>
              </a:ext>
            </a:extLst>
          </p:cNvPr>
          <p:cNvCxnSpPr>
            <a:cxnSpLocks/>
          </p:cNvCxnSpPr>
          <p:nvPr/>
        </p:nvCxnSpPr>
        <p:spPr>
          <a:xfrm>
            <a:off x="4263145" y="1297032"/>
            <a:ext cx="0" cy="4155111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13A98755-3EF3-46FD-AC3F-6841A133499F}"/>
              </a:ext>
            </a:extLst>
          </p:cNvPr>
          <p:cNvSpPr txBox="1"/>
          <p:nvPr/>
        </p:nvSpPr>
        <p:spPr>
          <a:xfrm>
            <a:off x="4506793" y="1297032"/>
            <a:ext cx="2646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800">
                <a:latin typeface="+mj-lt"/>
                <a:ea typeface="Tahoma" charset="0"/>
                <a:cs typeface="Times New Roman" panose="02020603050405020304" pitchFamily="18" charset="0"/>
              </a:rPr>
              <a:t>License Usage Overview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3587132-62B5-4F28-A049-CEFDAA4F8FD8}"/>
              </a:ext>
            </a:extLst>
          </p:cNvPr>
          <p:cNvCxnSpPr/>
          <p:nvPr/>
        </p:nvCxnSpPr>
        <p:spPr>
          <a:xfrm>
            <a:off x="4506793" y="2743200"/>
            <a:ext cx="6976146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70F5A04A-DFA5-4611-8DAC-8A95F80593E6}"/>
              </a:ext>
            </a:extLst>
          </p:cNvPr>
          <p:cNvSpPr txBox="1"/>
          <p:nvPr/>
        </p:nvSpPr>
        <p:spPr>
          <a:xfrm>
            <a:off x="4729859" y="1827599"/>
            <a:ext cx="10411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>
                <a:latin typeface="+mj-lt"/>
                <a:ea typeface="Tahoma" charset="0"/>
                <a:cs typeface="Times New Roman" panose="02020603050405020304" pitchFamily="18" charset="0"/>
              </a:rPr>
              <a:t>${Servers}</a:t>
            </a:r>
          </a:p>
          <a:p>
            <a:pPr algn="ctr"/>
            <a:r>
              <a:rPr lang="en-IN" sz="1400">
                <a:solidFill>
                  <a:schemeClr val="bg1">
                    <a:lumMod val="50000"/>
                  </a:schemeClr>
                </a:solidFill>
                <a:latin typeface="+mj-lt"/>
                <a:ea typeface="Tahoma" charset="0"/>
                <a:cs typeface="Times New Roman" panose="02020603050405020304" pitchFamily="18" charset="0"/>
              </a:rPr>
              <a:t>SERVERS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5D1D548-9FBD-45E9-9ABB-D35634D6E559}"/>
              </a:ext>
            </a:extLst>
          </p:cNvPr>
          <p:cNvSpPr txBox="1"/>
          <p:nvPr/>
        </p:nvSpPr>
        <p:spPr>
          <a:xfrm>
            <a:off x="5835793" y="1827599"/>
            <a:ext cx="10759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>
                <a:latin typeface="+mj-lt"/>
                <a:ea typeface="Tahoma" charset="0"/>
                <a:cs typeface="Times New Roman" panose="02020603050405020304" pitchFamily="18" charset="0"/>
              </a:rPr>
              <a:t>${Laptops}</a:t>
            </a:r>
          </a:p>
          <a:p>
            <a:pPr algn="ctr"/>
            <a:r>
              <a:rPr lang="en-IN" sz="1400">
                <a:solidFill>
                  <a:schemeClr val="bg1">
                    <a:lumMod val="50000"/>
                  </a:schemeClr>
                </a:solidFill>
                <a:latin typeface="+mj-lt"/>
                <a:ea typeface="Tahoma" charset="0"/>
                <a:cs typeface="Times New Roman" panose="02020603050405020304" pitchFamily="18" charset="0"/>
              </a:rPr>
              <a:t>LAPTOPS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31F345D-E4CE-406B-A2E6-A53E5AC6C156}"/>
              </a:ext>
            </a:extLst>
          </p:cNvPr>
          <p:cNvSpPr txBox="1"/>
          <p:nvPr/>
        </p:nvSpPr>
        <p:spPr>
          <a:xfrm>
            <a:off x="7101573" y="1827599"/>
            <a:ext cx="8082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>
                <a:latin typeface="+mj-lt"/>
                <a:ea typeface="Tahoma" charset="0"/>
                <a:cs typeface="Times New Roman" panose="02020603050405020304" pitchFamily="18" charset="0"/>
              </a:rPr>
              <a:t>${VMs}</a:t>
            </a:r>
          </a:p>
          <a:p>
            <a:pPr algn="ctr"/>
            <a:r>
              <a:rPr lang="en-IN" sz="1400">
                <a:solidFill>
                  <a:schemeClr val="bg1">
                    <a:lumMod val="50000"/>
                  </a:schemeClr>
                </a:solidFill>
                <a:latin typeface="+mj-lt"/>
                <a:ea typeface="Tahoma" charset="0"/>
                <a:cs typeface="Times New Roman" panose="02020603050405020304" pitchFamily="18" charset="0"/>
              </a:rPr>
              <a:t>VMs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7A70022-4E44-4BCD-8809-D422ECD7A474}"/>
              </a:ext>
            </a:extLst>
          </p:cNvPr>
          <p:cNvSpPr txBox="1"/>
          <p:nvPr/>
        </p:nvSpPr>
        <p:spPr>
          <a:xfrm>
            <a:off x="8211863" y="1827599"/>
            <a:ext cx="8915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>
                <a:latin typeface="+mj-lt"/>
                <a:ea typeface="Tahoma" charset="0"/>
                <a:cs typeface="Times New Roman" panose="02020603050405020304" pitchFamily="18" charset="0"/>
              </a:rPr>
              <a:t>${Users}</a:t>
            </a:r>
          </a:p>
          <a:p>
            <a:pPr algn="ctr"/>
            <a:r>
              <a:rPr lang="en-IN" sz="1400">
                <a:solidFill>
                  <a:schemeClr val="bg1">
                    <a:lumMod val="50000"/>
                  </a:schemeClr>
                </a:solidFill>
                <a:latin typeface="+mj-lt"/>
                <a:ea typeface="Tahoma" charset="0"/>
                <a:cs typeface="Times New Roman" panose="02020603050405020304" pitchFamily="18" charset="0"/>
              </a:rPr>
              <a:t>USERS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87560B0-9047-4CC6-B4D0-F5154F0F5298}"/>
              </a:ext>
            </a:extLst>
          </p:cNvPr>
          <p:cNvSpPr txBox="1"/>
          <p:nvPr/>
        </p:nvSpPr>
        <p:spPr>
          <a:xfrm>
            <a:off x="9250742" y="1859561"/>
            <a:ext cx="1090362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>
                <a:latin typeface="+mj-lt"/>
                <a:ea typeface="Tahoma" charset="0"/>
                <a:cs typeface="Raavi" panose="020B0502040204020203" pitchFamily="34" charset="0"/>
              </a:rPr>
              <a:t>${Disk}</a:t>
            </a:r>
          </a:p>
          <a:p>
            <a:pPr algn="ctr"/>
            <a:r>
              <a:rPr lang="en-IN" sz="1100">
                <a:solidFill>
                  <a:schemeClr val="bg1">
                    <a:lumMod val="50000"/>
                  </a:schemeClr>
                </a:solidFill>
                <a:latin typeface="+mj-lt"/>
                <a:ea typeface="Tahoma" charset="0"/>
                <a:cs typeface="Times New Roman" panose="02020603050405020304" pitchFamily="18" charset="0"/>
              </a:rPr>
              <a:t>DISK LIBRARY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D97188E-143D-44AB-BDF9-3F3E108B8DED}"/>
              </a:ext>
            </a:extLst>
          </p:cNvPr>
          <p:cNvSpPr txBox="1"/>
          <p:nvPr/>
        </p:nvSpPr>
        <p:spPr>
          <a:xfrm>
            <a:off x="10407629" y="1862939"/>
            <a:ext cx="1176924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>
                <a:latin typeface="+mj-lt"/>
                <a:ea typeface="Tahoma" charset="0"/>
                <a:cs typeface="Times New Roman" panose="02020603050405020304" pitchFamily="18" charset="0"/>
              </a:rPr>
              <a:t>${Dedupe}</a:t>
            </a:r>
          </a:p>
          <a:p>
            <a:pPr algn="ctr"/>
            <a:r>
              <a:rPr lang="en-IN" sz="1100">
                <a:solidFill>
                  <a:schemeClr val="bg1">
                    <a:lumMod val="50000"/>
                  </a:schemeClr>
                </a:solidFill>
                <a:latin typeface="+mj-lt"/>
                <a:ea typeface="Tahoma" charset="0"/>
                <a:cs typeface="Times New Roman" panose="02020603050405020304" pitchFamily="18" charset="0"/>
              </a:rPr>
              <a:t>DEDUPE STORE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A85DDB5-5C38-406B-A40C-F7FBD6340EE2}"/>
              </a:ext>
            </a:extLst>
          </p:cNvPr>
          <p:cNvCxnSpPr>
            <a:cxnSpLocks/>
          </p:cNvCxnSpPr>
          <p:nvPr/>
        </p:nvCxnSpPr>
        <p:spPr>
          <a:xfrm>
            <a:off x="5801993" y="1934750"/>
            <a:ext cx="0" cy="354354"/>
          </a:xfrm>
          <a:prstGeom prst="line">
            <a:avLst/>
          </a:prstGeom>
          <a:ln w="13970">
            <a:solidFill>
              <a:srgbClr val="2F94B3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1FAD7536-7746-4527-AF9B-E31BD558D2DA}"/>
              </a:ext>
            </a:extLst>
          </p:cNvPr>
          <p:cNvCxnSpPr>
            <a:cxnSpLocks/>
          </p:cNvCxnSpPr>
          <p:nvPr/>
        </p:nvCxnSpPr>
        <p:spPr>
          <a:xfrm>
            <a:off x="6985502" y="1933019"/>
            <a:ext cx="0" cy="354354"/>
          </a:xfrm>
          <a:prstGeom prst="line">
            <a:avLst/>
          </a:prstGeom>
          <a:ln w="13970">
            <a:solidFill>
              <a:srgbClr val="2F94B3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603E64D-DC75-43D2-B2EA-A45AF68D4656}"/>
              </a:ext>
            </a:extLst>
          </p:cNvPr>
          <p:cNvCxnSpPr>
            <a:cxnSpLocks/>
          </p:cNvCxnSpPr>
          <p:nvPr/>
        </p:nvCxnSpPr>
        <p:spPr>
          <a:xfrm>
            <a:off x="8061927" y="1921570"/>
            <a:ext cx="0" cy="354354"/>
          </a:xfrm>
          <a:prstGeom prst="line">
            <a:avLst/>
          </a:prstGeom>
          <a:ln w="13970">
            <a:solidFill>
              <a:srgbClr val="2F94B3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33A77BD-AAFF-44F6-BCC4-C203F4ACBE92}"/>
              </a:ext>
            </a:extLst>
          </p:cNvPr>
          <p:cNvCxnSpPr>
            <a:cxnSpLocks/>
          </p:cNvCxnSpPr>
          <p:nvPr/>
        </p:nvCxnSpPr>
        <p:spPr>
          <a:xfrm>
            <a:off x="9157696" y="1913242"/>
            <a:ext cx="0" cy="354354"/>
          </a:xfrm>
          <a:prstGeom prst="line">
            <a:avLst/>
          </a:prstGeom>
          <a:ln w="13970">
            <a:solidFill>
              <a:srgbClr val="2F94B3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6C04338-C9A5-4F2F-B9BE-C6904F51F8D8}"/>
              </a:ext>
            </a:extLst>
          </p:cNvPr>
          <p:cNvCxnSpPr>
            <a:cxnSpLocks/>
          </p:cNvCxnSpPr>
          <p:nvPr/>
        </p:nvCxnSpPr>
        <p:spPr>
          <a:xfrm>
            <a:off x="10377938" y="1921570"/>
            <a:ext cx="0" cy="354354"/>
          </a:xfrm>
          <a:prstGeom prst="line">
            <a:avLst/>
          </a:prstGeom>
          <a:ln w="13970">
            <a:solidFill>
              <a:srgbClr val="2F94B3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70CE900B-3656-44A4-B1C8-A01B89C7FDF1}"/>
              </a:ext>
            </a:extLst>
          </p:cNvPr>
          <p:cNvSpPr txBox="1"/>
          <p:nvPr/>
        </p:nvSpPr>
        <p:spPr>
          <a:xfrm>
            <a:off x="4506793" y="2777076"/>
            <a:ext cx="2757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800">
                <a:latin typeface="+mj-lt"/>
                <a:ea typeface="Tahoma" charset="0"/>
                <a:cs typeface="Times New Roman" panose="02020603050405020304" pitchFamily="18" charset="0"/>
              </a:rPr>
              <a:t>Storage – Data Retention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7C73803-7970-459E-86EF-4C5981DD1E8C}"/>
              </a:ext>
            </a:extLst>
          </p:cNvPr>
          <p:cNvSpPr txBox="1"/>
          <p:nvPr/>
        </p:nvSpPr>
        <p:spPr>
          <a:xfrm>
            <a:off x="4842213" y="3175528"/>
            <a:ext cx="934871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>
                <a:solidFill>
                  <a:srgbClr val="2F94B3"/>
                </a:solidFill>
                <a:latin typeface="+mj-lt"/>
                <a:ea typeface="Tahoma" charset="0"/>
                <a:cs typeface="Times New Roman" panose="02020603050405020304" pitchFamily="18" charset="0"/>
              </a:rPr>
              <a:t>${Short}</a:t>
            </a:r>
          </a:p>
          <a:p>
            <a:pPr algn="ctr"/>
            <a:r>
              <a:rPr lang="en-IN" sz="1100">
                <a:solidFill>
                  <a:schemeClr val="bg1">
                    <a:lumMod val="50000"/>
                  </a:schemeClr>
                </a:solidFill>
                <a:latin typeface="+mj-lt"/>
                <a:ea typeface="Tahoma" charset="0"/>
                <a:cs typeface="Times New Roman" panose="02020603050405020304" pitchFamily="18" charset="0"/>
              </a:rPr>
              <a:t>0 - 30 DAYS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73F218C-C12A-479F-A84F-58741C629532}"/>
              </a:ext>
            </a:extLst>
          </p:cNvPr>
          <p:cNvSpPr txBox="1"/>
          <p:nvPr/>
        </p:nvSpPr>
        <p:spPr>
          <a:xfrm>
            <a:off x="5863845" y="3190473"/>
            <a:ext cx="1019831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>
                <a:solidFill>
                  <a:srgbClr val="2F94B3"/>
                </a:solidFill>
                <a:latin typeface="+mj-lt"/>
                <a:ea typeface="Tahoma" charset="0"/>
                <a:cs typeface="Times New Roman" panose="02020603050405020304" pitchFamily="18" charset="0"/>
              </a:rPr>
              <a:t>${Novice}</a:t>
            </a:r>
          </a:p>
          <a:p>
            <a:pPr algn="ctr"/>
            <a:r>
              <a:rPr lang="en-IN" sz="1100">
                <a:solidFill>
                  <a:schemeClr val="bg1">
                    <a:lumMod val="50000"/>
                  </a:schemeClr>
                </a:solidFill>
                <a:latin typeface="+mj-lt"/>
                <a:ea typeface="Tahoma" charset="0"/>
                <a:cs typeface="Times New Roman" panose="02020603050405020304" pitchFamily="18" charset="0"/>
              </a:rPr>
              <a:t>30 - 90 DAYS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E2B8707-822D-4AA7-908F-5AA645F088D5}"/>
              </a:ext>
            </a:extLst>
          </p:cNvPr>
          <p:cNvSpPr txBox="1"/>
          <p:nvPr/>
        </p:nvSpPr>
        <p:spPr>
          <a:xfrm>
            <a:off x="7046104" y="3194289"/>
            <a:ext cx="109677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>
                <a:solidFill>
                  <a:srgbClr val="2F94B3"/>
                </a:solidFill>
                <a:latin typeface="+mj-lt"/>
                <a:ea typeface="Tahoma" charset="0"/>
                <a:cs typeface="Times New Roman" panose="02020603050405020304" pitchFamily="18" charset="0"/>
              </a:rPr>
              <a:t>${Medium}</a:t>
            </a:r>
          </a:p>
          <a:p>
            <a:pPr algn="ctr"/>
            <a:r>
              <a:rPr lang="en-IN" sz="1100">
                <a:solidFill>
                  <a:schemeClr val="bg1">
                    <a:lumMod val="50000"/>
                  </a:schemeClr>
                </a:solidFill>
                <a:latin typeface="+mj-lt"/>
                <a:ea typeface="Tahoma" charset="0"/>
                <a:cs typeface="Times New Roman" panose="02020603050405020304" pitchFamily="18" charset="0"/>
              </a:rPr>
              <a:t>90 - 365 DAYS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2CA2BE3-D724-4082-BF2B-B8369364099E}"/>
              </a:ext>
            </a:extLst>
          </p:cNvPr>
          <p:cNvSpPr txBox="1"/>
          <p:nvPr/>
        </p:nvSpPr>
        <p:spPr>
          <a:xfrm>
            <a:off x="8331111" y="3182779"/>
            <a:ext cx="109196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sz="1400">
                <a:solidFill>
                  <a:srgbClr val="2F94B3"/>
                </a:solidFill>
                <a:latin typeface="+mj-lt"/>
                <a:ea typeface="Tahoma" charset="0"/>
                <a:cs typeface="Times New Roman" panose="02020603050405020304" pitchFamily="18" charset="0"/>
              </a:rPr>
              <a:t>${Long}</a:t>
            </a:r>
          </a:p>
          <a:p>
            <a:pPr algn="ctr"/>
            <a:r>
              <a:rPr lang="en-IN" sz="1100">
                <a:solidFill>
                  <a:schemeClr val="bg1">
                    <a:lumMod val="50000"/>
                  </a:schemeClr>
                </a:solidFill>
                <a:latin typeface="+mj-lt"/>
                <a:ea typeface="Tahoma" charset="0"/>
                <a:cs typeface="Times New Roman" panose="02020603050405020304" pitchFamily="18" charset="0"/>
              </a:rPr>
              <a:t>1 YR &amp; ABOVE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3B939A-3B48-4A1A-812C-18656D3398FF}"/>
              </a:ext>
            </a:extLst>
          </p:cNvPr>
          <p:cNvSpPr txBox="1"/>
          <p:nvPr/>
        </p:nvSpPr>
        <p:spPr>
          <a:xfrm>
            <a:off x="4506782" y="3898968"/>
            <a:ext cx="692365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800">
                <a:latin typeface="+mj-lt"/>
                <a:ea typeface="Tahoma" charset="0"/>
                <a:cs typeface="Times New Roman" panose="02020603050405020304" pitchFamily="18" charset="0"/>
              </a:rPr>
              <a:t>Capacity Usage Trend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1600">
                <a:latin typeface="+mj-lt"/>
                <a:ea typeface="Tahoma" charset="0"/>
                <a:cs typeface="Times New Roman" panose="02020603050405020304" pitchFamily="18" charset="0"/>
              </a:rPr>
              <a:t>#Value#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B7C9EEC-EB38-44DA-BA0E-92558718CDEF}"/>
              </a:ext>
            </a:extLst>
          </p:cNvPr>
          <p:cNvCxnSpPr/>
          <p:nvPr/>
        </p:nvCxnSpPr>
        <p:spPr>
          <a:xfrm>
            <a:off x="4535623" y="3834721"/>
            <a:ext cx="6976146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8855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Client Data - Backup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660850" y="985621"/>
            <a:ext cx="4953000" cy="4686300"/>
          </a:xfrm>
        </p:spPr>
        <p:txBody>
          <a:bodyPr/>
          <a:lstStyle/>
          <a:p>
            <a:r>
              <a:rPr lang="en-US" dirty="0"/>
              <a:t>Top 10 growing clients (last 7 days)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D025EC6-12F2-BD4E-AD65-43BFB58C3D8F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90E9C5A-54FD-48EE-9D20-03CA921D3E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4273060"/>
              </p:ext>
            </p:extLst>
          </p:nvPr>
        </p:nvGraphicFramePr>
        <p:xfrm>
          <a:off x="1660850" y="1381138"/>
          <a:ext cx="9283960" cy="259080"/>
        </p:xfrm>
        <a:graphic>
          <a:graphicData uri="http://schemas.openxmlformats.org/drawingml/2006/table">
            <a:tbl>
              <a:tblPr/>
              <a:tblGrid>
                <a:gridCol w="3237721">
                  <a:extLst>
                    <a:ext uri="{9D8B030D-6E8A-4147-A177-3AD203B41FA5}">
                      <a16:colId xmlns:a16="http://schemas.microsoft.com/office/drawing/2014/main" val="4101515801"/>
                    </a:ext>
                  </a:extLst>
                </a:gridCol>
                <a:gridCol w="2307117">
                  <a:extLst>
                    <a:ext uri="{9D8B030D-6E8A-4147-A177-3AD203B41FA5}">
                      <a16:colId xmlns:a16="http://schemas.microsoft.com/office/drawing/2014/main" val="1258047657"/>
                    </a:ext>
                  </a:extLst>
                </a:gridCol>
                <a:gridCol w="1933399">
                  <a:extLst>
                    <a:ext uri="{9D8B030D-6E8A-4147-A177-3AD203B41FA5}">
                      <a16:colId xmlns:a16="http://schemas.microsoft.com/office/drawing/2014/main" val="257745278"/>
                    </a:ext>
                  </a:extLst>
                </a:gridCol>
                <a:gridCol w="1805723">
                  <a:extLst>
                    <a:ext uri="{9D8B030D-6E8A-4147-A177-3AD203B41FA5}">
                      <a16:colId xmlns:a16="http://schemas.microsoft.com/office/drawing/2014/main" val="419377102"/>
                    </a:ext>
                  </a:extLst>
                </a:gridCol>
              </a:tblGrid>
              <a:tr h="211757">
                <a:tc>
                  <a:txBody>
                    <a:bodyPr/>
                    <a:lstStyle/>
                    <a:p>
                      <a:r>
                        <a:rPr lang="en-IN" sz="110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Client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110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Application Size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110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Growth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110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Growth (%)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9021375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1422A762-D769-4914-87C3-2A8BD82E1D3D}"/>
              </a:ext>
            </a:extLst>
          </p:cNvPr>
          <p:cNvSpPr txBox="1"/>
          <p:nvPr/>
        </p:nvSpPr>
        <p:spPr>
          <a:xfrm>
            <a:off x="857488" y="6138802"/>
            <a:ext cx="1036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&lt;insert observations / identify concerns&gt;</a:t>
            </a:r>
          </a:p>
        </p:txBody>
      </p:sp>
    </p:spTree>
    <p:extLst>
      <p:ext uri="{BB962C8B-B14F-4D97-AF65-F5344CB8AC3E}">
        <p14:creationId xmlns:p14="http://schemas.microsoft.com/office/powerpoint/2010/main" val="287407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Client Data - Backup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D025EC6-12F2-BD4E-AD65-43BFB58C3D8F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22A762-D769-4914-87C3-2A8BD82E1D3D}"/>
              </a:ext>
            </a:extLst>
          </p:cNvPr>
          <p:cNvSpPr txBox="1"/>
          <p:nvPr/>
        </p:nvSpPr>
        <p:spPr>
          <a:xfrm>
            <a:off x="857488" y="6138802"/>
            <a:ext cx="1036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&lt;insert observations / identify concerns&gt;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778188D-76B2-40D7-9D67-978C12EFDFD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60850" y="987212"/>
            <a:ext cx="4953000" cy="4686300"/>
          </a:xfrm>
        </p:spPr>
        <p:txBody>
          <a:bodyPr/>
          <a:lstStyle/>
          <a:p>
            <a:r>
              <a:rPr lang="en-US" dirty="0"/>
              <a:t>Largest Client details (top 10)</a:t>
            </a:r>
          </a:p>
          <a:p>
            <a:endParaRPr lang="en-US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E90B508-9F21-4F65-821E-8DA1B760B0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9617187"/>
              </p:ext>
            </p:extLst>
          </p:nvPr>
        </p:nvGraphicFramePr>
        <p:xfrm>
          <a:off x="1660847" y="1382146"/>
          <a:ext cx="9283960" cy="259080"/>
        </p:xfrm>
        <a:graphic>
          <a:graphicData uri="http://schemas.openxmlformats.org/drawingml/2006/table">
            <a:tbl>
              <a:tblPr/>
              <a:tblGrid>
                <a:gridCol w="3664721">
                  <a:extLst>
                    <a:ext uri="{9D8B030D-6E8A-4147-A177-3AD203B41FA5}">
                      <a16:colId xmlns:a16="http://schemas.microsoft.com/office/drawing/2014/main" val="4101515801"/>
                    </a:ext>
                  </a:extLst>
                </a:gridCol>
                <a:gridCol w="2524586">
                  <a:extLst>
                    <a:ext uri="{9D8B030D-6E8A-4147-A177-3AD203B41FA5}">
                      <a16:colId xmlns:a16="http://schemas.microsoft.com/office/drawing/2014/main" val="1258047657"/>
                    </a:ext>
                  </a:extLst>
                </a:gridCol>
                <a:gridCol w="3094653">
                  <a:extLst>
                    <a:ext uri="{9D8B030D-6E8A-4147-A177-3AD203B41FA5}">
                      <a16:colId xmlns:a16="http://schemas.microsoft.com/office/drawing/2014/main" val="257745278"/>
                    </a:ext>
                  </a:extLst>
                </a:gridCol>
              </a:tblGrid>
              <a:tr h="211757">
                <a:tc>
                  <a:txBody>
                    <a:bodyPr/>
                    <a:lstStyle/>
                    <a:p>
                      <a:r>
                        <a:rPr lang="en-IN" sz="110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Client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110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Application Size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110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Share of Total (%)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90213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8371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Storage Resources Summary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D025EC6-12F2-BD4E-AD65-43BFB58C3D8F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87684" y="5555516"/>
            <a:ext cx="1036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Tahoma" charset="0"/>
                <a:ea typeface="Tahoma" charset="0"/>
                <a:cs typeface="Tahoma" charset="0"/>
              </a:rPr>
              <a:t>&lt;insert observations / identify </a:t>
            </a:r>
            <a:r>
              <a:rPr lang="en-US" sz="2000">
                <a:latin typeface="Tahoma" charset="0"/>
                <a:ea typeface="Tahoma" charset="0"/>
                <a:cs typeface="Tahoma" charset="0"/>
              </a:rPr>
              <a:t>concerns&gt;</a:t>
            </a:r>
            <a:endParaRPr lang="en-US" sz="2000" dirty="0">
              <a:latin typeface="Tahoma" charset="0"/>
              <a:ea typeface="Tahoma" charset="0"/>
              <a:cs typeface="Tahoma" charset="0"/>
            </a:endParaRPr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AD39B22D-1F25-457B-85D7-C6D890A6ED17}"/>
              </a:ext>
            </a:extLst>
          </p:cNvPr>
          <p:cNvGraphicFramePr/>
          <p:nvPr/>
        </p:nvGraphicFramePr>
        <p:xfrm>
          <a:off x="606391" y="902373"/>
          <a:ext cx="11126821" cy="4122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1762708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SYNC_SLIDE_GUID" val="2102b549-add1-4a61-ae7a-693ab07727d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SYNC_SLIDE_GUID" val="ac6c98a5-19bb-4a4d-bfb6-05ab5f52ecc5"/>
</p:tagLst>
</file>

<file path=ppt/theme/theme1.xml><?xml version="1.0" encoding="utf-8"?>
<a:theme xmlns:a="http://schemas.openxmlformats.org/drawingml/2006/main" name="Text slide Master">
  <a:themeElements>
    <a:clrScheme name="CMV-colors 02/02/16">
      <a:dk1>
        <a:srgbClr val="000624"/>
      </a:dk1>
      <a:lt1>
        <a:srgbClr val="FFFFFF"/>
      </a:lt1>
      <a:dk2>
        <a:srgbClr val="000624"/>
      </a:dk2>
      <a:lt2>
        <a:srgbClr val="DFE5E8"/>
      </a:lt2>
      <a:accent1>
        <a:srgbClr val="EE312F"/>
      </a:accent1>
      <a:accent2>
        <a:srgbClr val="00A0D3"/>
      </a:accent2>
      <a:accent3>
        <a:srgbClr val="000624"/>
      </a:accent3>
      <a:accent4>
        <a:srgbClr val="7C8184"/>
      </a:accent4>
      <a:accent5>
        <a:srgbClr val="DFE5E8"/>
      </a:accent5>
      <a:accent6>
        <a:srgbClr val="F48382"/>
      </a:accent6>
      <a:hlink>
        <a:srgbClr val="00A0D3"/>
      </a:hlink>
      <a:folHlink>
        <a:srgbClr val="00A0D3"/>
      </a:folHlink>
    </a:clrScheme>
    <a:fontScheme name="CMV-font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  <a:effectLst/>
      </a:spPr>
      <a:bodyPr lIns="0" tIns="0" rIns="0" bIns="0" rtlCol="0" anchor="ctr"/>
      <a:lstStyle>
        <a:defPPr algn="ctr">
          <a:defRPr sz="2000">
            <a:latin typeface="Tahoma" charset="0"/>
            <a:ea typeface="Tahoma" charset="0"/>
            <a:cs typeface="Tahoma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 smtClean="0">
            <a:latin typeface="Tahoma" charset="0"/>
            <a:ea typeface="Tahoma" charset="0"/>
            <a:cs typeface="Tahoma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0412937-36D0-D947-8EA3-921987F0F018}" vid="{CE87ACD0-2D5A-C14F-8F00-EA14A9019F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Template V2</Template>
  <TotalTime>23021</TotalTime>
  <Words>731</Words>
  <Application>Microsoft Office PowerPoint</Application>
  <PresentationFormat>Custom</PresentationFormat>
  <Paragraphs>197</Paragraphs>
  <Slides>12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Tahoma</vt:lpstr>
      <vt:lpstr>Text slide Master</vt:lpstr>
      <vt:lpstr>PowerPoint Presentation</vt:lpstr>
      <vt:lpstr>Backup SLA</vt:lpstr>
      <vt:lpstr>Daily Backup Job Success Rates – 30-days</vt:lpstr>
      <vt:lpstr>Daily Backup Job Success Rates – 30-days</vt:lpstr>
      <vt:lpstr>License Consumption</vt:lpstr>
      <vt:lpstr>License Consumption</vt:lpstr>
      <vt:lpstr>Client Data - Backup</vt:lpstr>
      <vt:lpstr>Client Data - Backup</vt:lpstr>
      <vt:lpstr>Storage Resources Summary</vt:lpstr>
      <vt:lpstr>Storage Resources Summary</vt:lpstr>
      <vt:lpstr>Health Report Summary</vt:lpstr>
      <vt:lpstr>PowerPoint Presentation</vt:lpstr>
    </vt:vector>
  </TitlesOfParts>
  <Company>CommVault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Jordan Ryan</dc:creator>
  <cp:lastModifiedBy>Nikhith Birru</cp:lastModifiedBy>
  <cp:revision>304</cp:revision>
  <cp:lastPrinted>2016-02-03T21:17:04Z</cp:lastPrinted>
  <dcterms:created xsi:type="dcterms:W3CDTF">2016-11-07T20:28:22Z</dcterms:created>
  <dcterms:modified xsi:type="dcterms:W3CDTF">2020-11-05T16:10:00Z</dcterms:modified>
</cp:coreProperties>
</file>