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ags/tag10.xml" ContentType="application/vnd.openxmlformats-officedocument.presentationml.tags+xml"/>
  <Override PartName="/ppt/notesSlides/notesSlide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style6.xml" ContentType="application/vnd.ms-office.chartstyle+xml"/>
  <Override PartName="/ppt/charts/colors6.xml" ContentType="application/vnd.ms-office.chartcolorstyle+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charts/chart11.xml" ContentType="application/vnd.openxmlformats-officedocument.drawingml.chart+xml"/>
  <Override PartName="/ppt/charts/style9.xml" ContentType="application/vnd.ms-office.chartstyle+xml"/>
  <Override PartName="/ppt/charts/colors9.xml" ContentType="application/vnd.ms-office.chartcolorstyl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charts/chart12.xml" ContentType="application/vnd.openxmlformats-officedocument.drawingml.chart+xml"/>
  <Override PartName="/ppt/theme/themeOverride1.xml" ContentType="application/vnd.openxmlformats-officedocument.themeOverride+xml"/>
  <Override PartName="/ppt/charts/chart13.xml" ContentType="application/vnd.openxmlformats-officedocument.drawingml.chart+xml"/>
  <Override PartName="/ppt/theme/themeOverride2.xml" ContentType="application/vnd.openxmlformats-officedocument.themeOverride+xml"/>
  <Override PartName="/ppt/charts/chart14.xml" ContentType="application/vnd.openxmlformats-officedocument.drawingml.chart+xml"/>
  <Override PartName="/ppt/theme/themeOverride3.xml" ContentType="application/vnd.openxmlformats-officedocument.themeOverride+xml"/>
  <Override PartName="/ppt/tags/tag11.xml" ContentType="application/vnd.openxmlformats-officedocument.presentationml.tags+xml"/>
  <Override PartName="/ppt/notesSlides/notesSlide3.xml" ContentType="application/vnd.openxmlformats-officedocument.presentationml.notesSlide+xml"/>
  <Override PartName="/ppt/charts/chart15.xml" ContentType="application/vnd.openxmlformats-officedocument.drawingml.chart+xml"/>
  <Override PartName="/ppt/theme/themeOverride4.xml" ContentType="application/vnd.openxmlformats-officedocument.themeOverride+xml"/>
  <Override PartName="/ppt/charts/chart16.xml" ContentType="application/vnd.openxmlformats-officedocument.drawingml.chart+xml"/>
  <Override PartName="/ppt/theme/themeOverride5.xml" ContentType="application/vnd.openxmlformats-officedocument.themeOverride+xml"/>
  <Override PartName="/ppt/charts/chart17.xml" ContentType="application/vnd.openxmlformats-officedocument.drawingml.chart+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notesSlides/notesSlide5.xml" ContentType="application/vnd.openxmlformats-officedocument.presentationml.notesSlide+xml"/>
  <Override PartName="/ppt/tags/tag14.xml" ContentType="application/vnd.openxmlformats-officedocument.presentationml.tags+xml"/>
  <Override PartName="/ppt/notesSlides/notesSlide6.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7.xml" ContentType="application/vnd.openxmlformats-officedocument.presentationml.notesSlide+xml"/>
  <Override PartName="/ppt/tags/tag19.xml" ContentType="application/vnd.openxmlformats-officedocument.presentationml.tags+xml"/>
  <Override PartName="/ppt/notesSlides/notesSlide8.xml" ContentType="application/vnd.openxmlformats-officedocument.presentationml.notesSlide+xml"/>
  <Override PartName="/ppt/tags/tag20.xml" ContentType="application/vnd.openxmlformats-officedocument.presentationml.tags+xml"/>
  <Override PartName="/ppt/notesSlides/notesSlide9.xml" ContentType="application/vnd.openxmlformats-officedocument.presentationml.notesSlide+xml"/>
  <Override PartName="/ppt/tags/tag21.xml" ContentType="application/vnd.openxmlformats-officedocument.presentationml.tags+xml"/>
  <Override PartName="/ppt/notesSlides/notesSlide10.xml" ContentType="application/vnd.openxmlformats-officedocument.presentationml.notesSlide+xml"/>
  <Override PartName="/ppt/tags/tag22.xml" ContentType="application/vnd.openxmlformats-officedocument.presentationml.tags+xml"/>
  <Override PartName="/ppt/notesSlides/notesSlide11.xml" ContentType="application/vnd.openxmlformats-officedocument.presentationml.notesSlide+xml"/>
  <Override PartName="/ppt/tags/tag23.xml" ContentType="application/vnd.openxmlformats-officedocument.presentationml.tags+xml"/>
  <Override PartName="/ppt/notesSlides/notesSlide12.xml" ContentType="application/vnd.openxmlformats-officedocument.presentationml.notesSlide+xml"/>
  <Override PartName="/ppt/tags/tag24.xml" ContentType="application/vnd.openxmlformats-officedocument.presentationml.tags+xml"/>
  <Override PartName="/ppt/notesSlides/notesSlide13.xml" ContentType="application/vnd.openxmlformats-officedocument.presentationml.notesSlide+xml"/>
  <Override PartName="/ppt/tags/tag2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48" r:id="rId4"/>
  </p:sldMasterIdLst>
  <p:notesMasterIdLst>
    <p:notesMasterId r:id="rId52"/>
  </p:notesMasterIdLst>
  <p:handoutMasterIdLst>
    <p:handoutMasterId r:id="rId53"/>
  </p:handoutMasterIdLst>
  <p:sldIdLst>
    <p:sldId id="319" r:id="rId5"/>
    <p:sldId id="278" r:id="rId6"/>
    <p:sldId id="360" r:id="rId7"/>
    <p:sldId id="362" r:id="rId8"/>
    <p:sldId id="361" r:id="rId9"/>
    <p:sldId id="363" r:id="rId10"/>
    <p:sldId id="718" r:id="rId11"/>
    <p:sldId id="365" r:id="rId12"/>
    <p:sldId id="366" r:id="rId13"/>
    <p:sldId id="279" r:id="rId14"/>
    <p:sldId id="367" r:id="rId15"/>
    <p:sldId id="368" r:id="rId16"/>
    <p:sldId id="369" r:id="rId17"/>
    <p:sldId id="370" r:id="rId18"/>
    <p:sldId id="371" r:id="rId19"/>
    <p:sldId id="373" r:id="rId20"/>
    <p:sldId id="375" r:id="rId21"/>
    <p:sldId id="376" r:id="rId22"/>
    <p:sldId id="387" r:id="rId23"/>
    <p:sldId id="377" r:id="rId24"/>
    <p:sldId id="415" r:id="rId25"/>
    <p:sldId id="720" r:id="rId26"/>
    <p:sldId id="709" r:id="rId27"/>
    <p:sldId id="374" r:id="rId28"/>
    <p:sldId id="381" r:id="rId29"/>
    <p:sldId id="384" r:id="rId30"/>
    <p:sldId id="385" r:id="rId31"/>
    <p:sldId id="383" r:id="rId32"/>
    <p:sldId id="388" r:id="rId33"/>
    <p:sldId id="389" r:id="rId34"/>
    <p:sldId id="390" r:id="rId35"/>
    <p:sldId id="414" r:id="rId36"/>
    <p:sldId id="393" r:id="rId37"/>
    <p:sldId id="394" r:id="rId38"/>
    <p:sldId id="412" r:id="rId39"/>
    <p:sldId id="395" r:id="rId40"/>
    <p:sldId id="397" r:id="rId41"/>
    <p:sldId id="399" r:id="rId42"/>
    <p:sldId id="400" r:id="rId43"/>
    <p:sldId id="402" r:id="rId44"/>
    <p:sldId id="717" r:id="rId45"/>
    <p:sldId id="719" r:id="rId46"/>
    <p:sldId id="405" r:id="rId47"/>
    <p:sldId id="714" r:id="rId48"/>
    <p:sldId id="715" r:id="rId49"/>
    <p:sldId id="716" r:id="rId50"/>
    <p:sldId id="413" r:id="rId51"/>
  </p:sldIdLst>
  <p:sldSz cx="12192000" cy="6858000"/>
  <p:notesSz cx="6858000" cy="9144000"/>
  <p:embeddedFontLst>
    <p:embeddedFont>
      <p:font typeface="Calibri" panose="020F0502020204030204" pitchFamily="34" charset="0"/>
      <p:regular r:id="rId54"/>
      <p:bold r:id="rId55"/>
      <p:italic r:id="rId56"/>
      <p:boldItalic r:id="rId57"/>
    </p:embeddedFont>
    <p:embeddedFont>
      <p:font typeface="DM Sans" pitchFamily="2" charset="0"/>
      <p:regular r:id="rId58"/>
      <p:bold r:id="rId59"/>
      <p:italic r:id="rId60"/>
      <p:boldItalic r:id="rId61"/>
    </p:embeddedFont>
    <p:embeddedFont>
      <p:font typeface="DM Serif Display" pitchFamily="2" charset="0"/>
      <p:regular r:id="rId62"/>
      <p:italic r:id="rId63"/>
    </p:embeddedFont>
  </p:embeddedFontLst>
  <p:custDataLst>
    <p:tags r:id="rId64"/>
  </p:custDataLst>
  <p:defaultTextStyle>
    <a:defPPr>
      <a:defRPr lang="en-US"/>
    </a:defPPr>
    <a:lvl1pPr algn="l" rtl="0" eaLnBrk="0" fontAlgn="base" hangingPunct="0">
      <a:spcBef>
        <a:spcPct val="0"/>
      </a:spcBef>
      <a:spcAft>
        <a:spcPct val="0"/>
      </a:spcAft>
      <a:defRPr kern="1200">
        <a:solidFill>
          <a:schemeClr val="tx1"/>
        </a:solidFill>
        <a:latin typeface="DM Sans" pitchFamily="2" charset="0"/>
        <a:ea typeface="+mn-ea"/>
        <a:cs typeface="+mn-cs"/>
      </a:defRPr>
    </a:lvl1pPr>
    <a:lvl2pPr marL="457200" algn="l" rtl="0" eaLnBrk="0" fontAlgn="base" hangingPunct="0">
      <a:spcBef>
        <a:spcPct val="0"/>
      </a:spcBef>
      <a:spcAft>
        <a:spcPct val="0"/>
      </a:spcAft>
      <a:defRPr kern="1200">
        <a:solidFill>
          <a:schemeClr val="tx1"/>
        </a:solidFill>
        <a:latin typeface="DM Sans" pitchFamily="2" charset="0"/>
        <a:ea typeface="+mn-ea"/>
        <a:cs typeface="+mn-cs"/>
      </a:defRPr>
    </a:lvl2pPr>
    <a:lvl3pPr marL="914400" algn="l" rtl="0" eaLnBrk="0" fontAlgn="base" hangingPunct="0">
      <a:spcBef>
        <a:spcPct val="0"/>
      </a:spcBef>
      <a:spcAft>
        <a:spcPct val="0"/>
      </a:spcAft>
      <a:defRPr kern="1200">
        <a:solidFill>
          <a:schemeClr val="tx1"/>
        </a:solidFill>
        <a:latin typeface="DM Sans" pitchFamily="2" charset="0"/>
        <a:ea typeface="+mn-ea"/>
        <a:cs typeface="+mn-cs"/>
      </a:defRPr>
    </a:lvl3pPr>
    <a:lvl4pPr marL="1371600" algn="l" rtl="0" eaLnBrk="0" fontAlgn="base" hangingPunct="0">
      <a:spcBef>
        <a:spcPct val="0"/>
      </a:spcBef>
      <a:spcAft>
        <a:spcPct val="0"/>
      </a:spcAft>
      <a:defRPr kern="1200">
        <a:solidFill>
          <a:schemeClr val="tx1"/>
        </a:solidFill>
        <a:latin typeface="DM Sans" pitchFamily="2" charset="0"/>
        <a:ea typeface="+mn-ea"/>
        <a:cs typeface="+mn-cs"/>
      </a:defRPr>
    </a:lvl4pPr>
    <a:lvl5pPr marL="1828800" algn="l" rtl="0" eaLnBrk="0" fontAlgn="base" hangingPunct="0">
      <a:spcBef>
        <a:spcPct val="0"/>
      </a:spcBef>
      <a:spcAft>
        <a:spcPct val="0"/>
      </a:spcAft>
      <a:defRPr kern="1200">
        <a:solidFill>
          <a:schemeClr val="tx1"/>
        </a:solidFill>
        <a:latin typeface="DM Sans" pitchFamily="2" charset="0"/>
        <a:ea typeface="+mn-ea"/>
        <a:cs typeface="+mn-cs"/>
      </a:defRPr>
    </a:lvl5pPr>
    <a:lvl6pPr marL="2286000" algn="l" defTabSz="914400" rtl="0" eaLnBrk="1" latinLnBrk="0" hangingPunct="1">
      <a:defRPr kern="1200">
        <a:solidFill>
          <a:schemeClr val="tx1"/>
        </a:solidFill>
        <a:latin typeface="DM Sans" pitchFamily="2" charset="0"/>
        <a:ea typeface="+mn-ea"/>
        <a:cs typeface="+mn-cs"/>
      </a:defRPr>
    </a:lvl6pPr>
    <a:lvl7pPr marL="2743200" algn="l" defTabSz="914400" rtl="0" eaLnBrk="1" latinLnBrk="0" hangingPunct="1">
      <a:defRPr kern="1200">
        <a:solidFill>
          <a:schemeClr val="tx1"/>
        </a:solidFill>
        <a:latin typeface="DM Sans" pitchFamily="2" charset="0"/>
        <a:ea typeface="+mn-ea"/>
        <a:cs typeface="+mn-cs"/>
      </a:defRPr>
    </a:lvl7pPr>
    <a:lvl8pPr marL="3200400" algn="l" defTabSz="914400" rtl="0" eaLnBrk="1" latinLnBrk="0" hangingPunct="1">
      <a:defRPr kern="1200">
        <a:solidFill>
          <a:schemeClr val="tx1"/>
        </a:solidFill>
        <a:latin typeface="DM Sans" pitchFamily="2" charset="0"/>
        <a:ea typeface="+mn-ea"/>
        <a:cs typeface="+mn-cs"/>
      </a:defRPr>
    </a:lvl8pPr>
    <a:lvl9pPr marL="3657600" algn="l" defTabSz="914400" rtl="0" eaLnBrk="1" latinLnBrk="0" hangingPunct="1">
      <a:defRPr kern="1200">
        <a:solidFill>
          <a:schemeClr val="tx1"/>
        </a:solidFill>
        <a:latin typeface="DM Sans" pitchFamily="2"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ssica Murphy" initials="" lastIdx="1" clrIdx="0"/>
  <p:cmAuthor id="2" name="."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FFFFFF"/>
    <a:srgbClr val="ECECEC"/>
    <a:srgbClr val="0047BB"/>
    <a:srgbClr val="0B2E44"/>
    <a:srgbClr val="4F697B"/>
    <a:srgbClr val="E6E6E6"/>
    <a:srgbClr val="33058D"/>
    <a:srgbClr val="949CDD"/>
    <a:srgbClr val="34C3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805" autoAdjust="0"/>
    <p:restoredTop sz="94664" autoAdjust="0"/>
  </p:normalViewPr>
  <p:slideViewPr>
    <p:cSldViewPr snapToGrid="0">
      <p:cViewPr varScale="1">
        <p:scale>
          <a:sx n="114" d="100"/>
          <a:sy n="114" d="100"/>
        </p:scale>
        <p:origin x="198" y="120"/>
      </p:cViewPr>
      <p:guideLst/>
    </p:cSldViewPr>
  </p:slideViewPr>
  <p:notesTextViewPr>
    <p:cViewPr>
      <p:scale>
        <a:sx n="3" d="2"/>
        <a:sy n="3" d="2"/>
      </p:scale>
      <p:origin x="0" y="0"/>
    </p:cViewPr>
  </p:notesTextViewPr>
  <p:notesViewPr>
    <p:cSldViewPr snapToGrid="0">
      <p:cViewPr varScale="1">
        <p:scale>
          <a:sx n="87" d="100"/>
          <a:sy n="87" d="100"/>
        </p:scale>
        <p:origin x="2172"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font" Target="fonts/font2.fntdata"/><Relationship Id="rId63" Type="http://schemas.openxmlformats.org/officeDocument/2006/relationships/font" Target="fonts/font10.fntdata"/><Relationship Id="rId68"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font" Target="fonts/font5.fntdata"/><Relationship Id="rId66"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4.fntdata"/><Relationship Id="rId61" Type="http://schemas.openxmlformats.org/officeDocument/2006/relationships/font" Target="fonts/font8.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60" Type="http://schemas.openxmlformats.org/officeDocument/2006/relationships/font" Target="fonts/font7.fntdata"/><Relationship Id="rId6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3.fntdata"/><Relationship Id="rId64" Type="http://schemas.openxmlformats.org/officeDocument/2006/relationships/tags" Target="tags/tag1.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6.fntdata"/><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1.fntdata"/><Relationship Id="rId62" Type="http://schemas.openxmlformats.org/officeDocument/2006/relationships/font" Target="fonts/font9.fntdata"/></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8.xml"/><Relationship Id="rId1" Type="http://schemas.microsoft.com/office/2011/relationships/chartStyle" Target="style8.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9.xml"/><Relationship Id="rId1" Type="http://schemas.microsoft.com/office/2011/relationships/chartStyle" Target="style9.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1.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2.xml"/></Relationships>
</file>

<file path=ppt/charts/_rels/chart14.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3.xml"/></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4.xml"/></Relationships>
</file>

<file path=ppt/charts/_rels/chart16.xml.rels><?xml version="1.0" encoding="UTF-8" standalone="yes"?>
<Relationships xmlns="http://schemas.openxmlformats.org/package/2006/relationships"><Relationship Id="rId2" Type="http://schemas.openxmlformats.org/officeDocument/2006/relationships/package" Target="../embeddings/Microsoft_Excel_Worksheet15.xlsx"/><Relationship Id="rId1" Type="http://schemas.openxmlformats.org/officeDocument/2006/relationships/themeOverride" Target="../theme/themeOverride5.xml"/></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6.xml"/><Relationship Id="rId1" Type="http://schemas.microsoft.com/office/2011/relationships/chartStyle" Target="style6.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baseline="0">
                <a:solidFill>
                  <a:srgbClr val="595959"/>
                </a:solidFill>
                <a:latin typeface="Arial" panose="020B0604020202020204" pitchFamily="34" charset="0"/>
                <a:ea typeface="+mn-ea"/>
                <a:cs typeface="Arial" panose="020B0604020202020204" pitchFamily="34" charset="0"/>
              </a:defRPr>
            </a:pPr>
            <a:r>
              <a:rPr lang="en-US">
                <a:latin typeface="Arial" panose="020B0604020202020204" pitchFamily="34" charset="0"/>
                <a:cs typeface="Arial" panose="020B0604020202020204" pitchFamily="34" charset="0"/>
              </a:rPr>
              <a:t>Number of Jobs Vs Failure %</a:t>
            </a:r>
          </a:p>
        </c:rich>
      </c:tx>
      <c:overlay val="0"/>
      <c:spPr>
        <a:noFill/>
        <a:ln>
          <a:noFill/>
        </a:ln>
        <a:effectLst/>
      </c:spPr>
      <c:txPr>
        <a:bodyPr rot="0" spcFirstLastPara="1" vertOverflow="ellipsis" vert="horz" wrap="square" anchor="ctr" anchorCtr="1"/>
        <a:lstStyle/>
        <a:p>
          <a:pPr>
            <a:defRPr sz="1200" b="1"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tx>
            <c:strRef>
              <c:f>Sheet1!$B$1</c:f>
              <c:strCache>
                <c:ptCount val="1"/>
                <c:pt idx="0">
                  <c:v>Failure %</c:v>
                </c:pt>
              </c:strCache>
            </c:strRef>
          </c:tx>
          <c:spPr>
            <a:solidFill>
              <a:schemeClr val="accent2"/>
            </a:solidFill>
            <a:ln>
              <a:noFill/>
            </a:ln>
            <a:effectLst/>
          </c:spPr>
          <c:invertIfNegative val="0"/>
          <c:dLbls>
            <c:numFmt formatCode="0.00%" sourceLinked="0"/>
            <c:spPr>
              <a:noFill/>
              <a:ln>
                <a:noFill/>
              </a:ln>
              <a:effectLst/>
            </c:spPr>
            <c:txPr>
              <a:bodyPr rot="0" spcFirstLastPara="1" vertOverflow="ellipsis" vert="horz" wrap="square" anchor="ctr" anchorCtr="1"/>
              <a:lstStyle/>
              <a:p>
                <a:pPr>
                  <a:defRPr sz="1000" b="0" i="0" u="none" strike="noStrike" kern="1200" baseline="0">
                    <a:solidFill>
                      <a:srgbClr val="0047BB"/>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howLeaderLines val="0"/>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5="http://schemas.microsoft.com/office/drawing/2012/chart" uri="{CE6537A1-D6FC-4f65-9D91-7224C49458BB}">
                <c15:showLeaderLines val="0"/>
              </c:ext>
            </c:extLst>
          </c:dLbls>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0-5038-474D-8CE3-87FCF3FE4773}"/>
            </c:ext>
          </c:extLst>
        </c:ser>
        <c:dLbls>
          <c:showLegendKey val="0"/>
          <c:showVal val="0"/>
          <c:showCatName val="0"/>
          <c:showSerName val="0"/>
          <c:showPercent val="0"/>
          <c:showBubbleSize val="0"/>
        </c:dLbls>
        <c:gapWidth val="75"/>
        <c:overlap val="-25"/>
        <c:axId val="59357824"/>
        <c:axId val="59363712"/>
      </c:barChart>
      <c:lineChart>
        <c:grouping val="standard"/>
        <c:varyColors val="0"/>
        <c:ser>
          <c:idx val="1"/>
          <c:order val="1"/>
          <c:tx>
            <c:strRef>
              <c:f>Sheet1!$C$1</c:f>
              <c:strCache>
                <c:ptCount val="1"/>
                <c:pt idx="0">
                  <c:v>Total Jobs</c:v>
                </c:pt>
              </c:strCache>
            </c:strRef>
          </c:tx>
          <c:spPr>
            <a:ln w="22225" cap="rnd" cmpd="sng" algn="ctr">
              <a:solidFill>
                <a:schemeClr val="accent4"/>
              </a:solidFill>
              <a:prstDash val="solid"/>
              <a:round/>
            </a:ln>
            <a:effectLst/>
          </c:spPr>
          <c:marker>
            <c:spPr>
              <a:solidFill>
                <a:schemeClr val="accent4"/>
              </a:solidFill>
              <a:ln w="6350" cap="flat" cmpd="sng" algn="ctr">
                <a:solidFill>
                  <a:schemeClr val="accent4"/>
                </a:solidFill>
                <a:prstDash val="solid"/>
                <a:round/>
              </a:ln>
              <a:effectLst/>
            </c:spPr>
          </c:marker>
          <c:dLbls>
            <c:numFmt formatCode="#,##0" sourceLinked="0"/>
            <c:spPr>
              <a:noFill/>
              <a:ln>
                <a:noFill/>
              </a:ln>
              <a:effectLst/>
            </c:spPr>
            <c:txPr>
              <a:bodyPr rot="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dLblPos val="t"/>
            <c:showLegendKey val="0"/>
            <c:showVal val="1"/>
            <c:showCatName val="0"/>
            <c:showSerName val="0"/>
            <c:showPercent val="0"/>
            <c:showBubbleSize val="0"/>
            <c:showLeaderLines val="0"/>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5="http://schemas.microsoft.com/office/drawing/2012/chart" uri="{CE6537A1-D6FC-4f65-9D91-7224C49458BB}">
                <c15:showLeaderLines val="0"/>
              </c:ext>
            </c:extLst>
          </c:dLbls>
          <c:cat>
            <c:strRef>
              <c:f>Sheet1!$A$2</c:f>
              <c:strCache>
                <c:ptCount val="1"/>
                <c:pt idx="0">
                  <c:v>N/A</c:v>
                </c:pt>
              </c:strCache>
            </c:strRef>
          </c:cat>
          <c:val>
            <c:numRef>
              <c:f>Sheet1!$C$2</c:f>
              <c:numCache>
                <c:formatCode>General</c:formatCode>
                <c:ptCount val="1"/>
                <c:pt idx="0">
                  <c:v>0</c:v>
                </c:pt>
              </c:numCache>
            </c:numRef>
          </c:val>
          <c:smooth val="1"/>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1-5038-474D-8CE3-87FCF3FE4773}"/>
            </c:ext>
          </c:extLst>
        </c:ser>
        <c:dLbls>
          <c:showLegendKey val="0"/>
          <c:showVal val="0"/>
          <c:showCatName val="0"/>
          <c:showSerName val="0"/>
          <c:showPercent val="0"/>
          <c:showBubbleSize val="0"/>
        </c:dLbls>
        <c:marker val="1"/>
        <c:smooth val="0"/>
        <c:axId val="59366784"/>
        <c:axId val="59365248"/>
      </c:lineChart>
      <c:catAx>
        <c:axId val="59357824"/>
        <c:scaling>
          <c:orientation val="minMax"/>
        </c:scaling>
        <c:delete val="0"/>
        <c:axPos val="b"/>
        <c:numFmt formatCode="General" sourceLinked="0"/>
        <c:majorTickMark val="none"/>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59363712"/>
        <c:crosses val="autoZero"/>
        <c:auto val="1"/>
        <c:lblAlgn val="ctr"/>
        <c:lblOffset val="100"/>
        <c:noMultiLvlLbl val="0"/>
      </c:catAx>
      <c:valAx>
        <c:axId val="59363712"/>
        <c:scaling>
          <c:orientation val="minMax"/>
          <c:max val="0.2"/>
        </c:scaling>
        <c:delete val="0"/>
        <c:axPos val="l"/>
        <c:majorGridlines>
          <c:spPr>
            <a:ln w="6350" cap="flat" cmpd="sng" algn="ctr">
              <a:solidFill>
                <a:schemeClr val="bg1">
                  <a:lumMod val="85000"/>
                </a:schemeClr>
              </a:solidFill>
              <a:prstDash val="solid"/>
              <a:round/>
            </a:ln>
            <a:effectLst/>
          </c:spPr>
        </c:majorGridlines>
        <c:numFmt formatCode="0%" sourceLinked="0"/>
        <c:majorTickMark val="none"/>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59357824"/>
        <c:crosses val="autoZero"/>
        <c:crossBetween val="between"/>
      </c:valAx>
      <c:valAx>
        <c:axId val="59365248"/>
        <c:scaling>
          <c:orientation val="minMax"/>
        </c:scaling>
        <c:delete val="0"/>
        <c:axPos val="r"/>
        <c:numFmt formatCode="#,##0" sourceLinked="0"/>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59366784"/>
        <c:crosses val="max"/>
        <c:crossBetween val="between"/>
      </c:valAx>
      <c:catAx>
        <c:axId val="59366784"/>
        <c:scaling>
          <c:orientation val="minMax"/>
        </c:scaling>
        <c:delete val="1"/>
        <c:axPos val="b"/>
        <c:numFmt formatCode="General" sourceLinked="1"/>
        <c:majorTickMark val="out"/>
        <c:minorTickMark val="none"/>
        <c:tickLblPos val="nextTo"/>
        <c:crossAx val="5936524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noFill/>
    <a:ln w="6350" cap="flat" cmpd="sng" algn="ctr">
      <a:solidFill>
        <a:srgbClr val="DDE5ED"/>
      </a:solidFill>
      <a:prstDash val="solid"/>
      <a:miter lim="800000"/>
    </a:ln>
    <a:effectLst/>
  </c:spPr>
  <c:txPr>
    <a:bodyPr/>
    <a:lstStyle/>
    <a:p>
      <a:pPr>
        <a:defRPr sz="1000">
          <a:solidFill>
            <a:srgbClr val="595959"/>
          </a:solidFill>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80" b="1" i="0" u="none" strike="noStrike" kern="1200" baseline="0">
                <a:solidFill>
                  <a:srgbClr val="595959"/>
                </a:solidFill>
                <a:latin typeface="Arial" panose="020B0604020202020204" pitchFamily="34" charset="0"/>
                <a:ea typeface="+mn-ea"/>
                <a:cs typeface="Arial" panose="020B0604020202020204" pitchFamily="34" charset="0"/>
              </a:defRPr>
            </a:pPr>
            <a:r>
              <a:rPr lang="en-US"/>
              <a:t>Peak Backup Usage by Agent Type</a:t>
            </a:r>
          </a:p>
        </c:rich>
      </c:tx>
      <c:overlay val="0"/>
      <c:spPr>
        <a:noFill/>
        <a:ln>
          <a:noFill/>
        </a:ln>
        <a:effectLst/>
      </c:spPr>
      <c:txPr>
        <a:bodyPr rot="0" spcFirstLastPara="1" vertOverflow="ellipsis" vert="horz" wrap="square" anchor="ctr" anchorCtr="1"/>
        <a:lstStyle/>
        <a:p>
          <a:pPr>
            <a:defRPr sz="1080" b="1"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title>
    <c:autoTitleDeleted val="0"/>
    <c:plotArea>
      <c:layout/>
      <c:pieChart>
        <c:varyColors val="1"/>
        <c:ser>
          <c:idx val="0"/>
          <c:order val="0"/>
          <c:tx>
            <c:strRef>
              <c:f>Sheet1!$B$1</c:f>
              <c:strCache>
                <c:ptCount val="1"/>
                <c:pt idx="0">
                  <c:v>Backup Size (TB)</c:v>
                </c:pt>
              </c:strCache>
            </c:strRef>
          </c:tx>
          <c:dPt>
            <c:idx val="0"/>
            <c:bubble3D val="0"/>
            <c:spPr>
              <a:solidFill>
                <a:schemeClr val="accent1"/>
              </a:solidFill>
              <a:ln>
                <a:noFill/>
              </a:ln>
              <a:effectLst/>
            </c:spPr>
            <c:extLst>
              <c:ext xmlns:c16="http://schemas.microsoft.com/office/drawing/2014/chart" uri="{C3380CC4-5D6E-409C-BE32-E72D297353CC}">
                <c16:uniqueId val="{00000001-39FB-413B-ADFD-569D2A141188}"/>
              </c:ext>
            </c:extLst>
          </c:dPt>
          <c:dPt>
            <c:idx val="1"/>
            <c:bubble3D val="0"/>
            <c:spPr>
              <a:solidFill>
                <a:schemeClr val="accent2"/>
              </a:solidFill>
              <a:ln>
                <a:noFill/>
              </a:ln>
              <a:effectLst/>
            </c:spPr>
            <c:extLst>
              <c:ext xmlns:c16="http://schemas.microsoft.com/office/drawing/2014/chart" uri="{C3380CC4-5D6E-409C-BE32-E72D297353CC}">
                <c16:uniqueId val="{00000003-39FB-413B-ADFD-569D2A141188}"/>
              </c:ext>
            </c:extLst>
          </c:dPt>
          <c:dPt>
            <c:idx val="2"/>
            <c:bubble3D val="0"/>
            <c:spPr>
              <a:solidFill>
                <a:schemeClr val="accent3"/>
              </a:solidFill>
              <a:ln>
                <a:noFill/>
              </a:ln>
              <a:effectLst/>
            </c:spPr>
            <c:extLst>
              <c:ext xmlns:c16="http://schemas.microsoft.com/office/drawing/2014/chart" uri="{C3380CC4-5D6E-409C-BE32-E72D297353CC}">
                <c16:uniqueId val="{00000005-39FB-413B-ADFD-569D2A141188}"/>
              </c:ext>
            </c:extLst>
          </c:dPt>
          <c:dPt>
            <c:idx val="3"/>
            <c:bubble3D val="0"/>
            <c:spPr>
              <a:solidFill>
                <a:schemeClr val="accent4"/>
              </a:solidFill>
              <a:ln>
                <a:noFill/>
              </a:ln>
              <a:effectLst/>
            </c:spPr>
            <c:extLst>
              <c:ext xmlns:c16="http://schemas.microsoft.com/office/drawing/2014/chart" uri="{C3380CC4-5D6E-409C-BE32-E72D297353CC}">
                <c16:uniqueId val="{00000007-39FB-413B-ADFD-569D2A141188}"/>
              </c:ext>
            </c:extLst>
          </c:dPt>
          <c:dPt>
            <c:idx val="4"/>
            <c:bubble3D val="0"/>
            <c:spPr>
              <a:solidFill>
                <a:schemeClr val="accent5"/>
              </a:solidFill>
              <a:ln>
                <a:noFill/>
              </a:ln>
              <a:effectLst/>
            </c:spPr>
            <c:extLst>
              <c:ext xmlns:c16="http://schemas.microsoft.com/office/drawing/2014/chart" uri="{C3380CC4-5D6E-409C-BE32-E72D297353CC}">
                <c16:uniqueId val="{00000009-39FB-413B-ADFD-569D2A141188}"/>
              </c:ext>
            </c:extLst>
          </c:dPt>
          <c:dPt>
            <c:idx val="5"/>
            <c:bubble3D val="0"/>
            <c:spPr>
              <a:solidFill>
                <a:schemeClr val="accent6"/>
              </a:solidFill>
              <a:ln>
                <a:noFill/>
              </a:ln>
              <a:effectLst/>
            </c:spPr>
            <c:extLst>
              <c:ext xmlns:c16="http://schemas.microsoft.com/office/drawing/2014/chart" uri="{C3380CC4-5D6E-409C-BE32-E72D297353CC}">
                <c16:uniqueId val="{0000000B-39FB-413B-ADFD-569D2A141188}"/>
              </c:ext>
            </c:extLst>
          </c:dPt>
          <c:dPt>
            <c:idx val="6"/>
            <c:bubble3D val="0"/>
            <c:spPr>
              <a:solidFill>
                <a:schemeClr val="accent1">
                  <a:lumMod val="60000"/>
                </a:schemeClr>
              </a:solidFill>
              <a:ln>
                <a:noFill/>
              </a:ln>
              <a:effectLst/>
            </c:spPr>
            <c:extLst>
              <c:ext xmlns:c16="http://schemas.microsoft.com/office/drawing/2014/chart" uri="{C3380CC4-5D6E-409C-BE32-E72D297353CC}">
                <c16:uniqueId val="{0000000D-39FB-413B-ADFD-569D2A141188}"/>
              </c:ext>
            </c:extLst>
          </c:dPt>
          <c:dPt>
            <c:idx val="7"/>
            <c:bubble3D val="0"/>
            <c:spPr>
              <a:solidFill>
                <a:schemeClr val="accent2">
                  <a:lumMod val="60000"/>
                </a:schemeClr>
              </a:solidFill>
              <a:ln>
                <a:noFill/>
              </a:ln>
              <a:effectLst/>
            </c:spPr>
            <c:extLst>
              <c:ext xmlns:c16="http://schemas.microsoft.com/office/drawing/2014/chart" uri="{C3380CC4-5D6E-409C-BE32-E72D297353CC}">
                <c16:uniqueId val="{0000000F-39FB-413B-ADFD-569D2A141188}"/>
              </c:ext>
            </c:extLst>
          </c:dPt>
          <c:dPt>
            <c:idx val="8"/>
            <c:bubble3D val="0"/>
            <c:spPr>
              <a:solidFill>
                <a:schemeClr val="accent3">
                  <a:lumMod val="60000"/>
                </a:schemeClr>
              </a:solidFill>
              <a:ln>
                <a:noFill/>
              </a:ln>
              <a:effectLst/>
            </c:spPr>
            <c:extLst>
              <c:ext xmlns:c16="http://schemas.microsoft.com/office/drawing/2014/chart" uri="{C3380CC4-5D6E-409C-BE32-E72D297353CC}">
                <c16:uniqueId val="{00000011-39FB-413B-ADFD-569D2A141188}"/>
              </c:ext>
            </c:extLst>
          </c:dPt>
          <c:dPt>
            <c:idx val="9"/>
            <c:bubble3D val="0"/>
            <c:spPr>
              <a:solidFill>
                <a:schemeClr val="accent4">
                  <a:lumMod val="60000"/>
                </a:schemeClr>
              </a:solidFill>
              <a:ln>
                <a:noFill/>
              </a:ln>
              <a:effectLst/>
            </c:spPr>
            <c:extLst>
              <c:ext xmlns:c16="http://schemas.microsoft.com/office/drawing/2014/chart" uri="{C3380CC4-5D6E-409C-BE32-E72D297353CC}">
                <c16:uniqueId val="{00000013-39FB-413B-ADFD-569D2A141188}"/>
              </c:ext>
            </c:extLst>
          </c:dPt>
          <c:dLbls>
            <c:delete val="1"/>
          </c:dLbls>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14-39FB-413B-ADFD-569D2A141188}"/>
            </c:ext>
          </c:extLst>
        </c:ser>
        <c:dLbls>
          <c:showLegendKey val="0"/>
          <c:showVal val="0"/>
          <c:showCatName val="0"/>
          <c:showSerName val="0"/>
          <c:showPercent val="1"/>
          <c:showBubbleSize val="0"/>
          <c:showLeaderLines val="1"/>
        </c:dLbls>
        <c:firstSliceAng val="2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lt1"/>
    </a:solidFill>
    <a:ln w="12700" cap="flat" cmpd="sng" algn="ctr">
      <a:solidFill>
        <a:srgbClr val="DDE5ED"/>
      </a:solidFill>
      <a:prstDash val="solid"/>
      <a:miter lim="800000"/>
    </a:ln>
    <a:effectLst/>
  </c:spPr>
  <c:txPr>
    <a:bodyPr/>
    <a:lstStyle/>
    <a:p>
      <a:pPr>
        <a:defRPr sz="900">
          <a:solidFill>
            <a:srgbClr val="595959"/>
          </a:solidFill>
          <a:latin typeface="Arial" panose="020B0604020202020204" pitchFamily="34" charset="0"/>
          <a:ea typeface="+mn-ea"/>
          <a:cs typeface="Arial" panose="020B0604020202020204" pitchFamily="34" charset="0"/>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Used</c:v>
                </c:pt>
              </c:strCache>
            </c:strRef>
          </c:tx>
          <c:spPr>
            <a:solidFill>
              <a:srgbClr val="00B050"/>
            </a:solidFill>
            <a:ln>
              <a:noFill/>
            </a:ln>
            <a:effectLst/>
          </c:spPr>
          <c:invertIfNegative val="0"/>
          <c:cat>
            <c:strRef>
              <c:f>Sheet1!$A$2</c:f>
              <c:strCache>
                <c:ptCount val="1"/>
                <c:pt idx="0">
                  <c:v>N/A</c:v>
                </c:pt>
              </c:strCache>
            </c:strRef>
          </c:cat>
          <c:val>
            <c:numRef>
              <c:f>Sheet1!$B$2</c:f>
              <c:numCache>
                <c:formatCode>0.00%</c:formatCode>
                <c:ptCount val="1"/>
                <c:pt idx="0">
                  <c:v>0</c:v>
                </c:pt>
              </c:numCache>
            </c:numRef>
          </c:val>
          <c:extLst>
            <c:ext xmlns:c16="http://schemas.microsoft.com/office/drawing/2014/chart" uri="{C3380CC4-5D6E-409C-BE32-E72D297353CC}">
              <c16:uniqueId val="{00000000-6440-470D-85FA-F3EDB1B5FA3E}"/>
            </c:ext>
          </c:extLst>
        </c:ser>
        <c:dLbls>
          <c:showLegendKey val="0"/>
          <c:showVal val="0"/>
          <c:showCatName val="0"/>
          <c:showSerName val="0"/>
          <c:showPercent val="0"/>
          <c:showBubbleSize val="0"/>
        </c:dLbls>
        <c:gapWidth val="182"/>
        <c:overlap val="100"/>
        <c:axId val="373920920"/>
        <c:axId val="373921248"/>
      </c:barChart>
      <c:catAx>
        <c:axId val="37392092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73921248"/>
        <c:crosses val="autoZero"/>
        <c:auto val="1"/>
        <c:lblAlgn val="ctr"/>
        <c:lblOffset val="100"/>
        <c:noMultiLvlLbl val="0"/>
      </c:catAx>
      <c:valAx>
        <c:axId val="373921248"/>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crossAx val="37392092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rgbClr val="ECECEC"/>
      </a:solid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48792739931513"/>
          <c:y val="9.6663525599695807E-2"/>
          <c:w val="0.56752168960552851"/>
          <c:h val="0.68386384301277914"/>
        </c:manualLayout>
      </c:layout>
      <c:barChart>
        <c:barDir val="col"/>
        <c:grouping val="clustered"/>
        <c:varyColors val="0"/>
        <c:ser>
          <c:idx val="0"/>
          <c:order val="0"/>
          <c:tx>
            <c:strRef>
              <c:f>Sheet1!$B$1</c:f>
              <c:strCache>
                <c:ptCount val="1"/>
                <c:pt idx="0">
                  <c:v>Backup Size (TB)</c:v>
                </c:pt>
              </c:strCache>
            </c:strRef>
          </c:tx>
          <c:spPr>
            <a:solidFill>
              <a:srgbClr val="00B2A9"/>
            </a:solidFill>
          </c:spPr>
          <c:invertIfNegative val="0"/>
          <c:dLbls>
            <c:numFmt formatCode="#,##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m="http://schemas.openxmlformats.org/officeDocument/2006/math" xmlns:w15="http://schemas.microsoft.com/office/word/2012/wordml" xmlns:w14="http://schemas.microsoft.com/office/word/2010/wordml" xmlns:wp="http://schemas.openxmlformats.org/drawingml/2006/wordprocessingDrawing" xmlns:wp14="http://schemas.microsoft.com/office/word/2010/wordprocessingDrawing" xmlns:sl="http://schemas.openxmlformats.org/schemaLibrary/2006/main" xmlns:mc="http://schemas.openxmlformats.org/markup-compatibility/2006"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0-88F4-4F7E-BBDE-C015AD8805EC}"/>
            </c:ext>
          </c:extLst>
        </c:ser>
        <c:dLbls>
          <c:dLblPos val="ctr"/>
          <c:showLegendKey val="0"/>
          <c:showVal val="1"/>
          <c:showCatName val="0"/>
          <c:showSerName val="0"/>
          <c:showPercent val="0"/>
          <c:showBubbleSize val="0"/>
        </c:dLbls>
        <c:gapWidth val="150"/>
        <c:axId val="129188992"/>
        <c:axId val="129190528"/>
      </c:barChart>
      <c:lineChart>
        <c:grouping val="standard"/>
        <c:varyColors val="0"/>
        <c:ser>
          <c:idx val="1"/>
          <c:order val="1"/>
          <c:tx>
            <c:strRef>
              <c:f>Sheet1!$C$1</c:f>
              <c:strCache>
                <c:ptCount val="1"/>
                <c:pt idx="0">
                  <c:v>Backup Purchased (TB)</c:v>
                </c:pt>
              </c:strCache>
            </c:strRef>
          </c:tx>
          <c:spPr>
            <a:ln>
              <a:solidFill>
                <a:srgbClr val="FF4A6A"/>
              </a:solidFill>
            </a:ln>
          </c:spPr>
          <c:marker>
            <c:symbol val="none"/>
          </c:marker>
          <c:cat>
            <c:strRef>
              <c:f>Sheet1!$A$2</c:f>
              <c:strCache>
                <c:ptCount val="1"/>
                <c:pt idx="0">
                  <c:v>N/A</c:v>
                </c:pt>
              </c:strCache>
            </c:strRef>
          </c:cat>
          <c:val>
            <c:numRef>
              <c:f>Sheet1!$C$2</c:f>
              <c:numCache>
                <c:formatCode>General</c:formatCode>
                <c:ptCount val="1"/>
                <c:pt idx="0">
                  <c:v>0</c:v>
                </c:pt>
              </c:numCache>
            </c:numRef>
          </c:val>
          <c:smooth val="0"/>
          <c:extLst xmlns:w="http://schemas.openxmlformats.org/wordprocessingml/2006/main" xmlns:m="http://schemas.openxmlformats.org/officeDocument/2006/math" xmlns:w15="http://schemas.microsoft.com/office/word/2012/wordml" xmlns:w14="http://schemas.microsoft.com/office/word/2010/wordml" xmlns:wp="http://schemas.openxmlformats.org/drawingml/2006/wordprocessingDrawing" xmlns:wp14="http://schemas.microsoft.com/office/word/2010/wordprocessingDrawing" xmlns:sl="http://schemas.openxmlformats.org/schemaLibrary/2006/main" xmlns:mc="http://schemas.openxmlformats.org/markup-compatibility/2006"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1-88F4-4F7E-BBDE-C015AD8805EC}"/>
            </c:ext>
          </c:extLst>
        </c:ser>
        <c:dLbls>
          <c:showLegendKey val="0"/>
          <c:showVal val="0"/>
          <c:showCatName val="0"/>
          <c:showSerName val="0"/>
          <c:showPercent val="0"/>
          <c:showBubbleSize val="0"/>
        </c:dLbls>
        <c:marker val="1"/>
        <c:smooth val="0"/>
        <c:axId val="129188992"/>
        <c:axId val="129190528"/>
      </c:lineChart>
      <c:catAx>
        <c:axId val="129188992"/>
        <c:scaling>
          <c:orientation val="minMax"/>
        </c:scaling>
        <c:delete val="0"/>
        <c:axPos val="b"/>
        <c:numFmt formatCode="General" sourceLinked="0"/>
        <c:majorTickMark val="out"/>
        <c:minorTickMark val="none"/>
        <c:tickLblPos val="nextTo"/>
        <c:crossAx val="129190528"/>
        <c:crosses val="autoZero"/>
        <c:auto val="1"/>
        <c:lblAlgn val="ctr"/>
        <c:lblOffset val="100"/>
        <c:noMultiLvlLbl val="0"/>
      </c:catAx>
      <c:valAx>
        <c:axId val="129190528"/>
        <c:scaling>
          <c:orientation val="minMax"/>
        </c:scaling>
        <c:delete val="0"/>
        <c:axPos val="l"/>
        <c:majorGridlines>
          <c:spPr>
            <a:ln>
              <a:solidFill>
                <a:srgbClr val="DDE5ED">
                  <a:hueOff val="0"/>
                  <a:satOff val="0"/>
                  <a:lumOff val="0"/>
                  <a:alpha val="50000"/>
                </a:srgbClr>
              </a:solidFill>
            </a:ln>
          </c:spPr>
        </c:majorGridlines>
        <c:numFmt formatCode="#,##0" sourceLinked="0"/>
        <c:majorTickMark val="out"/>
        <c:minorTickMark val="none"/>
        <c:tickLblPos val="nextTo"/>
        <c:crossAx val="129188992"/>
        <c:crosses val="autoZero"/>
        <c:crossBetween val="between"/>
      </c:valAx>
    </c:plotArea>
    <c:plotVisOnly val="1"/>
    <c:dispBlanksAs val="gap"/>
    <c:showDLblsOverMax val="0"/>
  </c:chart>
  <c:spPr>
    <a:solidFill>
      <a:schemeClr val="lt1"/>
    </a:solidFill>
    <a:ln w="12700" cap="flat" cmpd="sng" algn="ctr">
      <a:solidFill>
        <a:schemeClr val="accent5"/>
      </a:solidFill>
      <a:prstDash val="solid"/>
      <a:miter lim="800000"/>
    </a:ln>
    <a:effectLst/>
  </c:spPr>
  <c:txPr>
    <a:bodyPr/>
    <a:lstStyle/>
    <a:p>
      <a:pPr>
        <a:defRPr>
          <a:solidFill>
            <a:srgbClr val="595959"/>
          </a:solidFill>
          <a:latin typeface="Arial" panose="020B0604020202020204" pitchFamily="34" charset="0"/>
          <a:ea typeface="+mn-ea"/>
          <a:cs typeface="Arial" panose="020B0604020202020204" pitchFamily="34" charset="0"/>
        </a:defRPr>
      </a:pPr>
      <a:endParaRPr lang="en-U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48792739931513"/>
          <c:y val="9.6663525599695807E-2"/>
          <c:w val="0.57344966055753721"/>
          <c:h val="0.68386384301277914"/>
        </c:manualLayout>
      </c:layout>
      <c:barChart>
        <c:barDir val="col"/>
        <c:grouping val="clustered"/>
        <c:varyColors val="0"/>
        <c:ser>
          <c:idx val="0"/>
          <c:order val="0"/>
          <c:tx>
            <c:strRef>
              <c:f>Sheet1!$B$1</c:f>
              <c:strCache>
                <c:ptCount val="1"/>
                <c:pt idx="0">
                  <c:v>Snapshot Size (TB)</c:v>
                </c:pt>
              </c:strCache>
            </c:strRef>
          </c:tx>
          <c:spPr>
            <a:solidFill>
              <a:srgbClr val="00B2A9"/>
            </a:solidFill>
          </c:spPr>
          <c:invertIfNegative val="0"/>
          <c:dLbls>
            <c:numFmt formatCode="#,##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m="http://schemas.openxmlformats.org/officeDocument/2006/math" xmlns:w15="http://schemas.microsoft.com/office/word/2012/wordml" xmlns:w14="http://schemas.microsoft.com/office/word/2010/wordml" xmlns:wp="http://schemas.openxmlformats.org/drawingml/2006/wordprocessingDrawing" xmlns:wp14="http://schemas.microsoft.com/office/word/2010/wordprocessingDrawing" xmlns:sl="http://schemas.openxmlformats.org/schemaLibrary/2006/main" xmlns:mc="http://schemas.openxmlformats.org/markup-compatibility/2006"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0-BB8F-49F7-B10B-34EB6E57A476}"/>
            </c:ext>
          </c:extLst>
        </c:ser>
        <c:dLbls>
          <c:showLegendKey val="0"/>
          <c:showVal val="1"/>
          <c:showCatName val="0"/>
          <c:showSerName val="0"/>
          <c:showPercent val="0"/>
          <c:showBubbleSize val="0"/>
        </c:dLbls>
        <c:gapWidth val="150"/>
        <c:axId val="129188992"/>
        <c:axId val="129190528"/>
      </c:barChart>
      <c:lineChart>
        <c:grouping val="standard"/>
        <c:varyColors val="0"/>
        <c:ser>
          <c:idx val="1"/>
          <c:order val="1"/>
          <c:tx>
            <c:strRef>
              <c:f>Sheet1!$C$1</c:f>
              <c:strCache>
                <c:ptCount val="1"/>
                <c:pt idx="0">
                  <c:v>Snapshot Purchased (TB)</c:v>
                </c:pt>
              </c:strCache>
            </c:strRef>
          </c:tx>
          <c:spPr>
            <a:ln>
              <a:solidFill>
                <a:srgbClr val="FF4A6A"/>
              </a:solidFill>
            </a:ln>
          </c:spPr>
          <c:marker>
            <c:symbol val="none"/>
          </c:marker>
          <c:dLbls>
            <c:delete val="1"/>
          </c:dLbls>
          <c:cat>
            <c:strRef>
              <c:f>Sheet1!$A$2</c:f>
              <c:strCache>
                <c:ptCount val="1"/>
                <c:pt idx="0">
                  <c:v>N/A</c:v>
                </c:pt>
              </c:strCache>
            </c:strRef>
          </c:cat>
          <c:val>
            <c:numRef>
              <c:f>Sheet1!$C$2</c:f>
              <c:numCache>
                <c:formatCode>General</c:formatCode>
                <c:ptCount val="1"/>
                <c:pt idx="0">
                  <c:v>0</c:v>
                </c:pt>
              </c:numCache>
            </c:numRef>
          </c:val>
          <c:smooth val="0"/>
          <c:extLst xmlns:w="http://schemas.openxmlformats.org/wordprocessingml/2006/main" xmlns:m="http://schemas.openxmlformats.org/officeDocument/2006/math" xmlns:w15="http://schemas.microsoft.com/office/word/2012/wordml" xmlns:w14="http://schemas.microsoft.com/office/word/2010/wordml" xmlns:wp="http://schemas.openxmlformats.org/drawingml/2006/wordprocessingDrawing" xmlns:wp14="http://schemas.microsoft.com/office/word/2010/wordprocessingDrawing" xmlns:sl="http://schemas.openxmlformats.org/schemaLibrary/2006/main" xmlns:mc="http://schemas.openxmlformats.org/markup-compatibility/2006"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1-BB8F-49F7-B10B-34EB6E57A476}"/>
            </c:ext>
          </c:extLst>
        </c:ser>
        <c:dLbls>
          <c:showLegendKey val="0"/>
          <c:showVal val="1"/>
          <c:showCatName val="0"/>
          <c:showSerName val="0"/>
          <c:showPercent val="0"/>
          <c:showBubbleSize val="0"/>
        </c:dLbls>
        <c:marker val="1"/>
        <c:smooth val="0"/>
        <c:axId val="129188992"/>
        <c:axId val="129190528"/>
      </c:lineChart>
      <c:catAx>
        <c:axId val="129188992"/>
        <c:scaling>
          <c:orientation val="minMax"/>
        </c:scaling>
        <c:delete val="0"/>
        <c:axPos val="b"/>
        <c:numFmt formatCode="General" sourceLinked="0"/>
        <c:majorTickMark val="out"/>
        <c:minorTickMark val="none"/>
        <c:tickLblPos val="nextTo"/>
        <c:crossAx val="129190528"/>
        <c:crosses val="autoZero"/>
        <c:auto val="1"/>
        <c:lblAlgn val="ctr"/>
        <c:lblOffset val="100"/>
        <c:noMultiLvlLbl val="0"/>
      </c:catAx>
      <c:valAx>
        <c:axId val="129190528"/>
        <c:scaling>
          <c:orientation val="minMax"/>
        </c:scaling>
        <c:delete val="0"/>
        <c:axPos val="l"/>
        <c:majorGridlines>
          <c:spPr>
            <a:ln>
              <a:solidFill>
                <a:srgbClr val="DDE5ED">
                  <a:hueOff val="0"/>
                  <a:satOff val="0"/>
                  <a:lumOff val="0"/>
                  <a:alpha val="50000"/>
                </a:srgbClr>
              </a:solidFill>
            </a:ln>
          </c:spPr>
        </c:majorGridlines>
        <c:numFmt formatCode="#,##0" sourceLinked="0"/>
        <c:majorTickMark val="out"/>
        <c:minorTickMark val="none"/>
        <c:tickLblPos val="nextTo"/>
        <c:crossAx val="129188992"/>
        <c:crosses val="autoZero"/>
        <c:crossBetween val="between"/>
      </c:valAx>
    </c:plotArea>
    <c:plotVisOnly val="1"/>
    <c:dispBlanksAs val="gap"/>
    <c:showDLblsOverMax val="0"/>
  </c:chart>
  <c:spPr>
    <a:solidFill>
      <a:schemeClr val="lt1"/>
    </a:solidFill>
    <a:ln w="12700" cap="flat" cmpd="sng" algn="ctr">
      <a:solidFill>
        <a:schemeClr val="accent5"/>
      </a:solidFill>
      <a:prstDash val="solid"/>
      <a:miter lim="800000"/>
    </a:ln>
    <a:effectLst/>
  </c:spPr>
  <c:txPr>
    <a:bodyPr/>
    <a:lstStyle/>
    <a:p>
      <a:pPr>
        <a:defRPr>
          <a:solidFill>
            <a:srgbClr val="595959"/>
          </a:solidFill>
          <a:latin typeface="Arial" panose="020B0604020202020204" pitchFamily="34" charset="0"/>
          <a:ea typeface="+mn-ea"/>
          <a:cs typeface="Arial" panose="020B0604020202020204" pitchFamily="34" charset="0"/>
        </a:defRPr>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05909766946723"/>
          <c:y val="9.6663525599695807E-2"/>
          <c:w val="0.57732260157951643"/>
          <c:h val="0.68386384301277914"/>
        </c:manualLayout>
      </c:layout>
      <c:barChart>
        <c:barDir val="col"/>
        <c:grouping val="clustered"/>
        <c:varyColors val="0"/>
        <c:ser>
          <c:idx val="0"/>
          <c:order val="0"/>
          <c:tx>
            <c:strRef>
              <c:f>Sheet1!$B$1</c:f>
              <c:strCache>
                <c:ptCount val="1"/>
                <c:pt idx="0">
                  <c:v>Replication Size (TB)</c:v>
                </c:pt>
              </c:strCache>
            </c:strRef>
          </c:tx>
          <c:spPr>
            <a:solidFill>
              <a:srgbClr val="00B2A9"/>
            </a:solidFill>
          </c:spPr>
          <c:invertIfNegative val="0"/>
          <c:dLbls>
            <c:numFmt formatCode="#,##0" sourceLinked="0"/>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m="http://schemas.openxmlformats.org/officeDocument/2006/math" xmlns:w15="http://schemas.microsoft.com/office/word/2012/wordml" xmlns:w14="http://schemas.microsoft.com/office/word/2010/wordml" xmlns:wp="http://schemas.openxmlformats.org/drawingml/2006/wordprocessingDrawing" xmlns:wp14="http://schemas.microsoft.com/office/word/2010/wordprocessingDrawing" xmlns:sl="http://schemas.openxmlformats.org/schemaLibrary/2006/main" xmlns:mc="http://schemas.openxmlformats.org/markup-compatibility/2006"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0-0E67-4A25-80FB-C28674CB761A}"/>
            </c:ext>
          </c:extLst>
        </c:ser>
        <c:dLbls>
          <c:dLblPos val="ctr"/>
          <c:showLegendKey val="0"/>
          <c:showVal val="1"/>
          <c:showCatName val="0"/>
          <c:showSerName val="0"/>
          <c:showPercent val="0"/>
          <c:showBubbleSize val="0"/>
        </c:dLbls>
        <c:gapWidth val="150"/>
        <c:axId val="129188992"/>
        <c:axId val="129190528"/>
      </c:barChart>
      <c:lineChart>
        <c:grouping val="standard"/>
        <c:varyColors val="0"/>
        <c:ser>
          <c:idx val="1"/>
          <c:order val="1"/>
          <c:tx>
            <c:strRef>
              <c:f>Sheet1!$C$1</c:f>
              <c:strCache>
                <c:ptCount val="1"/>
                <c:pt idx="0">
                  <c:v>Replication Purchased (TB)</c:v>
                </c:pt>
              </c:strCache>
            </c:strRef>
          </c:tx>
          <c:spPr>
            <a:ln>
              <a:solidFill>
                <a:srgbClr val="FF4A6A"/>
              </a:solidFill>
            </a:ln>
          </c:spPr>
          <c:marker>
            <c:symbol val="none"/>
          </c:marker>
          <c:cat>
            <c:strRef>
              <c:f>Sheet1!$A$2</c:f>
              <c:strCache>
                <c:ptCount val="1"/>
                <c:pt idx="0">
                  <c:v>N/A</c:v>
                </c:pt>
              </c:strCache>
            </c:strRef>
          </c:cat>
          <c:val>
            <c:numRef>
              <c:f>Sheet1!$C$2</c:f>
              <c:numCache>
                <c:formatCode>General</c:formatCode>
                <c:ptCount val="1"/>
                <c:pt idx="0">
                  <c:v>0</c:v>
                </c:pt>
              </c:numCache>
            </c:numRef>
          </c:val>
          <c:smooth val="0"/>
          <c:extLst xmlns:w="http://schemas.openxmlformats.org/wordprocessingml/2006/main" xmlns:m="http://schemas.openxmlformats.org/officeDocument/2006/math" xmlns:w15="http://schemas.microsoft.com/office/word/2012/wordml" xmlns:w14="http://schemas.microsoft.com/office/word/2010/wordml" xmlns:wp="http://schemas.openxmlformats.org/drawingml/2006/wordprocessingDrawing" xmlns:wp14="http://schemas.microsoft.com/office/word/2010/wordprocessingDrawing" xmlns:sl="http://schemas.openxmlformats.org/schemaLibrary/2006/main" xmlns:mc="http://schemas.openxmlformats.org/markup-compatibility/2006"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1-0E67-4A25-80FB-C28674CB761A}"/>
            </c:ext>
          </c:extLst>
        </c:ser>
        <c:dLbls>
          <c:showLegendKey val="0"/>
          <c:showVal val="0"/>
          <c:showCatName val="0"/>
          <c:showSerName val="0"/>
          <c:showPercent val="0"/>
          <c:showBubbleSize val="0"/>
        </c:dLbls>
        <c:marker val="1"/>
        <c:smooth val="0"/>
        <c:axId val="129188992"/>
        <c:axId val="129190528"/>
      </c:lineChart>
      <c:catAx>
        <c:axId val="129188992"/>
        <c:scaling>
          <c:orientation val="minMax"/>
        </c:scaling>
        <c:delete val="0"/>
        <c:axPos val="b"/>
        <c:numFmt formatCode="General" sourceLinked="0"/>
        <c:majorTickMark val="out"/>
        <c:minorTickMark val="none"/>
        <c:tickLblPos val="nextTo"/>
        <c:crossAx val="129190528"/>
        <c:crosses val="autoZero"/>
        <c:auto val="1"/>
        <c:lblAlgn val="ctr"/>
        <c:lblOffset val="100"/>
        <c:noMultiLvlLbl val="0"/>
      </c:catAx>
      <c:valAx>
        <c:axId val="129190528"/>
        <c:scaling>
          <c:orientation val="minMax"/>
        </c:scaling>
        <c:delete val="0"/>
        <c:axPos val="l"/>
        <c:majorGridlines>
          <c:spPr>
            <a:ln>
              <a:solidFill>
                <a:srgbClr val="DDE5ED">
                  <a:hueOff val="0"/>
                  <a:satOff val="0"/>
                  <a:lumOff val="0"/>
                  <a:alpha val="50000"/>
                </a:srgbClr>
              </a:solidFill>
            </a:ln>
          </c:spPr>
        </c:majorGridlines>
        <c:numFmt formatCode="#,##0" sourceLinked="0"/>
        <c:majorTickMark val="out"/>
        <c:minorTickMark val="none"/>
        <c:tickLblPos val="nextTo"/>
        <c:crossAx val="129188992"/>
        <c:crosses val="autoZero"/>
        <c:crossBetween val="between"/>
      </c:valAx>
    </c:plotArea>
    <c:plotVisOnly val="1"/>
    <c:dispBlanksAs val="gap"/>
    <c:showDLblsOverMax val="0"/>
  </c:chart>
  <c:spPr>
    <a:solidFill>
      <a:schemeClr val="lt1"/>
    </a:solidFill>
    <a:ln w="12700" cap="flat" cmpd="sng" algn="ctr">
      <a:solidFill>
        <a:schemeClr val="accent5"/>
      </a:solidFill>
      <a:prstDash val="solid"/>
      <a:miter lim="800000"/>
    </a:ln>
    <a:effectLst/>
  </c:spPr>
  <c:txPr>
    <a:bodyPr/>
    <a:lstStyle/>
    <a:p>
      <a:pPr>
        <a:defRPr>
          <a:solidFill>
            <a:srgbClr val="595959"/>
          </a:solidFill>
          <a:latin typeface="Arial" panose="020B0604020202020204" pitchFamily="34" charset="0"/>
          <a:ea typeface="+mn-ea"/>
          <a:cs typeface="Arial" panose="020B0604020202020204" pitchFamily="34" charset="0"/>
        </a:defRPr>
      </a:pPr>
      <a:endParaRPr lang="en-US"/>
    </a:p>
  </c:txPr>
  <c:externalData r:id="rId2">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Severity 0</c:v>
                </c:pt>
              </c:strCache>
            </c:strRef>
          </c:tx>
          <c:spPr>
            <a:solidFill>
              <a:srgbClr val="F20028"/>
            </a:solidFill>
          </c:spPr>
          <c:invertIfNegative val="0"/>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0-A94F-4E9F-9DF9-359B950A3FE1}"/>
            </c:ext>
          </c:extLst>
        </c:ser>
        <c:dLbls>
          <c:showLegendKey val="0"/>
          <c:showVal val="0"/>
          <c:showCatName val="0"/>
          <c:showSerName val="0"/>
          <c:showPercent val="0"/>
          <c:showBubbleSize val="0"/>
        </c:dLbls>
        <c:gapWidth val="150"/>
        <c:axId val="59951360"/>
        <c:axId val="69342336"/>
      </c:barChart>
      <c:catAx>
        <c:axId val="59951360"/>
        <c:scaling>
          <c:orientation val="minMax"/>
        </c:scaling>
        <c:delete val="0"/>
        <c:axPos val="b"/>
        <c:numFmt formatCode="General" sourceLinked="0"/>
        <c:majorTickMark val="none"/>
        <c:minorTickMark val="none"/>
        <c:tickLblPos val="nextTo"/>
        <c:crossAx val="69342336"/>
        <c:crosses val="autoZero"/>
        <c:auto val="1"/>
        <c:lblAlgn val="ctr"/>
        <c:lblOffset val="100"/>
        <c:noMultiLvlLbl val="0"/>
      </c:catAx>
      <c:valAx>
        <c:axId val="69342336"/>
        <c:scaling>
          <c:orientation val="minMax"/>
        </c:scaling>
        <c:delete val="0"/>
        <c:axPos val="l"/>
        <c:majorGridlines>
          <c:spPr>
            <a:ln>
              <a:solidFill>
                <a:schemeClr val="dk1">
                  <a:alpha val="25000"/>
                </a:schemeClr>
              </a:solidFill>
            </a:ln>
          </c:spPr>
        </c:majorGridlines>
        <c:numFmt formatCode="General" sourceLinked="1"/>
        <c:majorTickMark val="none"/>
        <c:minorTickMark val="none"/>
        <c:tickLblPos val="nextTo"/>
        <c:crossAx val="59951360"/>
        <c:crosses val="autoZero"/>
        <c:crossBetween val="between"/>
      </c:valAx>
      <c:dTable>
        <c:showHorzBorder val="1"/>
        <c:showVertBorder val="1"/>
        <c:showOutline val="1"/>
        <c:showKeys val="1"/>
      </c:dTable>
    </c:plotArea>
    <c:plotVisOnly val="1"/>
    <c:dispBlanksAs val="gap"/>
    <c:showDLblsOverMax val="0"/>
  </c:chart>
  <c:spPr>
    <a:solidFill>
      <a:schemeClr val="lt1"/>
    </a:solidFill>
    <a:ln w="12700" cap="flat" cmpd="sng" algn="ctr">
      <a:solidFill>
        <a:srgbClr val="DDE5ED"/>
      </a:solidFill>
      <a:prstDash val="solid"/>
      <a:miter lim="800000"/>
    </a:ln>
    <a:effectLst/>
  </c:spPr>
  <c:txPr>
    <a:bodyPr/>
    <a:lstStyle/>
    <a:p>
      <a:pPr>
        <a:defRPr>
          <a:solidFill>
            <a:srgbClr val="595959"/>
          </a:solidFill>
          <a:latin typeface="Arial" panose="020B0604020202020204" pitchFamily="34" charset="0"/>
          <a:ea typeface="+mn-ea"/>
          <a:cs typeface="Arial" panose="020B0604020202020204" pitchFamily="34" charset="0"/>
        </a:defRPr>
      </a:pPr>
      <a:endParaRPr lang="en-US"/>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Number of Incidents</c:v>
                </c:pt>
              </c:strCache>
            </c:strRef>
          </c:tx>
          <c:spPr>
            <a:solidFill>
              <a:srgbClr val="0B2E44"/>
            </a:solidFill>
          </c:spPr>
          <c:invertIfNegative val="0"/>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0-A94F-4E9F-9DF9-359B950A3FE1}"/>
            </c:ext>
          </c:extLst>
        </c:ser>
        <c:dLbls>
          <c:dLblPos val="outEnd"/>
          <c:showLegendKey val="0"/>
          <c:showVal val="1"/>
          <c:showCatName val="0"/>
          <c:showSerName val="0"/>
          <c:showPercent val="0"/>
          <c:showBubbleSize val="0"/>
        </c:dLbls>
        <c:gapWidth val="150"/>
        <c:axId val="59951360"/>
        <c:axId val="69342336"/>
      </c:barChart>
      <c:catAx>
        <c:axId val="59951360"/>
        <c:scaling>
          <c:orientation val="minMax"/>
        </c:scaling>
        <c:delete val="0"/>
        <c:axPos val="b"/>
        <c:numFmt formatCode="General" sourceLinked="0"/>
        <c:majorTickMark val="none"/>
        <c:minorTickMark val="none"/>
        <c:tickLblPos val="nextTo"/>
        <c:crossAx val="69342336"/>
        <c:crosses val="autoZero"/>
        <c:auto val="1"/>
        <c:lblAlgn val="ctr"/>
        <c:lblOffset val="100"/>
        <c:noMultiLvlLbl val="0"/>
      </c:catAx>
      <c:valAx>
        <c:axId val="69342336"/>
        <c:scaling>
          <c:orientation val="minMax"/>
        </c:scaling>
        <c:delete val="0"/>
        <c:axPos val="l"/>
        <c:majorGridlines>
          <c:spPr>
            <a:ln>
              <a:solidFill>
                <a:schemeClr val="dk1">
                  <a:alpha val="25000"/>
                </a:schemeClr>
              </a:solidFill>
            </a:ln>
          </c:spPr>
        </c:majorGridlines>
        <c:numFmt formatCode="General" sourceLinked="1"/>
        <c:majorTickMark val="none"/>
        <c:minorTickMark val="none"/>
        <c:tickLblPos val="nextTo"/>
        <c:crossAx val="59951360"/>
        <c:crosses val="autoZero"/>
        <c:crossBetween val="between"/>
      </c:valAx>
    </c:plotArea>
    <c:plotVisOnly val="1"/>
    <c:dispBlanksAs val="gap"/>
    <c:showDLblsOverMax val="0"/>
  </c:chart>
  <c:spPr>
    <a:solidFill>
      <a:schemeClr val="lt1"/>
    </a:solidFill>
    <a:ln w="12700" cap="flat" cmpd="sng" algn="ctr">
      <a:solidFill>
        <a:srgbClr val="DDE5ED"/>
      </a:solidFill>
      <a:prstDash val="solid"/>
      <a:miter lim="800000"/>
    </a:ln>
    <a:effectLst/>
  </c:spPr>
  <c:txPr>
    <a:bodyPr/>
    <a:lstStyle/>
    <a:p>
      <a:pPr>
        <a:defRPr>
          <a:solidFill>
            <a:srgbClr val="595959"/>
          </a:solidFill>
          <a:latin typeface="Arial" panose="020B0604020202020204" pitchFamily="34" charset="0"/>
          <a:ea typeface="+mn-ea"/>
          <a:cs typeface="Arial" panose="020B0604020202020204" pitchFamily="34" charset="0"/>
        </a:defRPr>
      </a:pPr>
      <a:endParaRPr lang="en-US"/>
    </a:p>
  </c:txPr>
  <c:externalData r:id="rId2">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Incidents</c:v>
                </c:pt>
              </c:strCache>
            </c:strRef>
          </c:tx>
          <c:spPr>
            <a:ln>
              <a:solidFill>
                <a:srgbClr val="0B2E44"/>
              </a:solidFill>
            </a:ln>
          </c:spPr>
          <c:marker>
            <c:symbol val="none"/>
          </c:marker>
          <c:dLbls>
            <c:spPr>
              <a:noFill/>
              <a:ln>
                <a:noFill/>
              </a:ln>
              <a:effectLst/>
            </c:spPr>
            <c:dLblPos val="t"/>
            <c:showLegendKey val="0"/>
            <c:showVal val="1"/>
            <c:showCatName val="0"/>
            <c:showSerName val="0"/>
            <c:showPercent val="0"/>
            <c:showBubbleSize val="0"/>
            <c:showLeaderLines val="0"/>
            <c:extLst xmlns:lc="http://schemas.openxmlformats.org/drawingml/2006/lockedCanvas" xmlns:comp="http://schemas.openxmlformats.org/drawingml/2006/compatibility" xmlns:we="http://schemas.microsoft.com/office/webextensions/webextension/2010/11" xmlns:wetp="http://schemas.microsoft.com/office/webextensions/taskpanes/2010/11" xmlns:w16cid="http://schemas.microsoft.com/office/word/2016/wordml/cid" xmlns:w16se="http://schemas.microsoft.com/office/word/2015/wordml/symex" xmlns:b="http://schemas.openxmlformats.org/officeDocument/2006/bibliography" xmlns:odgm="http://opendope.org/SmartArt/DataHierarchy" xmlns:odi="http://opendope.org/components" xmlns:oda="http://opendope.org/answers" xmlns:odq="http://opendope.org/questions" xmlns:odc="http://opendope.org/conditions" xmlns:odx="http://opendope.org/xpaths" xmlns:cppr="http://schemas.microsoft.com/office/2006/coverPageProps" xmlns:pvml="urn:schemas-microsoft-com:office:powerpoint" xmlns:w10="urn:schemas-microsoft-com:office:word" xmlns:v="urn:schemas-microsoft-com:vml" xmlns:o="urn:schemas-microsoft-com:office:office" xmlns:xvml="urn:schemas-microsoft-com:office:excel" xmlns:dsp="http://schemas.microsoft.com/office/drawing/2008/diagram" xmlns:xdr="http://schemas.openxmlformats.org/drawingml/2006/spreadsheetDrawing" xmlns:pic="http://schemas.openxmlformats.org/drawingml/2006/picture" xmlns:dgm="http://schemas.openxmlformats.org/drawingml/2006/diagram" xmlns:c14="http://schemas.microsoft.com/office/drawing/2007/8/2/chart" xmlns:cdr="http://schemas.openxmlformats.org/drawingml/2006/chartDrawing" xmlns:wne="http://schemas.microsoft.com/office/word/2006/wordml" xmlns:sl="http://schemas.openxmlformats.org/schemaLibrary/2006/main" xmlns:mc="http://schemas.openxmlformats.org/markup-compatibility/2006" xmlns:wp14="http://schemas.microsoft.com/office/word/2010/wordprocessingDrawing" xmlns:wp="http://schemas.openxmlformats.org/drawingml/2006/wordprocessingDrawing" xmlns:w14="http://schemas.microsoft.com/office/word/2010/wordml" xmlns:m="http://schemas.openxmlformats.org/officeDocument/2006/math" xmlns:w15="http://schemas.microsoft.com/office/word/2012/wordml" xmlns:w="http://schemas.openxmlformats.org/wordprocessingml/2006/main">
              <c:ext xmlns:c15="http://schemas.microsoft.com/office/drawing/2012/chart" uri="{CE6537A1-D6FC-4f65-9D91-7224C49458BB}">
                <c15:showLeaderLines val="0"/>
              </c:ext>
            </c:extLst>
          </c:dLbls>
          <c:cat>
            <c:strRef>
              <c:f>Sheet1!$A$2</c:f>
              <c:strCache>
                <c:ptCount val="1"/>
                <c:pt idx="0">
                  <c:v>N/A</c:v>
                </c:pt>
              </c:strCache>
            </c:strRef>
          </c:cat>
          <c:val>
            <c:numRef>
              <c:f>Sheet1!$B$2</c:f>
              <c:numCache>
                <c:formatCode>General</c:formatCode>
                <c:ptCount val="1"/>
                <c:pt idx="0">
                  <c:v>0</c:v>
                </c:pt>
              </c:numCache>
            </c:numRef>
          </c:val>
          <c:smooth val="0"/>
          <c:extLst xmlns:lc="http://schemas.openxmlformats.org/drawingml/2006/lockedCanvas" xmlns:comp="http://schemas.openxmlformats.org/drawingml/2006/compatibility" xmlns:we="http://schemas.microsoft.com/office/webextensions/webextension/2010/11" xmlns:wetp="http://schemas.microsoft.com/office/webextensions/taskpanes/2010/11" xmlns:w16cid="http://schemas.microsoft.com/office/word/2016/wordml/cid" xmlns:w16se="http://schemas.microsoft.com/office/word/2015/wordml/symex" xmlns:b="http://schemas.openxmlformats.org/officeDocument/2006/bibliography" xmlns:odgm="http://opendope.org/SmartArt/DataHierarchy" xmlns:odi="http://opendope.org/components" xmlns:oda="http://opendope.org/answers" xmlns:odq="http://opendope.org/questions" xmlns:odc="http://opendope.org/conditions" xmlns:odx="http://opendope.org/xpaths" xmlns:cppr="http://schemas.microsoft.com/office/2006/coverPageProps" xmlns:pvml="urn:schemas-microsoft-com:office:powerpoint" xmlns:w10="urn:schemas-microsoft-com:office:word" xmlns:v="urn:schemas-microsoft-com:vml" xmlns:o="urn:schemas-microsoft-com:office:office" xmlns:xvml="urn:schemas-microsoft-com:office:excel" xmlns:dsp="http://schemas.microsoft.com/office/drawing/2008/diagram" xmlns:xdr="http://schemas.openxmlformats.org/drawingml/2006/spreadsheetDrawing" xmlns:pic="http://schemas.openxmlformats.org/drawingml/2006/picture" xmlns:dgm="http://schemas.openxmlformats.org/drawingml/2006/diagram" xmlns:c14="http://schemas.microsoft.com/office/drawing/2007/8/2/chart" xmlns:cdr="http://schemas.openxmlformats.org/drawingml/2006/chartDrawing" xmlns:wne="http://schemas.microsoft.com/office/word/2006/wordml" xmlns:sl="http://schemas.openxmlformats.org/schemaLibrary/2006/main" xmlns:mc="http://schemas.openxmlformats.org/markup-compatibility/2006" xmlns:wp14="http://schemas.microsoft.com/office/word/2010/wordprocessingDrawing" xmlns:wp="http://schemas.openxmlformats.org/drawingml/2006/wordprocessingDrawing" xmlns:w14="http://schemas.microsoft.com/office/word/2010/wordml" xmlns:m="http://schemas.openxmlformats.org/officeDocument/2006/math" xmlns:w15="http://schemas.microsoft.com/office/word/2012/wordml" xmlns:w="http://schemas.openxmlformats.org/wordprocessingml/2006/main">
            <c:ext xmlns:c16="http://schemas.microsoft.com/office/drawing/2014/chart" uri="{C3380CC4-5D6E-409C-BE32-E72D297353CC}">
              <c16:uniqueId val="{00000000-71E8-43F9-BEC5-44956F9E450D}"/>
            </c:ext>
          </c:extLst>
        </c:ser>
        <c:dLbls>
          <c:dLblPos val="t"/>
          <c:showLegendKey val="0"/>
          <c:showVal val="1"/>
          <c:showCatName val="0"/>
          <c:showSerName val="0"/>
          <c:showPercent val="0"/>
          <c:showBubbleSize val="0"/>
        </c:dLbls>
        <c:smooth val="0"/>
        <c:axId val="125764352"/>
        <c:axId val="125765888"/>
      </c:lineChart>
      <c:catAx>
        <c:axId val="125764352"/>
        <c:scaling>
          <c:orientation val="minMax"/>
        </c:scaling>
        <c:delete val="0"/>
        <c:axPos val="b"/>
        <c:numFmt formatCode="General" sourceLinked="0"/>
        <c:majorTickMark val="out"/>
        <c:minorTickMark val="none"/>
        <c:tickLblPos val="nextTo"/>
        <c:txPr>
          <a:bodyPr/>
          <a:lstStyle/>
          <a:p>
            <a:pPr algn="ctr">
              <a:defRPr/>
            </a:pPr>
            <a:endParaRPr lang="en-US"/>
          </a:p>
        </c:txPr>
        <c:crossAx val="125765888"/>
        <c:crosses val="autoZero"/>
        <c:auto val="1"/>
        <c:lblAlgn val="ctr"/>
        <c:lblOffset val="100"/>
        <c:noMultiLvlLbl val="0"/>
      </c:catAx>
      <c:valAx>
        <c:axId val="125765888"/>
        <c:scaling>
          <c:orientation val="minMax"/>
        </c:scaling>
        <c:delete val="0"/>
        <c:axPos val="l"/>
        <c:majorGridlines>
          <c:spPr>
            <a:ln>
              <a:solidFill>
                <a:schemeClr val="tx1">
                  <a:alpha val="25000"/>
                </a:schemeClr>
              </a:solidFill>
            </a:ln>
          </c:spPr>
        </c:majorGridlines>
        <c:numFmt formatCode="General" sourceLinked="1"/>
        <c:majorTickMark val="out"/>
        <c:minorTickMark val="none"/>
        <c:tickLblPos val="nextTo"/>
        <c:crossAx val="125764352"/>
        <c:crosses val="autoZero"/>
        <c:crossBetween val="between"/>
        <c:majorUnit val="1"/>
      </c:valAx>
    </c:plotArea>
    <c:plotVisOnly val="1"/>
    <c:dispBlanksAs val="gap"/>
    <c:showDLblsOverMax val="0"/>
  </c:chart>
  <c:spPr>
    <a:solidFill>
      <a:schemeClr val="lt1"/>
    </a:solidFill>
    <a:ln w="12700" cap="flat" cmpd="sng" algn="ctr">
      <a:solidFill>
        <a:srgbClr val="DDE5ED"/>
      </a:solidFill>
      <a:prstDash val="solid"/>
      <a:miter lim="800000"/>
    </a:ln>
    <a:effectLst/>
  </c:spPr>
  <c:txPr>
    <a:bodyPr/>
    <a:lstStyle/>
    <a:p>
      <a:pPr>
        <a:defRPr>
          <a:solidFill>
            <a:srgbClr val="595959"/>
          </a:solidFill>
          <a:latin typeface="Arial" panose="020B0604020202020204" pitchFamily="34" charset="0"/>
          <a:ea typeface="+mn-ea"/>
          <a:cs typeface="Arial" panose="020B060402020202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baseline="0">
                <a:solidFill>
                  <a:srgbClr val="595959"/>
                </a:solidFill>
                <a:latin typeface="Arial" panose="020B0604020202020204" pitchFamily="34" charset="0"/>
                <a:ea typeface="+mn-ea"/>
                <a:cs typeface="Arial" panose="020B0604020202020204" pitchFamily="34" charset="0"/>
              </a:defRPr>
            </a:pPr>
            <a:r>
              <a:rPr lang="en-US">
                <a:latin typeface="Arial" panose="020B0604020202020204" pitchFamily="34" charset="0"/>
                <a:cs typeface="Arial" panose="020B0604020202020204" pitchFamily="34" charset="0"/>
              </a:rPr>
              <a:t>Job Success Rate (%)</a:t>
            </a:r>
          </a:p>
        </c:rich>
      </c:tx>
      <c:overlay val="0"/>
      <c:spPr>
        <a:noFill/>
        <a:ln>
          <a:noFill/>
        </a:ln>
        <a:effectLst/>
      </c:spPr>
      <c:txPr>
        <a:bodyPr rot="0" spcFirstLastPara="1" vertOverflow="ellipsis" vert="horz" wrap="square" anchor="ctr" anchorCtr="1"/>
        <a:lstStyle/>
        <a:p>
          <a:pPr>
            <a:defRPr sz="1200" b="1"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title>
    <c:autoTitleDeleted val="0"/>
    <c:plotArea>
      <c:layout/>
      <c:lineChart>
        <c:grouping val="standard"/>
        <c:varyColors val="0"/>
        <c:ser>
          <c:idx val="0"/>
          <c:order val="0"/>
          <c:tx>
            <c:strRef>
              <c:f>Sheet1!$B$1</c:f>
              <c:strCache>
                <c:ptCount val="1"/>
                <c:pt idx="0">
                  <c:v>Success Rate (%)</c:v>
                </c:pt>
              </c:strCache>
            </c:strRef>
          </c:tx>
          <c:spPr>
            <a:ln w="22225" cap="rnd" cmpd="sng" algn="ctr">
              <a:solidFill>
                <a:schemeClr val="accent4"/>
              </a:solidFill>
              <a:prstDash val="solid"/>
              <a:round/>
            </a:ln>
            <a:effectLst/>
          </c:spPr>
          <c:marker>
            <c:spPr>
              <a:solidFill>
                <a:schemeClr val="accent4"/>
              </a:solidFill>
              <a:ln w="6350" cap="flat" cmpd="sng" algn="ctr">
                <a:solidFill>
                  <a:schemeClr val="accent4"/>
                </a:solidFill>
                <a:prstDash val="solid"/>
                <a:round/>
              </a:ln>
              <a:effectLst/>
            </c:spPr>
          </c:marker>
          <c:dLbls>
            <c:numFmt formatCode="0.00%" sourceLinked="0"/>
            <c:spPr>
              <a:noFill/>
              <a:ln>
                <a:noFill/>
              </a:ln>
              <a:effectLst/>
            </c:spPr>
            <c:txPr>
              <a:bodyPr rot="0" spcFirstLastPara="1" vertOverflow="ellipsis" vert="horz" wrap="square" anchor="ctr" anchorCtr="1"/>
              <a:lstStyle/>
              <a:p>
                <a:pPr>
                  <a:defRPr sz="9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dLblPos val="t"/>
            <c:showLegendKey val="0"/>
            <c:showVal val="1"/>
            <c:showCatName val="0"/>
            <c:showSerName val="0"/>
            <c:showPercent val="0"/>
            <c:showBubbleSize val="0"/>
            <c:showLeaderLines val="0"/>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5="http://schemas.microsoft.com/office/drawing/2012/chart" uri="{CE6537A1-D6FC-4f65-9D91-7224C49458BB}">
                <c15:showLeaderLines val="0"/>
              </c:ext>
            </c:extLst>
          </c:dLbls>
          <c:cat>
            <c:strRef>
              <c:f>Sheet1!$A$2</c:f>
              <c:strCache>
                <c:ptCount val="1"/>
                <c:pt idx="0">
                  <c:v>N/A</c:v>
                </c:pt>
              </c:strCache>
            </c:strRef>
          </c:cat>
          <c:val>
            <c:numRef>
              <c:f>Sheet1!$B$2</c:f>
              <c:numCache>
                <c:formatCode>General</c:formatCode>
                <c:ptCount val="1"/>
                <c:pt idx="0">
                  <c:v>0</c:v>
                </c:pt>
              </c:numCache>
            </c:numRef>
          </c:val>
          <c:smooth val="1"/>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0-E9A4-4225-A9BD-D4ADCF69E674}"/>
            </c:ext>
          </c:extLst>
        </c:ser>
        <c:dLbls>
          <c:dLblPos val="t"/>
          <c:showLegendKey val="0"/>
          <c:showVal val="1"/>
          <c:showCatName val="0"/>
          <c:showSerName val="0"/>
          <c:showPercent val="0"/>
          <c:showBubbleSize val="0"/>
        </c:dLbls>
        <c:marker val="1"/>
        <c:smooth val="0"/>
        <c:axId val="60124160"/>
        <c:axId val="60131200"/>
      </c:lineChart>
      <c:catAx>
        <c:axId val="60124160"/>
        <c:scaling>
          <c:orientation val="minMax"/>
        </c:scaling>
        <c:delete val="0"/>
        <c:axPos val="b"/>
        <c:numFmt formatCode="General" sourceLinked="0"/>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60131200"/>
        <c:crosses val="autoZero"/>
        <c:auto val="1"/>
        <c:lblAlgn val="ctr"/>
        <c:lblOffset val="100"/>
        <c:noMultiLvlLbl val="0"/>
      </c:catAx>
      <c:valAx>
        <c:axId val="60131200"/>
        <c:scaling>
          <c:orientation val="minMax"/>
        </c:scaling>
        <c:delete val="0"/>
        <c:axPos val="l"/>
        <c:majorGridlines>
          <c:spPr>
            <a:ln w="6350" cap="flat" cmpd="sng" algn="ctr">
              <a:solidFill>
                <a:schemeClr val="bg1">
                  <a:lumMod val="85000"/>
                </a:schemeClr>
              </a:solidFill>
              <a:prstDash val="solid"/>
              <a:round/>
            </a:ln>
            <a:effectLst/>
          </c:spPr>
        </c:majorGridlines>
        <c:numFmt formatCode="0.00%" sourceLinked="0"/>
        <c:majorTickMark val="none"/>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6012416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bg1"/>
    </a:solidFill>
    <a:ln w="6350" cap="flat" cmpd="sng" algn="ctr">
      <a:solidFill>
        <a:srgbClr val="DDE5ED"/>
      </a:solidFill>
      <a:prstDash val="solid"/>
      <a:miter lim="800000"/>
    </a:ln>
    <a:effectLst/>
  </c:spPr>
  <c:txPr>
    <a:bodyPr/>
    <a:lstStyle/>
    <a:p>
      <a:pPr>
        <a:defRPr sz="1000">
          <a:solidFill>
            <a:srgbClr val="595959"/>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rgbClr val="595959"/>
                </a:solidFill>
                <a:latin typeface="Arial" panose="020B0604020202020204" pitchFamily="34" charset="0"/>
                <a:ea typeface="+mn-ea"/>
                <a:cs typeface="Arial" panose="020B0604020202020204" pitchFamily="34" charset="0"/>
              </a:defRPr>
            </a:pPr>
            <a:r>
              <a:rPr lang="en-US">
                <a:latin typeface="Arial" panose="020B0604020202020204" pitchFamily="34" charset="0"/>
                <a:cs typeface="Arial" panose="020B0604020202020204" pitchFamily="34" charset="0"/>
              </a:rPr>
              <a:t>Open Incidents – Monthly Trend</a:t>
            </a:r>
          </a:p>
        </c:rich>
      </c:tx>
      <c:overlay val="0"/>
      <c:spPr>
        <a:noFill/>
        <a:ln>
          <a:noFill/>
        </a:ln>
        <a:effectLst/>
      </c:spPr>
      <c:txPr>
        <a:bodyPr rot="0" spcFirstLastPara="1" vertOverflow="ellipsis" vert="horz" wrap="square" anchor="ctr" anchorCtr="1"/>
        <a:lstStyle/>
        <a:p>
          <a:pPr>
            <a:defRPr sz="1800" b="1"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tx>
            <c:strRef>
              <c:f>Sheet1!$B$1</c:f>
              <c:strCache>
                <c:ptCount val="1"/>
                <c:pt idx="0">
                  <c:v>Incidents</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dLblPos val="outEnd"/>
            <c:showLegendKey val="0"/>
            <c:showVal val="1"/>
            <c:showCatName val="0"/>
            <c:showSerName val="0"/>
            <c:showPercent val="0"/>
            <c:showBubbleSize val="0"/>
            <c:showLeaderLines val="0"/>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5="http://schemas.microsoft.com/office/drawing/2012/chart" uri="{CE6537A1-D6FC-4f65-9D91-7224C49458BB}">
                <c15:showLeaderLines val="0"/>
              </c:ext>
            </c:extLst>
          </c:dLbls>
          <c:trendline>
            <c:spPr>
              <a:ln w="6350" cap="rnd" cmpd="sng" algn="ctr">
                <a:solidFill>
                  <a:schemeClr val="tx1"/>
                </a:solidFill>
                <a:prstDash val="solid"/>
                <a:round/>
              </a:ln>
              <a:effectLst/>
            </c:spPr>
            <c:trendlineType val="linear"/>
            <c:dispRSqr val="0"/>
            <c:dispEq val="0"/>
          </c:trendline>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1-7185-460C-84D7-AE6DB0C511E6}"/>
            </c:ext>
          </c:extLst>
        </c:ser>
        <c:dLbls>
          <c:dLblPos val="outEnd"/>
          <c:showLegendKey val="0"/>
          <c:showVal val="1"/>
          <c:showCatName val="0"/>
          <c:showSerName val="0"/>
          <c:showPercent val="0"/>
          <c:showBubbleSize val="0"/>
        </c:dLbls>
        <c:gapWidth val="150"/>
        <c:axId val="69059328"/>
        <c:axId val="69062016"/>
      </c:barChart>
      <c:catAx>
        <c:axId val="69059328"/>
        <c:scaling>
          <c:orientation val="minMax"/>
        </c:scaling>
        <c:delete val="0"/>
        <c:axPos val="b"/>
        <c:numFmt formatCode="General" sourceLinked="0"/>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69062016"/>
        <c:crosses val="autoZero"/>
        <c:auto val="1"/>
        <c:lblAlgn val="ctr"/>
        <c:lblOffset val="100"/>
        <c:noMultiLvlLbl val="0"/>
      </c:catAx>
      <c:valAx>
        <c:axId val="69062016"/>
        <c:scaling>
          <c:orientation val="minMax"/>
        </c:scaling>
        <c:delete val="0"/>
        <c:axPos val="l"/>
        <c:majorGridlines>
          <c:spPr>
            <a:ln w="6350" cap="flat" cmpd="sng" algn="ctr">
              <a:solidFill>
                <a:schemeClr val="tx1">
                  <a:alpha val="25000"/>
                </a:schemeClr>
              </a:solidFill>
              <a:prstDash val="solid"/>
              <a:round/>
            </a:ln>
            <a:effectLst/>
          </c:spPr>
        </c:majorGridlines>
        <c:numFmt formatCode="#,##0" sourceLinked="0"/>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69059328"/>
        <c:crosses val="autoZero"/>
        <c:crossBetween val="between"/>
      </c:valAx>
      <c:spPr>
        <a:noFill/>
        <a:ln>
          <a:noFill/>
        </a:ln>
        <a:effectLst/>
      </c:spPr>
    </c:plotArea>
    <c:plotVisOnly val="1"/>
    <c:dispBlanksAs val="gap"/>
    <c:showDLblsOverMax val="0"/>
  </c:chart>
  <c:spPr>
    <a:solidFill>
      <a:schemeClr val="lt1"/>
    </a:solidFill>
    <a:ln w="12700" cap="flat" cmpd="sng" algn="ctr">
      <a:solidFill>
        <a:srgbClr val="DDE5ED"/>
      </a:solidFill>
      <a:prstDash val="solid"/>
      <a:miter lim="800000"/>
    </a:ln>
    <a:effectLst/>
  </c:spPr>
  <c:txPr>
    <a:bodyPr/>
    <a:lstStyle/>
    <a:p>
      <a:pPr>
        <a:defRPr>
          <a:solidFill>
            <a:srgbClr val="595959"/>
          </a:solidFill>
          <a:latin typeface="+mn-lt"/>
          <a:ea typeface="+mn-ea"/>
          <a:cs typeface="+mn-cs"/>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1100" b="1" i="0" u="none" strike="noStrike" kern="1200" baseline="0">
                <a:solidFill>
                  <a:srgbClr val="595959"/>
                </a:solidFill>
                <a:latin typeface="Arial" panose="020B0604020202020204" pitchFamily="34" charset="0"/>
                <a:ea typeface="+mn-ea"/>
                <a:cs typeface="Arial" panose="020B0604020202020204" pitchFamily="34" charset="0"/>
              </a:defRPr>
            </a:pPr>
            <a:r>
              <a:rPr lang="en-IN" sz="1100">
                <a:latin typeface="Arial" panose="020B0604020202020204" pitchFamily="34" charset="0"/>
                <a:cs typeface="Arial" panose="020B0604020202020204" pitchFamily="34" charset="0"/>
              </a:rPr>
              <a:t>Backup Capacity Savings % in last 30 days</a:t>
            </a:r>
          </a:p>
        </c:rich>
      </c:tx>
      <c:overlay val="0"/>
      <c:spPr>
        <a:noFill/>
        <a:ln>
          <a:noFill/>
        </a:ln>
        <a:effectLst/>
      </c:spPr>
      <c:txPr>
        <a:bodyPr rot="0" spcFirstLastPara="1" vertOverflow="ellipsis" vert="horz" wrap="square" anchor="ctr" anchorCtr="1"/>
        <a:lstStyle/>
        <a:p>
          <a:pPr algn="ctr" rtl="0">
            <a:defRPr sz="1100" b="1"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title>
    <c:autoTitleDeleted val="0"/>
    <c:plotArea>
      <c:layout/>
      <c:pieChart>
        <c:varyColors val="1"/>
        <c:ser>
          <c:idx val="0"/>
          <c:order val="0"/>
          <c:tx>
            <c:strRef>
              <c:f>Sheet1!$B$1</c:f>
              <c:strCache>
                <c:ptCount val="1"/>
                <c:pt idx="0">
                  <c:v>Savings</c:v>
                </c:pt>
              </c:strCache>
            </c:strRef>
          </c:tx>
          <c:explosion val="25"/>
          <c:dPt>
            <c:idx val="0"/>
            <c:bubble3D val="0"/>
            <c:spPr>
              <a:solidFill>
                <a:schemeClr val="accent6"/>
              </a:solidFill>
              <a:ln>
                <a:noFill/>
              </a:ln>
              <a:effectLst/>
            </c:spPr>
            <c:extLst>
              <c:ext xmlns:c16="http://schemas.microsoft.com/office/drawing/2014/chart" uri="{C3380CC4-5D6E-409C-BE32-E72D297353CC}">
                <c16:uniqueId val="{00000001-C32B-4CDC-B771-51BA5C50E793}"/>
              </c:ext>
            </c:extLst>
          </c:dPt>
          <c:dPt>
            <c:idx val="1"/>
            <c:bubble3D val="0"/>
            <c:spPr>
              <a:solidFill>
                <a:srgbClr val="0B2E44"/>
              </a:solidFill>
              <a:ln>
                <a:noFill/>
              </a:ln>
              <a:effectLst/>
            </c:spPr>
            <c:extLst>
              <c:ext xmlns:c16="http://schemas.microsoft.com/office/drawing/2014/chart" uri="{C3380CC4-5D6E-409C-BE32-E72D297353CC}">
                <c16:uniqueId val="{00000003-C32B-4CDC-B771-51BA5C50E793}"/>
              </c:ext>
            </c:extLst>
          </c:dPt>
          <c:dLbls>
            <c:spPr>
              <a:noFill/>
              <a:ln>
                <a:noFill/>
              </a:ln>
              <a:effectLst/>
            </c:spPr>
            <c:txPr>
              <a:bodyPr rot="0" spcFirstLastPara="1" vertOverflow="ellipsis" vert="horz" wrap="square" anchor="ctr" anchorCtr="1"/>
              <a:lstStyle/>
              <a:p>
                <a:pPr algn="ct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showLegendKey val="0"/>
            <c:showVal val="0"/>
            <c:showCatName val="0"/>
            <c:showSerName val="0"/>
            <c:showPercent val="1"/>
            <c:showBubbleSize val="0"/>
            <c:showLeaderLines val="1"/>
            <c:leaderLines>
              <c:spPr>
                <a:ln w="6350" cap="flat" cmpd="sng" algn="ctr">
                  <a:solidFill>
                    <a:schemeClr val="tx1"/>
                  </a:solidFill>
                  <a:prstDash val="solid"/>
                  <a:round/>
                </a:ln>
                <a:effectLst/>
              </c:spPr>
            </c:leaderLines>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5="http://schemas.microsoft.com/office/drawing/2012/chart" uri="{CE6537A1-D6FC-4f65-9D91-7224C49458BB}"/>
            </c:extLst>
          </c:dLbls>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4-C32B-4CDC-B771-51BA5C50E793}"/>
            </c:ext>
          </c:extLst>
        </c:ser>
        <c:dLbls>
          <c:showLegendKey val="0"/>
          <c:showVal val="0"/>
          <c:showCatName val="0"/>
          <c:showSerName val="0"/>
          <c:showPercent val="1"/>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lgn="ct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lt1"/>
    </a:solidFill>
    <a:ln w="12700" cap="flat" cmpd="sng" algn="ctr">
      <a:solidFill>
        <a:srgbClr val="DDE5ED"/>
      </a:solidFill>
      <a:prstDash val="solid"/>
      <a:miter lim="800000"/>
    </a:ln>
    <a:effectLst/>
  </c:spPr>
  <c:txPr>
    <a:bodyPr/>
    <a:lstStyle/>
    <a:p>
      <a:pPr>
        <a:defRPr>
          <a:solidFill>
            <a:srgbClr val="595959"/>
          </a:solidFill>
          <a:latin typeface="+mn-lt"/>
          <a:ea typeface="+mn-ea"/>
          <a:cs typeface="+mn-cs"/>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rgbClr val="595959"/>
                </a:solidFill>
                <a:latin typeface="Arial" panose="020B0604020202020204" pitchFamily="34" charset="0"/>
                <a:ea typeface="+mn-ea"/>
                <a:cs typeface="Arial" panose="020B0604020202020204" pitchFamily="34" charset="0"/>
              </a:defRPr>
            </a:pPr>
            <a:r>
              <a:rPr lang="en-US">
                <a:latin typeface="Arial" panose="020B0604020202020204" pitchFamily="34" charset="0"/>
                <a:cs typeface="Arial" panose="020B0604020202020204" pitchFamily="34" charset="0"/>
              </a:rPr>
              <a:t>Number of Jobs Vs Failure %</a:t>
            </a:r>
          </a:p>
        </c:rich>
      </c:tx>
      <c:overlay val="0"/>
      <c:spPr>
        <a:noFill/>
        <a:ln>
          <a:noFill/>
        </a:ln>
        <a:effectLst/>
      </c:spPr>
      <c:txPr>
        <a:bodyPr rot="0" spcFirstLastPara="1" vertOverflow="ellipsis" vert="horz" wrap="square" anchor="ctr" anchorCtr="1"/>
        <a:lstStyle/>
        <a:p>
          <a:pPr>
            <a:defRPr sz="1800" b="1"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tx>
            <c:strRef>
              <c:f>Sheet1!$B$1</c:f>
              <c:strCache>
                <c:ptCount val="1"/>
                <c:pt idx="0">
                  <c:v>Failure %</c:v>
                </c:pt>
              </c:strCache>
            </c:strRef>
          </c:tx>
          <c:spPr>
            <a:solidFill>
              <a:schemeClr val="accent6"/>
            </a:solidFill>
            <a:ln>
              <a:noFill/>
            </a:ln>
            <a:effectLst/>
          </c:spPr>
          <c:invertIfNegative val="0"/>
          <c:dLbls>
            <c:numFmt formatCode="0.00%" sourceLinked="0"/>
            <c:spPr>
              <a:noFill/>
              <a:ln>
                <a:noFill/>
              </a:ln>
              <a:effectLst/>
            </c:spPr>
            <c:txPr>
              <a:bodyPr rot="0" spcFirstLastPara="1" vertOverflow="ellipsis" vert="horz" wrap="square" anchor="ctr" anchorCtr="1"/>
              <a:lstStyle/>
              <a:p>
                <a:pPr>
                  <a:defRPr sz="1000" b="0" i="0" u="none" strike="noStrike" kern="1200" baseline="0">
                    <a:solidFill>
                      <a:srgbClr val="0047BB"/>
                    </a:solidFill>
                    <a:latin typeface="Arial" panose="020B0604020202020204" pitchFamily="34" charset="0"/>
                    <a:ea typeface="+mn-ea"/>
                    <a:cs typeface="Arial" panose="020B0604020202020204" pitchFamily="34" charset="0"/>
                  </a:defRPr>
                </a:pPr>
                <a:endParaRPr lang="en-US"/>
              </a:p>
            </c:txPr>
            <c:dLblPos val="inBase"/>
            <c:showLegendKey val="0"/>
            <c:showVal val="1"/>
            <c:showCatName val="0"/>
            <c:showSerName val="0"/>
            <c:showPercent val="0"/>
            <c:showBubbleSize val="0"/>
            <c:showLeaderLines val="0"/>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5="http://schemas.microsoft.com/office/drawing/2012/chart" uri="{CE6537A1-D6FC-4f65-9D91-7224C49458BB}">
                <c15:showLeaderLines val="0"/>
              </c:ext>
            </c:extLst>
          </c:dLbls>
          <c:cat>
            <c:strRef>
              <c:f>Sheet1!$A$2</c:f>
              <c:strCache>
                <c:ptCount val="1"/>
                <c:pt idx="0">
                  <c:v>N/A</c:v>
                </c:pt>
              </c:strCache>
            </c:strRef>
          </c:cat>
          <c:val>
            <c:numRef>
              <c:f>Sheet1!$B$2</c:f>
              <c:numCache>
                <c:formatCode>0.00%;0.00%;0%</c:formatCode>
                <c:ptCount val="1"/>
                <c:pt idx="0">
                  <c:v>0</c:v>
                </c:pt>
              </c:numCache>
            </c:numRef>
          </c:val>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0-2081-445F-8BE8-8DEB2961F42D}"/>
            </c:ext>
          </c:extLst>
        </c:ser>
        <c:dLbls>
          <c:showLegendKey val="0"/>
          <c:showVal val="0"/>
          <c:showCatName val="0"/>
          <c:showSerName val="0"/>
          <c:showPercent val="0"/>
          <c:showBubbleSize val="0"/>
        </c:dLbls>
        <c:gapWidth val="75"/>
        <c:overlap val="-25"/>
        <c:axId val="54300032"/>
        <c:axId val="59916672"/>
      </c:barChart>
      <c:lineChart>
        <c:grouping val="standard"/>
        <c:varyColors val="0"/>
        <c:ser>
          <c:idx val="1"/>
          <c:order val="1"/>
          <c:tx>
            <c:strRef>
              <c:f>Sheet1!$C$1</c:f>
              <c:strCache>
                <c:ptCount val="1"/>
                <c:pt idx="0">
                  <c:v>Total Jobs</c:v>
                </c:pt>
              </c:strCache>
            </c:strRef>
          </c:tx>
          <c:spPr>
            <a:ln w="19050" cap="rnd" cmpd="sng" algn="ctr">
              <a:solidFill>
                <a:schemeClr val="tx2"/>
              </a:solidFill>
              <a:prstDash val="solid"/>
              <a:round/>
            </a:ln>
            <a:effectLst/>
          </c:spPr>
          <c:marker>
            <c:spPr>
              <a:solidFill>
                <a:schemeClr val="tx2"/>
              </a:solidFill>
              <a:ln w="6350" cap="flat" cmpd="sng" algn="ctr">
                <a:solidFill>
                  <a:schemeClr val="tx1"/>
                </a:solidFill>
                <a:prstDash val="solid"/>
                <a:round/>
              </a:ln>
              <a:effectLst/>
            </c:spPr>
          </c:marker>
          <c:dLbls>
            <c:numFmt formatCode="#,##0" sourceLinked="0"/>
            <c:spPr>
              <a:noFill/>
              <a:ln>
                <a:noFill/>
              </a:ln>
              <a:effectLst/>
            </c:spPr>
            <c:txPr>
              <a:bodyPr rot="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dLblPos val="t"/>
            <c:showLegendKey val="0"/>
            <c:showVal val="1"/>
            <c:showCatName val="0"/>
            <c:showSerName val="0"/>
            <c:showPercent val="0"/>
            <c:showBubbleSize val="0"/>
            <c:showLeaderLines val="0"/>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5="http://schemas.microsoft.com/office/drawing/2012/chart" uri="{CE6537A1-D6FC-4f65-9D91-7224C49458BB}">
                <c15:showLeaderLines val="0"/>
              </c:ext>
            </c:extLst>
          </c:dLbls>
          <c:cat>
            <c:strRef>
              <c:f>Sheet1!$A$2</c:f>
              <c:strCache>
                <c:ptCount val="1"/>
                <c:pt idx="0">
                  <c:v>N/A</c:v>
                </c:pt>
              </c:strCache>
            </c:strRef>
          </c:cat>
          <c:val>
            <c:numRef>
              <c:f>Sheet1!$C$2</c:f>
              <c:numCache>
                <c:formatCode>General</c:formatCode>
                <c:ptCount val="1"/>
                <c:pt idx="0">
                  <c:v>0</c:v>
                </c:pt>
              </c:numCache>
            </c:numRef>
          </c:val>
          <c:smooth val="1"/>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1-2081-445F-8BE8-8DEB2961F42D}"/>
            </c:ext>
          </c:extLst>
        </c:ser>
        <c:dLbls>
          <c:showLegendKey val="0"/>
          <c:showVal val="0"/>
          <c:showCatName val="0"/>
          <c:showSerName val="0"/>
          <c:showPercent val="0"/>
          <c:showBubbleSize val="0"/>
        </c:dLbls>
        <c:marker val="1"/>
        <c:smooth val="0"/>
        <c:axId val="59919744"/>
        <c:axId val="59918208"/>
      </c:lineChart>
      <c:catAx>
        <c:axId val="54300032"/>
        <c:scaling>
          <c:orientation val="minMax"/>
        </c:scaling>
        <c:delete val="0"/>
        <c:axPos val="b"/>
        <c:numFmt formatCode="General" sourceLinked="0"/>
        <c:majorTickMark val="none"/>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59916672"/>
        <c:crosses val="autoZero"/>
        <c:auto val="1"/>
        <c:lblAlgn val="ctr"/>
        <c:lblOffset val="100"/>
        <c:noMultiLvlLbl val="0"/>
      </c:catAx>
      <c:valAx>
        <c:axId val="59916672"/>
        <c:scaling>
          <c:orientation val="minMax"/>
          <c:max val="0.2"/>
        </c:scaling>
        <c:delete val="0"/>
        <c:axPos val="l"/>
        <c:majorGridlines>
          <c:spPr>
            <a:ln w="6350" cap="flat" cmpd="sng" algn="ctr">
              <a:solidFill>
                <a:schemeClr val="dk1">
                  <a:alpha val="25000"/>
                </a:schemeClr>
              </a:solidFill>
              <a:prstDash val="solid"/>
              <a:round/>
            </a:ln>
            <a:effectLst/>
          </c:spPr>
        </c:majorGridlines>
        <c:numFmt formatCode="0.00%" sourceLinked="0"/>
        <c:majorTickMark val="none"/>
        <c:minorTickMark val="none"/>
        <c:tickLblPos val="nextTo"/>
        <c:spPr>
          <a:noFill/>
          <a:ln w="9525" cap="flat" cmpd="sng" algn="ctr">
            <a:solidFill>
              <a:schemeClr val="dk1"/>
            </a:solidFill>
            <a:prstDash val="solid"/>
            <a:round/>
          </a:ln>
          <a:effectLst/>
        </c:spPr>
        <c:txPr>
          <a:bodyPr rot="-600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54300032"/>
        <c:crosses val="autoZero"/>
        <c:crossBetween val="between"/>
      </c:valAx>
      <c:valAx>
        <c:axId val="59918208"/>
        <c:scaling>
          <c:orientation val="minMax"/>
        </c:scaling>
        <c:delete val="0"/>
        <c:axPos val="r"/>
        <c:numFmt formatCode="#,##0" sourceLinked="0"/>
        <c:majorTickMark val="out"/>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59919744"/>
        <c:crosses val="max"/>
        <c:crossBetween val="between"/>
      </c:valAx>
      <c:catAx>
        <c:axId val="59919744"/>
        <c:scaling>
          <c:orientation val="minMax"/>
        </c:scaling>
        <c:delete val="1"/>
        <c:axPos val="b"/>
        <c:numFmt formatCode="General" sourceLinked="1"/>
        <c:majorTickMark val="out"/>
        <c:minorTickMark val="none"/>
        <c:tickLblPos val="nextTo"/>
        <c:crossAx val="5991820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lt1"/>
    </a:solidFill>
    <a:ln w="12700" cap="flat" cmpd="sng" algn="ctr">
      <a:solidFill>
        <a:srgbClr val="DDE5ED"/>
      </a:solidFill>
      <a:prstDash val="solid"/>
      <a:miter lim="800000"/>
    </a:ln>
    <a:effectLst/>
  </c:spPr>
  <c:txPr>
    <a:bodyPr/>
    <a:lstStyle/>
    <a:p>
      <a:pPr>
        <a:defRPr>
          <a:solidFill>
            <a:srgbClr val="595959"/>
          </a:solidFill>
          <a:latin typeface="+mn-lt"/>
          <a:ea typeface="+mn-ea"/>
          <a:cs typeface="+mn-cs"/>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dLbls>
            <c:delete val="1"/>
          </c:dLbls>
          <c:cat>
            <c:strRef>
              <c:f>Sheet1!$A$2</c:f>
              <c:strCache>
                <c:ptCount val="1"/>
                <c:pt idx="0">
                  <c:v>Category 1</c:v>
                </c:pt>
              </c:strCache>
            </c:strRef>
          </c:cat>
          <c:val>
            <c:numRef>
              <c:f>Sheet1!$B$2</c:f>
              <c:numCache>
                <c:formatCode>General</c:formatCode>
                <c:ptCount val="1"/>
                <c:pt idx="0">
                  <c:v>0</c:v>
                </c:pt>
              </c:numCache>
            </c:numRef>
          </c:val>
          <c:extLst>
            <c:ext xmlns:c16="http://schemas.microsoft.com/office/drawing/2014/chart" uri="{C3380CC4-5D6E-409C-BE32-E72D297353CC}">
              <c16:uniqueId val="{00000000-E0F2-4420-9FE9-02F730DFC346}"/>
            </c:ext>
          </c:extLst>
        </c:ser>
        <c:dLbls>
          <c:dLblPos val="outEnd"/>
          <c:showLegendKey val="0"/>
          <c:showVal val="1"/>
          <c:showCatName val="0"/>
          <c:showSerName val="0"/>
          <c:showPercent val="0"/>
          <c:showBubbleSize val="0"/>
        </c:dLbls>
        <c:gapWidth val="150"/>
        <c:axId val="59951360"/>
        <c:axId val="69342336"/>
      </c:barChart>
      <c:lineChart>
        <c:grouping val="standard"/>
        <c:varyColors val="0"/>
        <c:ser>
          <c:idx val="1"/>
          <c:order val="1"/>
          <c:tx>
            <c:strRef>
              <c:f>Sheet1!$C$1</c:f>
              <c:strCache>
                <c:ptCount val="1"/>
                <c:pt idx="0">
                  <c:v>Series 2</c:v>
                </c:pt>
              </c:strCache>
            </c:strRef>
          </c:tx>
          <c:marker>
            <c:symbol val="none"/>
          </c:marker>
          <c:cat>
            <c:strRef>
              <c:f>Sheet1!$A$2</c:f>
              <c:strCache>
                <c:ptCount val="1"/>
                <c:pt idx="0">
                  <c:v>Category 1</c:v>
                </c:pt>
              </c:strCache>
            </c:strRef>
          </c:cat>
          <c:val>
            <c:numRef>
              <c:f>Sheet1!$C$2</c:f>
              <c:numCache>
                <c:formatCode>General</c:formatCode>
                <c:ptCount val="1"/>
                <c:pt idx="0">
                  <c:v>0</c:v>
                </c:pt>
              </c:numCache>
            </c:numRef>
          </c:val>
          <c:smooth val="0"/>
          <c:extLst>
            <c:ext xmlns:c16="http://schemas.microsoft.com/office/drawing/2014/chart" uri="{C3380CC4-5D6E-409C-BE32-E72D297353CC}">
              <c16:uniqueId val="{00000000-591D-4836-BC9C-C4EAC06EEFF5}"/>
            </c:ext>
          </c:extLst>
        </c:ser>
        <c:dLbls>
          <c:showLegendKey val="0"/>
          <c:showVal val="0"/>
          <c:showCatName val="0"/>
          <c:showSerName val="0"/>
          <c:showPercent val="0"/>
          <c:showBubbleSize val="0"/>
        </c:dLbls>
        <c:marker val="1"/>
        <c:smooth val="0"/>
        <c:axId val="568104880"/>
        <c:axId val="568114064"/>
      </c:lineChart>
      <c:catAx>
        <c:axId val="59951360"/>
        <c:scaling>
          <c:orientation val="minMax"/>
        </c:scaling>
        <c:delete val="0"/>
        <c:axPos val="b"/>
        <c:numFmt formatCode="General" sourceLinked="0"/>
        <c:majorTickMark val="none"/>
        <c:minorTickMark val="none"/>
        <c:tickLblPos val="nextTo"/>
        <c:txPr>
          <a:bodyPr/>
          <a:lstStyle/>
          <a:p>
            <a:pPr>
              <a:defRPr sz="1000"/>
            </a:pPr>
            <a:endParaRPr lang="en-US"/>
          </a:p>
        </c:txPr>
        <c:crossAx val="69342336"/>
        <c:crosses val="autoZero"/>
        <c:auto val="1"/>
        <c:lblAlgn val="ctr"/>
        <c:lblOffset val="100"/>
        <c:noMultiLvlLbl val="0"/>
      </c:catAx>
      <c:valAx>
        <c:axId val="69342336"/>
        <c:scaling>
          <c:orientation val="minMax"/>
        </c:scaling>
        <c:delete val="0"/>
        <c:axPos val="l"/>
        <c:majorGridlines/>
        <c:title>
          <c:tx>
            <c:rich>
              <a:bodyPr/>
              <a:lstStyle/>
              <a:p>
                <a:pPr>
                  <a:defRPr sz="1000" b="0">
                    <a:solidFill>
                      <a:srgbClr val="595959"/>
                    </a:solidFill>
                    <a:latin typeface="Arial" panose="020B0604020202020204" pitchFamily="34" charset="0"/>
                    <a:cs typeface="Arial" panose="020B0604020202020204" pitchFamily="34" charset="0"/>
                  </a:defRPr>
                </a:pPr>
                <a:r>
                  <a:rPr lang="en-IN" sz="1000" b="0" dirty="0">
                    <a:solidFill>
                      <a:srgbClr val="595959"/>
                    </a:solidFill>
                    <a:latin typeface="Arial" panose="020B0604020202020204" pitchFamily="34" charset="0"/>
                    <a:cs typeface="Arial" panose="020B0604020202020204" pitchFamily="34" charset="0"/>
                  </a:rPr>
                  <a:t>Number</a:t>
                </a:r>
                <a:r>
                  <a:rPr lang="en-IN" sz="1000" b="0" baseline="0" dirty="0">
                    <a:solidFill>
                      <a:srgbClr val="595959"/>
                    </a:solidFill>
                    <a:latin typeface="Arial" panose="020B0604020202020204" pitchFamily="34" charset="0"/>
                    <a:cs typeface="Arial" panose="020B0604020202020204" pitchFamily="34" charset="0"/>
                  </a:rPr>
                  <a:t> of Jobs</a:t>
                </a:r>
                <a:endParaRPr lang="en-IN" sz="1000" b="0" dirty="0">
                  <a:solidFill>
                    <a:srgbClr val="595959"/>
                  </a:solidFill>
                  <a:latin typeface="Arial" panose="020B0604020202020204" pitchFamily="34" charset="0"/>
                  <a:cs typeface="Arial" panose="020B0604020202020204" pitchFamily="34" charset="0"/>
                </a:endParaRPr>
              </a:p>
            </c:rich>
          </c:tx>
          <c:overlay val="0"/>
        </c:title>
        <c:numFmt formatCode="#,##0" sourceLinked="0"/>
        <c:majorTickMark val="none"/>
        <c:minorTickMark val="none"/>
        <c:tickLblPos val="nextTo"/>
        <c:txPr>
          <a:bodyPr/>
          <a:lstStyle/>
          <a:p>
            <a:pPr>
              <a:defRPr sz="1000">
                <a:solidFill>
                  <a:srgbClr val="595959"/>
                </a:solidFill>
                <a:latin typeface="Arial" panose="020B0604020202020204" pitchFamily="34" charset="0"/>
                <a:cs typeface="Arial" panose="020B0604020202020204" pitchFamily="34" charset="0"/>
              </a:defRPr>
            </a:pPr>
            <a:endParaRPr lang="en-US"/>
          </a:p>
        </c:txPr>
        <c:crossAx val="59951360"/>
        <c:crosses val="autoZero"/>
        <c:crossBetween val="between"/>
      </c:valAx>
      <c:valAx>
        <c:axId val="568114064"/>
        <c:scaling>
          <c:orientation val="minMax"/>
        </c:scaling>
        <c:delete val="0"/>
        <c:axPos val="r"/>
        <c:numFmt formatCode="#,##0.00" sourceLinked="0"/>
        <c:majorTickMark val="out"/>
        <c:minorTickMark val="none"/>
        <c:tickLblPos val="nextTo"/>
        <c:txPr>
          <a:bodyPr/>
          <a:lstStyle/>
          <a:p>
            <a:pPr>
              <a:defRPr sz="1000">
                <a:solidFill>
                  <a:srgbClr val="595959"/>
                </a:solidFill>
                <a:latin typeface="Arial" panose="020B0604020202020204" pitchFamily="34" charset="0"/>
                <a:cs typeface="Arial" panose="020B0604020202020204" pitchFamily="34" charset="0"/>
              </a:defRPr>
            </a:pPr>
            <a:endParaRPr lang="en-US"/>
          </a:p>
        </c:txPr>
        <c:crossAx val="568104880"/>
        <c:crosses val="max"/>
        <c:crossBetween val="between"/>
      </c:valAx>
      <c:catAx>
        <c:axId val="568104880"/>
        <c:scaling>
          <c:orientation val="minMax"/>
        </c:scaling>
        <c:delete val="1"/>
        <c:axPos val="b"/>
        <c:numFmt formatCode="General" sourceLinked="1"/>
        <c:majorTickMark val="out"/>
        <c:minorTickMark val="none"/>
        <c:tickLblPos val="nextTo"/>
        <c:crossAx val="568114064"/>
        <c:crosses val="autoZero"/>
        <c:auto val="1"/>
        <c:lblAlgn val="ctr"/>
        <c:lblOffset val="100"/>
        <c:noMultiLvlLbl val="0"/>
      </c:catAx>
      <c:dTable>
        <c:showHorzBorder val="1"/>
        <c:showVertBorder val="1"/>
        <c:showOutline val="1"/>
        <c:showKeys val="1"/>
        <c:txPr>
          <a:bodyPr/>
          <a:lstStyle/>
          <a:p>
            <a:pPr rtl="0">
              <a:defRPr sz="1000">
                <a:solidFill>
                  <a:srgbClr val="595959"/>
                </a:solidFill>
                <a:latin typeface="Arial" panose="020B0604020202020204" pitchFamily="34" charset="0"/>
                <a:cs typeface="Arial" panose="020B0604020202020204" pitchFamily="34" charset="0"/>
              </a:defRPr>
            </a:pPr>
            <a:endParaRPr lang="en-US"/>
          </a:p>
        </c:txPr>
      </c:dTable>
    </c:plotArea>
    <c:plotVisOnly val="1"/>
    <c:dispBlanksAs val="gap"/>
    <c:showDLblsOverMax val="0"/>
  </c:chart>
  <c:spPr>
    <a:solidFill>
      <a:srgbClr val="FFFFFF"/>
    </a:solidFill>
    <a:ln>
      <a:solidFill>
        <a:srgbClr val="DDE5ED"/>
      </a:solidFill>
    </a:ln>
  </c:spPr>
  <c:txPr>
    <a:bodyPr/>
    <a:lstStyle/>
    <a:p>
      <a:pPr>
        <a:defRPr sz="1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invertIfNegative val="0"/>
          <c:dLbls>
            <c:delete val="1"/>
          </c:dLbls>
          <c:cat>
            <c:strRef>
              <c:f>Sheet1!$A$2</c:f>
              <c:strCache>
                <c:ptCount val="1"/>
                <c:pt idx="0">
                  <c:v>Category 1</c:v>
                </c:pt>
              </c:strCache>
            </c:strRef>
          </c:cat>
          <c:val>
            <c:numRef>
              <c:f>Sheet1!$B$2</c:f>
              <c:numCache>
                <c:formatCode>General</c:formatCode>
                <c:ptCount val="1"/>
                <c:pt idx="0">
                  <c:v>0</c:v>
                </c:pt>
              </c:numCache>
            </c:numRef>
          </c:val>
          <c:extLst>
            <c:ext xmlns:c16="http://schemas.microsoft.com/office/drawing/2014/chart" uri="{C3380CC4-5D6E-409C-BE32-E72D297353CC}">
              <c16:uniqueId val="{00000000-9272-4AB5-AB7C-3381D614F6EB}"/>
            </c:ext>
          </c:extLst>
        </c:ser>
        <c:dLbls>
          <c:dLblPos val="outEnd"/>
          <c:showLegendKey val="0"/>
          <c:showVal val="1"/>
          <c:showCatName val="0"/>
          <c:showSerName val="0"/>
          <c:showPercent val="0"/>
          <c:showBubbleSize val="0"/>
        </c:dLbls>
        <c:gapWidth val="150"/>
        <c:axId val="59951360"/>
        <c:axId val="69342336"/>
      </c:barChart>
      <c:lineChart>
        <c:grouping val="standard"/>
        <c:varyColors val="0"/>
        <c:ser>
          <c:idx val="1"/>
          <c:order val="1"/>
          <c:tx>
            <c:strRef>
              <c:f>Sheet1!$C$1</c:f>
              <c:strCache>
                <c:ptCount val="1"/>
                <c:pt idx="0">
                  <c:v>Series 2</c:v>
                </c:pt>
              </c:strCache>
            </c:strRef>
          </c:tx>
          <c:marker>
            <c:symbol val="none"/>
          </c:marker>
          <c:cat>
            <c:strRef>
              <c:f>Sheet1!$A$2</c:f>
              <c:strCache>
                <c:ptCount val="1"/>
                <c:pt idx="0">
                  <c:v>Category 1</c:v>
                </c:pt>
              </c:strCache>
            </c:strRef>
          </c:cat>
          <c:val>
            <c:numRef>
              <c:f>Sheet1!$C$2</c:f>
              <c:numCache>
                <c:formatCode>General</c:formatCode>
                <c:ptCount val="1"/>
                <c:pt idx="0">
                  <c:v>0</c:v>
                </c:pt>
              </c:numCache>
            </c:numRef>
          </c:val>
          <c:smooth val="0"/>
          <c:extLst>
            <c:ext xmlns:c16="http://schemas.microsoft.com/office/drawing/2014/chart" uri="{C3380CC4-5D6E-409C-BE32-E72D297353CC}">
              <c16:uniqueId val="{00000001-9272-4AB5-AB7C-3381D614F6EB}"/>
            </c:ext>
          </c:extLst>
        </c:ser>
        <c:dLbls>
          <c:showLegendKey val="0"/>
          <c:showVal val="0"/>
          <c:showCatName val="0"/>
          <c:showSerName val="0"/>
          <c:showPercent val="0"/>
          <c:showBubbleSize val="0"/>
        </c:dLbls>
        <c:marker val="1"/>
        <c:smooth val="0"/>
        <c:axId val="568104880"/>
        <c:axId val="568114064"/>
      </c:lineChart>
      <c:catAx>
        <c:axId val="59951360"/>
        <c:scaling>
          <c:orientation val="minMax"/>
        </c:scaling>
        <c:delete val="0"/>
        <c:axPos val="b"/>
        <c:numFmt formatCode="General" sourceLinked="0"/>
        <c:majorTickMark val="none"/>
        <c:minorTickMark val="none"/>
        <c:tickLblPos val="nextTo"/>
        <c:txPr>
          <a:bodyPr/>
          <a:lstStyle/>
          <a:p>
            <a:pPr>
              <a:defRPr sz="1000"/>
            </a:pPr>
            <a:endParaRPr lang="en-US"/>
          </a:p>
        </c:txPr>
        <c:crossAx val="69342336"/>
        <c:crosses val="autoZero"/>
        <c:auto val="1"/>
        <c:lblAlgn val="ctr"/>
        <c:lblOffset val="100"/>
        <c:noMultiLvlLbl val="0"/>
      </c:catAx>
      <c:valAx>
        <c:axId val="69342336"/>
        <c:scaling>
          <c:orientation val="minMax"/>
        </c:scaling>
        <c:delete val="0"/>
        <c:axPos val="l"/>
        <c:majorGridlines/>
        <c:title>
          <c:tx>
            <c:rich>
              <a:bodyPr/>
              <a:lstStyle/>
              <a:p>
                <a:pPr>
                  <a:defRPr sz="1000" b="0">
                    <a:solidFill>
                      <a:srgbClr val="595959"/>
                    </a:solidFill>
                    <a:latin typeface="Arial" panose="020B0604020202020204" pitchFamily="34" charset="0"/>
                    <a:cs typeface="Arial" panose="020B0604020202020204" pitchFamily="34" charset="0"/>
                  </a:defRPr>
                </a:pPr>
                <a:r>
                  <a:rPr lang="en-IN" sz="1000" b="0" dirty="0">
                    <a:solidFill>
                      <a:srgbClr val="595959"/>
                    </a:solidFill>
                    <a:latin typeface="Arial" panose="020B0604020202020204" pitchFamily="34" charset="0"/>
                    <a:cs typeface="Arial" panose="020B0604020202020204" pitchFamily="34" charset="0"/>
                  </a:rPr>
                  <a:t>Number</a:t>
                </a:r>
                <a:r>
                  <a:rPr lang="en-IN" sz="1000" b="0" baseline="0" dirty="0">
                    <a:solidFill>
                      <a:srgbClr val="595959"/>
                    </a:solidFill>
                    <a:latin typeface="Arial" panose="020B0604020202020204" pitchFamily="34" charset="0"/>
                    <a:cs typeface="Arial" panose="020B0604020202020204" pitchFamily="34" charset="0"/>
                  </a:rPr>
                  <a:t> of Jobs</a:t>
                </a:r>
                <a:endParaRPr lang="en-IN" sz="1000" b="0" dirty="0">
                  <a:solidFill>
                    <a:srgbClr val="595959"/>
                  </a:solidFill>
                  <a:latin typeface="Arial" panose="020B0604020202020204" pitchFamily="34" charset="0"/>
                  <a:cs typeface="Arial" panose="020B0604020202020204" pitchFamily="34" charset="0"/>
                </a:endParaRPr>
              </a:p>
            </c:rich>
          </c:tx>
          <c:overlay val="0"/>
        </c:title>
        <c:numFmt formatCode="#,##0" sourceLinked="0"/>
        <c:majorTickMark val="none"/>
        <c:minorTickMark val="none"/>
        <c:tickLblPos val="nextTo"/>
        <c:txPr>
          <a:bodyPr/>
          <a:lstStyle/>
          <a:p>
            <a:pPr>
              <a:defRPr sz="1000">
                <a:solidFill>
                  <a:srgbClr val="595959"/>
                </a:solidFill>
                <a:latin typeface="Arial" panose="020B0604020202020204" pitchFamily="34" charset="0"/>
                <a:cs typeface="Arial" panose="020B0604020202020204" pitchFamily="34" charset="0"/>
              </a:defRPr>
            </a:pPr>
            <a:endParaRPr lang="en-US"/>
          </a:p>
        </c:txPr>
        <c:crossAx val="59951360"/>
        <c:crosses val="autoZero"/>
        <c:crossBetween val="between"/>
      </c:valAx>
      <c:valAx>
        <c:axId val="568114064"/>
        <c:scaling>
          <c:orientation val="minMax"/>
        </c:scaling>
        <c:delete val="0"/>
        <c:axPos val="r"/>
        <c:numFmt formatCode="#,##0.00" sourceLinked="0"/>
        <c:majorTickMark val="out"/>
        <c:minorTickMark val="none"/>
        <c:tickLblPos val="nextTo"/>
        <c:txPr>
          <a:bodyPr/>
          <a:lstStyle/>
          <a:p>
            <a:pPr>
              <a:defRPr sz="1000">
                <a:solidFill>
                  <a:srgbClr val="595959"/>
                </a:solidFill>
                <a:latin typeface="Arial" panose="020B0604020202020204" pitchFamily="34" charset="0"/>
                <a:cs typeface="Arial" panose="020B0604020202020204" pitchFamily="34" charset="0"/>
              </a:defRPr>
            </a:pPr>
            <a:endParaRPr lang="en-US"/>
          </a:p>
        </c:txPr>
        <c:crossAx val="568104880"/>
        <c:crosses val="max"/>
        <c:crossBetween val="between"/>
      </c:valAx>
      <c:catAx>
        <c:axId val="568104880"/>
        <c:scaling>
          <c:orientation val="minMax"/>
        </c:scaling>
        <c:delete val="1"/>
        <c:axPos val="b"/>
        <c:numFmt formatCode="General" sourceLinked="1"/>
        <c:majorTickMark val="out"/>
        <c:minorTickMark val="none"/>
        <c:tickLblPos val="nextTo"/>
        <c:crossAx val="568114064"/>
        <c:crosses val="autoZero"/>
        <c:auto val="1"/>
        <c:lblAlgn val="ctr"/>
        <c:lblOffset val="100"/>
        <c:noMultiLvlLbl val="0"/>
      </c:catAx>
      <c:dTable>
        <c:showHorzBorder val="1"/>
        <c:showVertBorder val="1"/>
        <c:showOutline val="1"/>
        <c:showKeys val="1"/>
        <c:txPr>
          <a:bodyPr/>
          <a:lstStyle/>
          <a:p>
            <a:pPr rtl="0">
              <a:defRPr sz="1000">
                <a:solidFill>
                  <a:srgbClr val="595959"/>
                </a:solidFill>
                <a:latin typeface="Arial" panose="020B0604020202020204" pitchFamily="34" charset="0"/>
                <a:cs typeface="Arial" panose="020B0604020202020204" pitchFamily="34" charset="0"/>
              </a:defRPr>
            </a:pPr>
            <a:endParaRPr lang="en-US"/>
          </a:p>
        </c:txPr>
      </c:dTable>
    </c:plotArea>
    <c:plotVisOnly val="1"/>
    <c:dispBlanksAs val="gap"/>
    <c:showDLblsOverMax val="0"/>
  </c:chart>
  <c:spPr>
    <a:solidFill>
      <a:srgbClr val="FFFFFF"/>
    </a:solidFill>
    <a:ln>
      <a:solidFill>
        <a:srgbClr val="DDE5ED"/>
      </a:solidFill>
    </a:ln>
  </c:spPr>
  <c:txPr>
    <a:bodyPr/>
    <a:lstStyle/>
    <a:p>
      <a:pPr>
        <a:defRPr sz="1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80" b="1" i="0" u="none" strike="noStrike" kern="1200" baseline="0">
                <a:solidFill>
                  <a:srgbClr val="595959"/>
                </a:solidFill>
                <a:latin typeface="Arial" panose="020B0604020202020204" pitchFamily="34" charset="0"/>
                <a:ea typeface="+mn-ea"/>
                <a:cs typeface="Arial" panose="020B0604020202020204" pitchFamily="34" charset="0"/>
              </a:defRPr>
            </a:pPr>
            <a:r>
              <a:rPr lang="en-US">
                <a:latin typeface="Arial" panose="020B0604020202020204" pitchFamily="34" charset="0"/>
                <a:cs typeface="Arial" panose="020B0604020202020204" pitchFamily="34" charset="0"/>
              </a:rPr>
              <a:t>Peak Backup Usage by Agent Type</a:t>
            </a:r>
          </a:p>
        </c:rich>
      </c:tx>
      <c:overlay val="0"/>
      <c:spPr>
        <a:noFill/>
        <a:ln>
          <a:noFill/>
        </a:ln>
        <a:effectLst/>
      </c:spPr>
      <c:txPr>
        <a:bodyPr rot="0" spcFirstLastPara="1" vertOverflow="ellipsis" vert="horz" wrap="square" anchor="ctr" anchorCtr="1"/>
        <a:lstStyle/>
        <a:p>
          <a:pPr>
            <a:defRPr sz="1080" b="1"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title>
    <c:autoTitleDeleted val="0"/>
    <c:plotArea>
      <c:layout/>
      <c:pieChart>
        <c:varyColors val="1"/>
        <c:ser>
          <c:idx val="0"/>
          <c:order val="0"/>
          <c:tx>
            <c:strRef>
              <c:f>Sheet1!$B$1</c:f>
              <c:strCache>
                <c:ptCount val="1"/>
                <c:pt idx="0">
                  <c:v>Backup Size (TB)</c:v>
                </c:pt>
              </c:strCache>
            </c:strRef>
          </c:tx>
          <c:dPt>
            <c:idx val="0"/>
            <c:bubble3D val="0"/>
            <c:spPr>
              <a:solidFill>
                <a:schemeClr val="accent1"/>
              </a:solidFill>
              <a:ln>
                <a:noFill/>
              </a:ln>
              <a:effectLst/>
            </c:spPr>
            <c:extLst>
              <c:ext xmlns:c16="http://schemas.microsoft.com/office/drawing/2014/chart" uri="{C3380CC4-5D6E-409C-BE32-E72D297353CC}">
                <c16:uniqueId val="{00000001-39FB-413B-ADFD-569D2A141188}"/>
              </c:ext>
            </c:extLst>
          </c:dPt>
          <c:dPt>
            <c:idx val="1"/>
            <c:bubble3D val="0"/>
            <c:spPr>
              <a:solidFill>
                <a:schemeClr val="accent2"/>
              </a:solidFill>
              <a:ln>
                <a:noFill/>
              </a:ln>
              <a:effectLst/>
            </c:spPr>
            <c:extLst>
              <c:ext xmlns:c16="http://schemas.microsoft.com/office/drawing/2014/chart" uri="{C3380CC4-5D6E-409C-BE32-E72D297353CC}">
                <c16:uniqueId val="{00000003-39FB-413B-ADFD-569D2A141188}"/>
              </c:ext>
            </c:extLst>
          </c:dPt>
          <c:dPt>
            <c:idx val="2"/>
            <c:bubble3D val="0"/>
            <c:spPr>
              <a:solidFill>
                <a:schemeClr val="accent3"/>
              </a:solidFill>
              <a:ln>
                <a:noFill/>
              </a:ln>
              <a:effectLst/>
            </c:spPr>
            <c:extLst>
              <c:ext xmlns:c16="http://schemas.microsoft.com/office/drawing/2014/chart" uri="{C3380CC4-5D6E-409C-BE32-E72D297353CC}">
                <c16:uniqueId val="{00000005-39FB-413B-ADFD-569D2A141188}"/>
              </c:ext>
            </c:extLst>
          </c:dPt>
          <c:dPt>
            <c:idx val="3"/>
            <c:bubble3D val="0"/>
            <c:spPr>
              <a:solidFill>
                <a:schemeClr val="accent4"/>
              </a:solidFill>
              <a:ln>
                <a:noFill/>
              </a:ln>
              <a:effectLst/>
            </c:spPr>
            <c:extLst>
              <c:ext xmlns:c16="http://schemas.microsoft.com/office/drawing/2014/chart" uri="{C3380CC4-5D6E-409C-BE32-E72D297353CC}">
                <c16:uniqueId val="{00000007-39FB-413B-ADFD-569D2A141188}"/>
              </c:ext>
            </c:extLst>
          </c:dPt>
          <c:dPt>
            <c:idx val="4"/>
            <c:bubble3D val="0"/>
            <c:spPr>
              <a:solidFill>
                <a:schemeClr val="accent5"/>
              </a:solidFill>
              <a:ln>
                <a:noFill/>
              </a:ln>
              <a:effectLst/>
            </c:spPr>
            <c:extLst>
              <c:ext xmlns:c16="http://schemas.microsoft.com/office/drawing/2014/chart" uri="{C3380CC4-5D6E-409C-BE32-E72D297353CC}">
                <c16:uniqueId val="{00000009-39FB-413B-ADFD-569D2A141188}"/>
              </c:ext>
            </c:extLst>
          </c:dPt>
          <c:dPt>
            <c:idx val="5"/>
            <c:bubble3D val="0"/>
            <c:spPr>
              <a:solidFill>
                <a:schemeClr val="accent6"/>
              </a:solidFill>
              <a:ln>
                <a:noFill/>
              </a:ln>
              <a:effectLst/>
            </c:spPr>
            <c:extLst>
              <c:ext xmlns:c16="http://schemas.microsoft.com/office/drawing/2014/chart" uri="{C3380CC4-5D6E-409C-BE32-E72D297353CC}">
                <c16:uniqueId val="{0000000B-39FB-413B-ADFD-569D2A141188}"/>
              </c:ext>
            </c:extLst>
          </c:dPt>
          <c:dPt>
            <c:idx val="6"/>
            <c:bubble3D val="0"/>
            <c:spPr>
              <a:solidFill>
                <a:schemeClr val="accent1">
                  <a:lumMod val="60000"/>
                </a:schemeClr>
              </a:solidFill>
              <a:ln>
                <a:noFill/>
              </a:ln>
              <a:effectLst/>
            </c:spPr>
            <c:extLst>
              <c:ext xmlns:c16="http://schemas.microsoft.com/office/drawing/2014/chart" uri="{C3380CC4-5D6E-409C-BE32-E72D297353CC}">
                <c16:uniqueId val="{0000000D-39FB-413B-ADFD-569D2A141188}"/>
              </c:ext>
            </c:extLst>
          </c:dPt>
          <c:dPt>
            <c:idx val="7"/>
            <c:bubble3D val="0"/>
            <c:spPr>
              <a:solidFill>
                <a:schemeClr val="accent2">
                  <a:lumMod val="60000"/>
                </a:schemeClr>
              </a:solidFill>
              <a:ln>
                <a:noFill/>
              </a:ln>
              <a:effectLst/>
            </c:spPr>
            <c:extLst>
              <c:ext xmlns:c16="http://schemas.microsoft.com/office/drawing/2014/chart" uri="{C3380CC4-5D6E-409C-BE32-E72D297353CC}">
                <c16:uniqueId val="{0000000F-39FB-413B-ADFD-569D2A141188}"/>
              </c:ext>
            </c:extLst>
          </c:dPt>
          <c:dPt>
            <c:idx val="8"/>
            <c:bubble3D val="0"/>
            <c:spPr>
              <a:solidFill>
                <a:schemeClr val="accent3">
                  <a:lumMod val="60000"/>
                </a:schemeClr>
              </a:solidFill>
              <a:ln>
                <a:noFill/>
              </a:ln>
              <a:effectLst/>
            </c:spPr>
            <c:extLst>
              <c:ext xmlns:c16="http://schemas.microsoft.com/office/drawing/2014/chart" uri="{C3380CC4-5D6E-409C-BE32-E72D297353CC}">
                <c16:uniqueId val="{00000011-39FB-413B-ADFD-569D2A141188}"/>
              </c:ext>
            </c:extLst>
          </c:dPt>
          <c:dPt>
            <c:idx val="9"/>
            <c:bubble3D val="0"/>
            <c:spPr>
              <a:solidFill>
                <a:schemeClr val="accent4">
                  <a:lumMod val="60000"/>
                </a:schemeClr>
              </a:solidFill>
              <a:ln>
                <a:noFill/>
              </a:ln>
              <a:effectLst/>
            </c:spPr>
            <c:extLst>
              <c:ext xmlns:c16="http://schemas.microsoft.com/office/drawing/2014/chart" uri="{C3380CC4-5D6E-409C-BE32-E72D297353CC}">
                <c16:uniqueId val="{00000013-39FB-413B-ADFD-569D2A141188}"/>
              </c:ext>
            </c:extLst>
          </c:dPt>
          <c:dLbls>
            <c:delete val="1"/>
          </c:dLbls>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14-39FB-413B-ADFD-569D2A141188}"/>
            </c:ext>
          </c:extLst>
        </c:ser>
        <c:dLbls>
          <c:showLegendKey val="0"/>
          <c:showVal val="0"/>
          <c:showCatName val="0"/>
          <c:showSerName val="0"/>
          <c:showPercent val="1"/>
          <c:showBubbleSize val="0"/>
          <c:showLeaderLines val="1"/>
        </c:dLbls>
        <c:firstSliceAng val="2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lt1"/>
    </a:solidFill>
    <a:ln w="12700" cap="flat" cmpd="sng" algn="ctr">
      <a:solidFill>
        <a:srgbClr val="DDE5ED"/>
      </a:solidFill>
      <a:prstDash val="solid"/>
      <a:miter lim="800000"/>
    </a:ln>
    <a:effectLst/>
  </c:spPr>
  <c:txPr>
    <a:bodyPr/>
    <a:lstStyle/>
    <a:p>
      <a:pPr>
        <a:defRPr sz="900">
          <a:solidFill>
            <a:srgbClr val="595959"/>
          </a:solidFill>
          <a:latin typeface="+mn-lt"/>
          <a:ea typeface="+mn-ea"/>
          <a:cs typeface="+mn-cs"/>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080" b="1" i="0" u="none" strike="noStrike" kern="1200" baseline="0">
                <a:solidFill>
                  <a:srgbClr val="595959"/>
                </a:solidFill>
                <a:latin typeface="Arial" panose="020B0604020202020204" pitchFamily="34" charset="0"/>
                <a:ea typeface="+mn-ea"/>
                <a:cs typeface="Arial" panose="020B0604020202020204" pitchFamily="34" charset="0"/>
              </a:defRPr>
            </a:pPr>
            <a:r>
              <a:rPr lang="en-US">
                <a:latin typeface="Arial" panose="020B0604020202020204" pitchFamily="34" charset="0"/>
                <a:cs typeface="Arial" panose="020B0604020202020204" pitchFamily="34" charset="0"/>
              </a:rPr>
              <a:t>Peak Backup Usage by Agent Type</a:t>
            </a:r>
          </a:p>
        </c:rich>
      </c:tx>
      <c:overlay val="0"/>
      <c:spPr>
        <a:noFill/>
        <a:ln>
          <a:noFill/>
        </a:ln>
        <a:effectLst/>
      </c:spPr>
      <c:txPr>
        <a:bodyPr rot="0" spcFirstLastPara="1" vertOverflow="ellipsis" vert="horz" wrap="square" anchor="ctr" anchorCtr="1"/>
        <a:lstStyle/>
        <a:p>
          <a:pPr>
            <a:defRPr sz="1080" b="1"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title>
    <c:autoTitleDeleted val="0"/>
    <c:plotArea>
      <c:layout/>
      <c:pieChart>
        <c:varyColors val="1"/>
        <c:ser>
          <c:idx val="0"/>
          <c:order val="0"/>
          <c:tx>
            <c:strRef>
              <c:f>Sheet1!$B$1</c:f>
              <c:strCache>
                <c:ptCount val="1"/>
                <c:pt idx="0">
                  <c:v>Backup Size (TB)</c:v>
                </c:pt>
              </c:strCache>
            </c:strRef>
          </c:tx>
          <c:dPt>
            <c:idx val="0"/>
            <c:bubble3D val="0"/>
            <c:spPr>
              <a:solidFill>
                <a:schemeClr val="accent1"/>
              </a:solidFill>
              <a:ln>
                <a:noFill/>
              </a:ln>
              <a:effectLst/>
            </c:spPr>
            <c:extLst>
              <c:ext xmlns:c16="http://schemas.microsoft.com/office/drawing/2014/chart" uri="{C3380CC4-5D6E-409C-BE32-E72D297353CC}">
                <c16:uniqueId val="{00000001-7F37-46A0-A711-ADEB4185947A}"/>
              </c:ext>
            </c:extLst>
          </c:dPt>
          <c:dPt>
            <c:idx val="1"/>
            <c:bubble3D val="0"/>
            <c:spPr>
              <a:solidFill>
                <a:schemeClr val="accent2"/>
              </a:solidFill>
              <a:ln>
                <a:noFill/>
              </a:ln>
              <a:effectLst/>
            </c:spPr>
            <c:extLst>
              <c:ext xmlns:c16="http://schemas.microsoft.com/office/drawing/2014/chart" uri="{C3380CC4-5D6E-409C-BE32-E72D297353CC}">
                <c16:uniqueId val="{00000003-7F37-46A0-A711-ADEB4185947A}"/>
              </c:ext>
            </c:extLst>
          </c:dPt>
          <c:dPt>
            <c:idx val="2"/>
            <c:bubble3D val="0"/>
            <c:spPr>
              <a:solidFill>
                <a:schemeClr val="accent3"/>
              </a:solidFill>
              <a:ln>
                <a:noFill/>
              </a:ln>
              <a:effectLst/>
            </c:spPr>
            <c:extLst>
              <c:ext xmlns:c16="http://schemas.microsoft.com/office/drawing/2014/chart" uri="{C3380CC4-5D6E-409C-BE32-E72D297353CC}">
                <c16:uniqueId val="{00000005-7F37-46A0-A711-ADEB4185947A}"/>
              </c:ext>
            </c:extLst>
          </c:dPt>
          <c:dPt>
            <c:idx val="3"/>
            <c:bubble3D val="0"/>
            <c:spPr>
              <a:solidFill>
                <a:schemeClr val="accent4"/>
              </a:solidFill>
              <a:ln>
                <a:noFill/>
              </a:ln>
              <a:effectLst/>
            </c:spPr>
            <c:extLst>
              <c:ext xmlns:c16="http://schemas.microsoft.com/office/drawing/2014/chart" uri="{C3380CC4-5D6E-409C-BE32-E72D297353CC}">
                <c16:uniqueId val="{00000007-7F37-46A0-A711-ADEB4185947A}"/>
              </c:ext>
            </c:extLst>
          </c:dPt>
          <c:dPt>
            <c:idx val="4"/>
            <c:bubble3D val="0"/>
            <c:spPr>
              <a:solidFill>
                <a:schemeClr val="accent5"/>
              </a:solidFill>
              <a:ln>
                <a:noFill/>
              </a:ln>
              <a:effectLst/>
            </c:spPr>
            <c:extLst>
              <c:ext xmlns:c16="http://schemas.microsoft.com/office/drawing/2014/chart" uri="{C3380CC4-5D6E-409C-BE32-E72D297353CC}">
                <c16:uniqueId val="{00000009-7F37-46A0-A711-ADEB4185947A}"/>
              </c:ext>
            </c:extLst>
          </c:dPt>
          <c:dPt>
            <c:idx val="5"/>
            <c:bubble3D val="0"/>
            <c:spPr>
              <a:solidFill>
                <a:schemeClr val="accent6"/>
              </a:solidFill>
              <a:ln>
                <a:noFill/>
              </a:ln>
              <a:effectLst/>
            </c:spPr>
            <c:extLst>
              <c:ext xmlns:c16="http://schemas.microsoft.com/office/drawing/2014/chart" uri="{C3380CC4-5D6E-409C-BE32-E72D297353CC}">
                <c16:uniqueId val="{0000000B-7F37-46A0-A711-ADEB4185947A}"/>
              </c:ext>
            </c:extLst>
          </c:dPt>
          <c:dPt>
            <c:idx val="6"/>
            <c:bubble3D val="0"/>
            <c:spPr>
              <a:solidFill>
                <a:schemeClr val="accent1">
                  <a:lumMod val="60000"/>
                </a:schemeClr>
              </a:solidFill>
              <a:ln>
                <a:noFill/>
              </a:ln>
              <a:effectLst/>
            </c:spPr>
            <c:extLst>
              <c:ext xmlns:c16="http://schemas.microsoft.com/office/drawing/2014/chart" uri="{C3380CC4-5D6E-409C-BE32-E72D297353CC}">
                <c16:uniqueId val="{0000000D-7F37-46A0-A711-ADEB4185947A}"/>
              </c:ext>
            </c:extLst>
          </c:dPt>
          <c:dPt>
            <c:idx val="7"/>
            <c:bubble3D val="0"/>
            <c:spPr>
              <a:solidFill>
                <a:schemeClr val="accent2">
                  <a:lumMod val="60000"/>
                </a:schemeClr>
              </a:solidFill>
              <a:ln>
                <a:noFill/>
              </a:ln>
              <a:effectLst/>
            </c:spPr>
            <c:extLst>
              <c:ext xmlns:c16="http://schemas.microsoft.com/office/drawing/2014/chart" uri="{C3380CC4-5D6E-409C-BE32-E72D297353CC}">
                <c16:uniqueId val="{0000000F-7F37-46A0-A711-ADEB4185947A}"/>
              </c:ext>
            </c:extLst>
          </c:dPt>
          <c:dPt>
            <c:idx val="8"/>
            <c:bubble3D val="0"/>
            <c:spPr>
              <a:solidFill>
                <a:schemeClr val="accent3">
                  <a:lumMod val="60000"/>
                </a:schemeClr>
              </a:solidFill>
              <a:ln>
                <a:noFill/>
              </a:ln>
              <a:effectLst/>
            </c:spPr>
            <c:extLst>
              <c:ext xmlns:c16="http://schemas.microsoft.com/office/drawing/2014/chart" uri="{C3380CC4-5D6E-409C-BE32-E72D297353CC}">
                <c16:uniqueId val="{00000011-7F37-46A0-A711-ADEB4185947A}"/>
              </c:ext>
            </c:extLst>
          </c:dPt>
          <c:dPt>
            <c:idx val="9"/>
            <c:bubble3D val="0"/>
            <c:spPr>
              <a:solidFill>
                <a:schemeClr val="accent4">
                  <a:lumMod val="60000"/>
                </a:schemeClr>
              </a:solidFill>
              <a:ln>
                <a:noFill/>
              </a:ln>
              <a:effectLst/>
            </c:spPr>
            <c:extLst>
              <c:ext xmlns:c16="http://schemas.microsoft.com/office/drawing/2014/chart" uri="{C3380CC4-5D6E-409C-BE32-E72D297353CC}">
                <c16:uniqueId val="{00000013-7F37-46A0-A711-ADEB4185947A}"/>
              </c:ext>
            </c:extLst>
          </c:dPt>
          <c:dLbls>
            <c:delete val="1"/>
          </c:dLbls>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14-7F37-46A0-A711-ADEB4185947A}"/>
            </c:ext>
          </c:extLst>
        </c:ser>
        <c:dLbls>
          <c:showLegendKey val="0"/>
          <c:showVal val="0"/>
          <c:showCatName val="0"/>
          <c:showSerName val="0"/>
          <c:showPercent val="1"/>
          <c:showBubbleSize val="0"/>
          <c:showLeaderLines val="1"/>
        </c:dLbls>
        <c:firstSliceAng val="20"/>
      </c:pieChart>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chemeClr val="lt1"/>
    </a:solidFill>
    <a:ln w="12700" cap="flat" cmpd="sng" algn="ctr">
      <a:solidFill>
        <a:srgbClr val="DDE5ED"/>
      </a:solidFill>
      <a:prstDash val="solid"/>
      <a:miter lim="800000"/>
    </a:ln>
    <a:effectLst/>
  </c:spPr>
  <c:txPr>
    <a:bodyPr/>
    <a:lstStyle/>
    <a:p>
      <a:pPr>
        <a:defRPr sz="900">
          <a:solidFill>
            <a:srgbClr val="595959"/>
          </a:solidFill>
          <a:latin typeface="+mn-lt"/>
          <a:ea typeface="+mn-ea"/>
          <a:cs typeface="+mn-cs"/>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103">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mods="ignoreCSTransforms">
      <cs:styleClr val="0">
        <a:shade val="25000"/>
      </cs:styl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mods="ignoreCSTransforms">
      <cs:styleClr val="0">
        <a:tint val="25000"/>
      </cs:styl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8.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BC4412-1D49-4265-803F-221A22E2A7A9}" type="doc">
      <dgm:prSet loTypeId="urn:microsoft.com/office/officeart/2005/8/layout/list1" loCatId="list" qsTypeId="urn:microsoft.com/office/officeart/2005/8/quickstyle/simple1" qsCatId="simple" csTypeId="urn:microsoft.com/office/officeart/2005/8/colors/accent0_3" csCatId="mainScheme" phldr="1"/>
      <dgm:spPr/>
      <dgm:t>
        <a:bodyPr/>
        <a:lstStyle/>
        <a:p>
          <a:endParaRPr lang="en-US"/>
        </a:p>
      </dgm:t>
    </dgm:pt>
    <dgm:pt modelId="{5B71BA5E-84C6-415E-92AA-A39D2378557D}">
      <dgm:prSet/>
      <dgm:spPr/>
      <dgm:t>
        <a:bodyPr/>
        <a:lstStyle/>
        <a:p>
          <a:r>
            <a:rPr lang="en-US" dirty="0">
              <a:latin typeface="Arial" panose="020B0604020202020204" pitchFamily="34" charset="0"/>
              <a:cs typeface="Arial" panose="020B0604020202020204" pitchFamily="34" charset="0"/>
            </a:rPr>
            <a:t>Achievements</a:t>
          </a:r>
        </a:p>
      </dgm:t>
    </dgm:pt>
    <dgm:pt modelId="{13F727D9-E010-4262-9C94-4355789E019F}" type="parTrans" cxnId="{7CC8FED0-F851-4792-B932-9AEFFA640CD5}">
      <dgm:prSet/>
      <dgm:spPr/>
      <dgm:t>
        <a:bodyPr/>
        <a:lstStyle/>
        <a:p>
          <a:endParaRPr lang="en-US"/>
        </a:p>
      </dgm:t>
    </dgm:pt>
    <dgm:pt modelId="{0092589E-8798-43FF-A381-F2D2FBAD8B70}" type="sibTrans" cxnId="{7CC8FED0-F851-4792-B932-9AEFFA640CD5}">
      <dgm:prSet/>
      <dgm:spPr/>
      <dgm:t>
        <a:bodyPr/>
        <a:lstStyle/>
        <a:p>
          <a:endParaRPr lang="en-US"/>
        </a:p>
      </dgm:t>
    </dgm:pt>
    <dgm:pt modelId="{DF2B9E79-B0A4-409D-9981-947357009EC0}">
      <dgm:prSet custT="1"/>
      <dgm:spPr/>
      <dgm:t>
        <a:bodyPr/>
        <a:lstStyle/>
        <a:p>
          <a:pPr marL="182880" marR="0" lvl="1" indent="-182880" algn="l" defTabSz="914400" rtl="0" eaLnBrk="1" fontAlgn="auto" latinLnBrk="0" hangingPunct="1">
            <a:lnSpc>
              <a:spcPct val="100000"/>
            </a:lnSpc>
            <a:spcBef>
              <a:spcPts val="0"/>
            </a:spcBef>
            <a:spcAft>
              <a:spcPts val="1200"/>
            </a:spcAft>
            <a:buClr>
              <a:srgbClr val="595959"/>
            </a:buClr>
            <a:buSzTx/>
            <a:buFont typeface="Arial" charset="0"/>
            <a:buChar char="•"/>
            <a:tabLst/>
          </a:pPr>
          <a:r>
            <a:rPr lang="en-US" sz="1600" kern="1200" baseline="0" dirty="0">
              <a:solidFill>
                <a:srgbClr val="595959"/>
              </a:solidFill>
              <a:latin typeface="Arial" panose="020B0604020202020204" pitchFamily="34" charset="0"/>
              <a:ea typeface="Tahoma" charset="0"/>
              <a:cs typeface="Arial" panose="020B0604020202020204" pitchFamily="34" charset="0"/>
            </a:rPr>
            <a:t>Job Success</a:t>
          </a:r>
        </a:p>
      </dgm:t>
    </dgm:pt>
    <dgm:pt modelId="{3F3DE01B-FB0A-404D-BE7E-FFEACC5D085F}" type="parTrans" cxnId="{4BB2A8B8-69E6-4083-9C16-DFDCE683EA33}">
      <dgm:prSet/>
      <dgm:spPr/>
      <dgm:t>
        <a:bodyPr/>
        <a:lstStyle/>
        <a:p>
          <a:endParaRPr lang="en-US"/>
        </a:p>
      </dgm:t>
    </dgm:pt>
    <dgm:pt modelId="{291C0072-DF64-4715-874A-5A356E68C04A}" type="sibTrans" cxnId="{4BB2A8B8-69E6-4083-9C16-DFDCE683EA33}">
      <dgm:prSet/>
      <dgm:spPr/>
      <dgm:t>
        <a:bodyPr/>
        <a:lstStyle/>
        <a:p>
          <a:endParaRPr lang="en-US"/>
        </a:p>
      </dgm:t>
    </dgm:pt>
    <dgm:pt modelId="{1D2E751C-ECE8-4B93-8F35-4E151453C098}">
      <dgm:prSet/>
      <dgm:spPr/>
      <dgm:t>
        <a:bodyPr/>
        <a:lstStyle/>
        <a:p>
          <a:r>
            <a:rPr lang="en-US" b="0" dirty="0">
              <a:latin typeface="Arial" panose="020B0604020202020204" pitchFamily="34" charset="0"/>
              <a:cs typeface="Arial" panose="020B0604020202020204" pitchFamily="34" charset="0"/>
            </a:rPr>
            <a:t>Environmental Overview</a:t>
          </a:r>
        </a:p>
      </dgm:t>
    </dgm:pt>
    <dgm:pt modelId="{28817BAA-C05D-4CC4-8A26-479724BD67B1}" type="parTrans" cxnId="{15A19824-5596-449E-9ECD-1E6696ACE6B8}">
      <dgm:prSet/>
      <dgm:spPr/>
      <dgm:t>
        <a:bodyPr/>
        <a:lstStyle/>
        <a:p>
          <a:endParaRPr lang="en-US"/>
        </a:p>
      </dgm:t>
    </dgm:pt>
    <dgm:pt modelId="{107E7734-2D88-4DB3-BFC3-3F0822D26878}" type="sibTrans" cxnId="{15A19824-5596-449E-9ECD-1E6696ACE6B8}">
      <dgm:prSet/>
      <dgm:spPr/>
      <dgm:t>
        <a:bodyPr/>
        <a:lstStyle/>
        <a:p>
          <a:endParaRPr lang="en-US"/>
        </a:p>
      </dgm:t>
    </dgm:pt>
    <dgm:pt modelId="{810A16AF-07E1-4B59-9E49-04A36C131CB8}">
      <dgm:prSet/>
      <dgm:spPr/>
      <dgm:t>
        <a:bodyPr/>
        <a:lstStyle/>
        <a:p>
          <a:r>
            <a:rPr lang="en-US" b="0" dirty="0">
              <a:latin typeface="Arial" panose="020B0604020202020204" pitchFamily="34" charset="0"/>
              <a:cs typeface="Arial" panose="020B0604020202020204" pitchFamily="34" charset="0"/>
            </a:rPr>
            <a:t>Key Initiatives</a:t>
          </a:r>
        </a:p>
      </dgm:t>
    </dgm:pt>
    <dgm:pt modelId="{E7EFAF0A-547A-438B-B934-D4491BD28E1D}" type="parTrans" cxnId="{15D108D8-0B84-460E-91A7-3DCB9F5A4A71}">
      <dgm:prSet/>
      <dgm:spPr/>
      <dgm:t>
        <a:bodyPr/>
        <a:lstStyle/>
        <a:p>
          <a:endParaRPr lang="en-US"/>
        </a:p>
      </dgm:t>
    </dgm:pt>
    <dgm:pt modelId="{B5F00770-D6E0-4788-A81D-96EBEFC3B2D3}" type="sibTrans" cxnId="{15D108D8-0B84-460E-91A7-3DCB9F5A4A71}">
      <dgm:prSet/>
      <dgm:spPr/>
      <dgm:t>
        <a:bodyPr/>
        <a:lstStyle/>
        <a:p>
          <a:endParaRPr lang="en-US"/>
        </a:p>
      </dgm:t>
    </dgm:pt>
    <dgm:pt modelId="{4CF0E793-5D68-4AF8-8960-F1CA3F46FA53}">
      <dgm:prSet custT="1"/>
      <dgm:spPr/>
      <dgm:t>
        <a:bodyPr/>
        <a:lstStyle/>
        <a:p>
          <a:pPr marL="182880" marR="0" indent="-182880" algn="l" defTabSz="914400" rtl="0" eaLnBrk="1" fontAlgn="auto" latinLnBrk="0" hangingPunct="1">
            <a:lnSpc>
              <a:spcPct val="100000"/>
            </a:lnSpc>
            <a:spcBef>
              <a:spcPts val="0"/>
            </a:spcBef>
            <a:spcAft>
              <a:spcPts val="1200"/>
            </a:spcAft>
            <a:buClr>
              <a:srgbClr val="595959"/>
            </a:buClr>
            <a:buSzTx/>
            <a:buFont typeface="Arial" charset="0"/>
            <a:buChar char="•"/>
            <a:tabLst/>
          </a:pPr>
          <a:r>
            <a:rPr lang="en-AU" sz="1600" kern="1200" baseline="0" dirty="0">
              <a:solidFill>
                <a:srgbClr val="595959"/>
              </a:solidFill>
              <a:latin typeface="Arial" panose="020B0604020202020204" pitchFamily="34" charset="0"/>
              <a:ea typeface="Tahoma" charset="0"/>
              <a:cs typeface="Arial" panose="020B0604020202020204" pitchFamily="34" charset="0"/>
            </a:rPr>
            <a:t>#</a:t>
          </a:r>
          <a:r>
            <a:rPr lang="en-AU" sz="1600" kern="1200" baseline="0" dirty="0" err="1">
              <a:solidFill>
                <a:srgbClr val="595959"/>
              </a:solidFill>
              <a:latin typeface="Arial" panose="020B0604020202020204" pitchFamily="34" charset="0"/>
              <a:ea typeface="Tahoma" charset="0"/>
              <a:cs typeface="Arial" panose="020B0604020202020204" pitchFamily="34" charset="0"/>
            </a:rPr>
            <a:t>KeyInitiative</a:t>
          </a:r>
          <a:r>
            <a:rPr lang="en-AU" sz="1600" kern="1200" baseline="0" dirty="0">
              <a:solidFill>
                <a:srgbClr val="595959"/>
              </a:solidFill>
              <a:latin typeface="Arial" panose="020B0604020202020204" pitchFamily="34" charset="0"/>
              <a:ea typeface="Tahoma" charset="0"/>
              <a:cs typeface="Arial" panose="020B0604020202020204" pitchFamily="34" charset="0"/>
            </a:rPr>
            <a:t>#</a:t>
          </a:r>
          <a:endParaRPr lang="en-US" sz="1600" kern="1200" baseline="0" dirty="0">
            <a:solidFill>
              <a:srgbClr val="595959"/>
            </a:solidFill>
            <a:latin typeface="Arial" panose="020B0604020202020204" pitchFamily="34" charset="0"/>
            <a:ea typeface="Tahoma" charset="0"/>
            <a:cs typeface="Arial" panose="020B0604020202020204" pitchFamily="34" charset="0"/>
          </a:endParaRPr>
        </a:p>
      </dgm:t>
    </dgm:pt>
    <dgm:pt modelId="{81101460-0D1F-4B68-B533-6242114959F0}" type="parTrans" cxnId="{DB81CF4C-8ACC-467B-A0AD-F14294B0CCE4}">
      <dgm:prSet/>
      <dgm:spPr/>
      <dgm:t>
        <a:bodyPr/>
        <a:lstStyle/>
        <a:p>
          <a:endParaRPr lang="en-US"/>
        </a:p>
      </dgm:t>
    </dgm:pt>
    <dgm:pt modelId="{D7F1203C-99CD-4069-9B17-A6B576B0DF67}" type="sibTrans" cxnId="{DB81CF4C-8ACC-467B-A0AD-F14294B0CCE4}">
      <dgm:prSet/>
      <dgm:spPr/>
      <dgm:t>
        <a:bodyPr/>
        <a:lstStyle/>
        <a:p>
          <a:endParaRPr lang="en-US"/>
        </a:p>
      </dgm:t>
    </dgm:pt>
    <dgm:pt modelId="{9ECFC735-D011-4D97-B037-BC77366B08B0}">
      <dgm:prSet custT="1"/>
      <dgm:spPr/>
      <dgm:t>
        <a:bodyPr anchor="t" anchorCtr="0"/>
        <a:lstStyle/>
        <a:p>
          <a:pPr marL="182880" marR="0" indent="-182880" algn="l" defTabSz="914400" rtl="0" eaLnBrk="1" fontAlgn="auto" latinLnBrk="0" hangingPunct="1">
            <a:lnSpc>
              <a:spcPct val="100000"/>
            </a:lnSpc>
            <a:spcBef>
              <a:spcPts val="0"/>
            </a:spcBef>
            <a:spcAft>
              <a:spcPts val="1200"/>
            </a:spcAft>
            <a:buClr>
              <a:srgbClr val="595959"/>
            </a:buClr>
            <a:buSzTx/>
            <a:buFont typeface="Arial" charset="0"/>
            <a:buChar char="•"/>
            <a:tabLst/>
          </a:pPr>
          <a:r>
            <a:rPr lang="en-IN" sz="1600" kern="1200" baseline="0">
              <a:solidFill>
                <a:srgbClr val="595959"/>
              </a:solidFill>
              <a:latin typeface="Arial" panose="020B0604020202020204" pitchFamily="34" charset="0"/>
              <a:ea typeface="Tahoma" charset="0"/>
              <a:cs typeface="Arial" panose="020B0604020202020204" pitchFamily="34" charset="0"/>
            </a:rPr>
            <a:t>${NoOfServers} </a:t>
          </a:r>
          <a:r>
            <a:rPr lang="en-US" sz="1600" kern="1200" baseline="0" dirty="0">
              <a:solidFill>
                <a:srgbClr val="595959"/>
              </a:solidFill>
              <a:latin typeface="Arial" panose="020B0604020202020204" pitchFamily="34" charset="0"/>
              <a:ea typeface="Tahoma" charset="0"/>
              <a:cs typeface="Arial" panose="020B0604020202020204" pitchFamily="34" charset="0"/>
            </a:rPr>
            <a:t>servers </a:t>
          </a:r>
          <a:r>
            <a:rPr lang="en-US" sz="1600" kern="1200" baseline="0">
              <a:solidFill>
                <a:srgbClr val="595959"/>
              </a:solidFill>
              <a:latin typeface="Arial" panose="020B0604020202020204" pitchFamily="34" charset="0"/>
              <a:ea typeface="Tahoma" charset="0"/>
              <a:cs typeface="Arial" panose="020B0604020202020204" pitchFamily="34" charset="0"/>
            </a:rPr>
            <a:t>and </a:t>
          </a:r>
          <a:r>
            <a:rPr lang="en-IN" sz="1600" kern="1200" baseline="0">
              <a:solidFill>
                <a:srgbClr val="595959"/>
              </a:solidFill>
              <a:latin typeface="Arial" panose="020B0604020202020204" pitchFamily="34" charset="0"/>
              <a:ea typeface="Tahoma" charset="0"/>
              <a:cs typeface="Arial" panose="020B0604020202020204" pitchFamily="34" charset="0"/>
            </a:rPr>
            <a:t>${NoOfVMs} </a:t>
          </a:r>
          <a:r>
            <a:rPr lang="en-US" sz="1600" kern="1200" baseline="0" dirty="0">
              <a:solidFill>
                <a:srgbClr val="595959"/>
              </a:solidFill>
              <a:latin typeface="Arial" panose="020B0604020202020204" pitchFamily="34" charset="0"/>
              <a:ea typeface="Tahoma" charset="0"/>
              <a:cs typeface="Arial" panose="020B0604020202020204" pitchFamily="34" charset="0"/>
            </a:rPr>
            <a:t>VMs </a:t>
          </a:r>
          <a:r>
            <a:rPr lang="en-US" sz="1600" kern="1200" baseline="0">
              <a:solidFill>
                <a:srgbClr val="595959"/>
              </a:solidFill>
              <a:latin typeface="Arial" panose="020B0604020202020204" pitchFamily="34" charset="0"/>
              <a:ea typeface="Tahoma" charset="0"/>
              <a:cs typeface="Arial" panose="020B0604020202020204" pitchFamily="34" charset="0"/>
            </a:rPr>
            <a:t>at </a:t>
          </a:r>
          <a:r>
            <a:rPr lang="en-IN" sz="1600" kern="1200" baseline="0">
              <a:solidFill>
                <a:srgbClr val="595959"/>
              </a:solidFill>
              <a:latin typeface="Arial" panose="020B0604020202020204" pitchFamily="34" charset="0"/>
              <a:ea typeface="Tahoma" charset="0"/>
              <a:cs typeface="Arial" panose="020B0604020202020204" pitchFamily="34" charset="0"/>
            </a:rPr>
            <a:t>${CustomerName}</a:t>
          </a:r>
          <a:r>
            <a:rPr lang="en-US" sz="1600" kern="1200" baseline="0">
              <a:solidFill>
                <a:srgbClr val="595959"/>
              </a:solidFill>
              <a:latin typeface="Arial" panose="020B0604020202020204" pitchFamily="34" charset="0"/>
              <a:ea typeface="Tahoma" charset="0"/>
              <a:cs typeface="Arial" panose="020B0604020202020204" pitchFamily="34" charset="0"/>
            </a:rPr>
            <a:t>.</a:t>
          </a:r>
          <a:endParaRPr lang="en-US" sz="1600" kern="1200" baseline="0" dirty="0">
            <a:solidFill>
              <a:srgbClr val="595959"/>
            </a:solidFill>
            <a:latin typeface="Arial" panose="020B0604020202020204" pitchFamily="34" charset="0"/>
            <a:ea typeface="Tahoma" charset="0"/>
            <a:cs typeface="Arial" panose="020B0604020202020204" pitchFamily="34" charset="0"/>
          </a:endParaRPr>
        </a:p>
      </dgm:t>
    </dgm:pt>
    <dgm:pt modelId="{55603670-AA13-4840-8390-E509559E8AF6}" type="parTrans" cxnId="{0823D0C9-DD0F-47C2-8BD8-A9A6549D8848}">
      <dgm:prSet/>
      <dgm:spPr/>
      <dgm:t>
        <a:bodyPr/>
        <a:lstStyle/>
        <a:p>
          <a:endParaRPr lang="en-US"/>
        </a:p>
      </dgm:t>
    </dgm:pt>
    <dgm:pt modelId="{CF2811AB-9308-4A14-8E6E-210E7F06A869}" type="sibTrans" cxnId="{0823D0C9-DD0F-47C2-8BD8-A9A6549D8848}">
      <dgm:prSet/>
      <dgm:spPr/>
      <dgm:t>
        <a:bodyPr/>
        <a:lstStyle/>
        <a:p>
          <a:endParaRPr lang="en-US"/>
        </a:p>
      </dgm:t>
    </dgm:pt>
    <dgm:pt modelId="{771D85BF-FD8B-4E4D-8322-08553D077240}">
      <dgm:prSet custT="1"/>
      <dgm:spPr/>
      <dgm:t>
        <a:bodyPr anchor="t" anchorCtr="0"/>
        <a:lstStyle/>
        <a:p>
          <a:pPr marL="182880" marR="0" indent="-182880" algn="l" defTabSz="914400" rtl="0" eaLnBrk="1" fontAlgn="auto" latinLnBrk="0" hangingPunct="1">
            <a:lnSpc>
              <a:spcPct val="100000"/>
            </a:lnSpc>
            <a:spcBef>
              <a:spcPts val="0"/>
            </a:spcBef>
            <a:spcAft>
              <a:spcPts val="1200"/>
            </a:spcAft>
            <a:buClr>
              <a:srgbClr val="595959"/>
            </a:buClr>
            <a:buSzTx/>
            <a:buFont typeface="Arial" charset="0"/>
            <a:buChar char="•"/>
            <a:tabLst/>
          </a:pPr>
          <a:r>
            <a:rPr lang="en-IN" sz="1600" kern="1200" baseline="0">
              <a:solidFill>
                <a:srgbClr val="595959"/>
              </a:solidFill>
              <a:latin typeface="Arial" panose="020B0604020202020204" pitchFamily="34" charset="0"/>
              <a:ea typeface="Tahoma" charset="0"/>
              <a:cs typeface="Arial" panose="020B0604020202020204" pitchFamily="34" charset="0"/>
            </a:rPr>
            <a:t>${DataProtectionQ1}</a:t>
          </a:r>
          <a:r>
            <a:rPr lang="en-US" sz="1600" kern="1200" baseline="0">
              <a:solidFill>
                <a:srgbClr val="595959"/>
              </a:solidFill>
              <a:latin typeface="Arial" panose="020B0604020202020204" pitchFamily="34" charset="0"/>
              <a:ea typeface="Tahoma" charset="0"/>
              <a:cs typeface="Arial" panose="020B0604020202020204" pitchFamily="34" charset="0"/>
            </a:rPr>
            <a:t> </a:t>
          </a:r>
          <a:r>
            <a:rPr lang="en-US" sz="1600" kern="1200" baseline="0" dirty="0">
              <a:solidFill>
                <a:srgbClr val="595959"/>
              </a:solidFill>
              <a:latin typeface="Arial" panose="020B0604020202020204" pitchFamily="34" charset="0"/>
              <a:ea typeface="Tahoma" charset="0"/>
              <a:cs typeface="Arial" panose="020B0604020202020204" pitchFamily="34" charset="0"/>
            </a:rPr>
            <a:t>of data protected </a:t>
          </a:r>
          <a:r>
            <a:rPr lang="en-US" sz="1600" kern="1200" baseline="0">
              <a:solidFill>
                <a:srgbClr val="595959"/>
              </a:solidFill>
              <a:latin typeface="Arial" panose="020B0604020202020204" pitchFamily="34" charset="0"/>
              <a:ea typeface="Tahoma" charset="0"/>
              <a:cs typeface="Arial" panose="020B0604020202020204" pitchFamily="34" charset="0"/>
            </a:rPr>
            <a:t>for </a:t>
          </a:r>
          <a:r>
            <a:rPr lang="en-IN" sz="1600" kern="1200" baseline="0">
              <a:solidFill>
                <a:srgbClr val="595959"/>
              </a:solidFill>
              <a:latin typeface="Arial" panose="020B0604020202020204" pitchFamily="34" charset="0"/>
              <a:ea typeface="Tahoma" charset="0"/>
              <a:cs typeface="Arial" panose="020B0604020202020204" pitchFamily="34" charset="0"/>
            </a:rPr>
            <a:t>${CustomerName}. </a:t>
          </a:r>
          <a:r>
            <a:rPr lang="en-US" sz="1600" kern="1200" baseline="0">
              <a:solidFill>
                <a:srgbClr val="595959"/>
              </a:solidFill>
              <a:latin typeface="Arial" panose="020B0604020202020204" pitchFamily="34" charset="0"/>
              <a:ea typeface="Tahoma" charset="0"/>
              <a:cs typeface="Arial" panose="020B0604020202020204" pitchFamily="34" charset="0"/>
            </a:rPr>
            <a:t>${DataProtectedChangeVerb}</a:t>
          </a:r>
          <a:endParaRPr lang="en-US" sz="1600" kern="1200" baseline="0" dirty="0">
            <a:solidFill>
              <a:srgbClr val="595959"/>
            </a:solidFill>
            <a:latin typeface="Arial" panose="020B0604020202020204" pitchFamily="34" charset="0"/>
            <a:ea typeface="Tahoma" charset="0"/>
            <a:cs typeface="Arial" panose="020B0604020202020204" pitchFamily="34" charset="0"/>
          </a:endParaRPr>
        </a:p>
      </dgm:t>
    </dgm:pt>
    <dgm:pt modelId="{E1C76ADB-8CFA-4A17-91DD-F43D7E48DBA2}" type="parTrans" cxnId="{25835F33-E95D-4493-A891-A407F58928EA}">
      <dgm:prSet/>
      <dgm:spPr/>
      <dgm:t>
        <a:bodyPr/>
        <a:lstStyle/>
        <a:p>
          <a:endParaRPr lang="en-US"/>
        </a:p>
      </dgm:t>
    </dgm:pt>
    <dgm:pt modelId="{5F3A7B8B-4A01-4903-8A95-F7798A444C05}" type="sibTrans" cxnId="{25835F33-E95D-4493-A891-A407F58928EA}">
      <dgm:prSet/>
      <dgm:spPr/>
      <dgm:t>
        <a:bodyPr/>
        <a:lstStyle/>
        <a:p>
          <a:endParaRPr lang="en-US"/>
        </a:p>
      </dgm:t>
    </dgm:pt>
    <dgm:pt modelId="{05FBB74D-7940-4E1B-A9B7-644D4D3A236E}">
      <dgm:prSet custT="1"/>
      <dgm:spPr/>
      <dgm:t>
        <a:bodyPr/>
        <a:lstStyle/>
        <a:p>
          <a:pPr marL="182880" marR="0" lvl="1" indent="-182880" algn="l" defTabSz="914400" rtl="0" eaLnBrk="1" fontAlgn="auto" latinLnBrk="0" hangingPunct="1">
            <a:lnSpc>
              <a:spcPct val="100000"/>
            </a:lnSpc>
            <a:spcBef>
              <a:spcPts val="0"/>
            </a:spcBef>
            <a:spcAft>
              <a:spcPts val="1200"/>
            </a:spcAft>
            <a:buClr>
              <a:srgbClr val="595959"/>
            </a:buClr>
            <a:buSzTx/>
            <a:buFont typeface="Arial" charset="0"/>
            <a:buChar char="•"/>
            <a:tabLst/>
          </a:pPr>
          <a:r>
            <a:rPr lang="en-IN" sz="1600" kern="1200" baseline="0">
              <a:solidFill>
                <a:srgbClr val="595959"/>
              </a:solidFill>
              <a:latin typeface="Arial" panose="020B0604020202020204" pitchFamily="34" charset="0"/>
              <a:ea typeface="Tahoma" charset="0"/>
              <a:cs typeface="Arial" panose="020B0604020202020204" pitchFamily="34" charset="0"/>
            </a:rPr>
            <a:t>Software Version ${VersionNo} </a:t>
          </a:r>
          <a:r>
            <a:rPr lang="en-US" sz="1600" kern="1200" baseline="0">
              <a:solidFill>
                <a:srgbClr val="595959"/>
              </a:solidFill>
              <a:latin typeface="Arial" panose="020B0604020202020204" pitchFamily="34" charset="0"/>
              <a:ea typeface="Tahoma" charset="0"/>
              <a:cs typeface="Arial" panose="020B0604020202020204" pitchFamily="34" charset="0"/>
            </a:rPr>
            <a:t>installed </a:t>
          </a:r>
          <a:r>
            <a:rPr lang="en-US" sz="1600" kern="1200" baseline="0" dirty="0">
              <a:solidFill>
                <a:srgbClr val="595959"/>
              </a:solidFill>
              <a:latin typeface="Arial" panose="020B0604020202020204" pitchFamily="34" charset="0"/>
              <a:ea typeface="Tahoma" charset="0"/>
              <a:cs typeface="Arial" panose="020B0604020202020204" pitchFamily="34" charset="0"/>
            </a:rPr>
            <a:t>in the environment.</a:t>
          </a:r>
        </a:p>
      </dgm:t>
    </dgm:pt>
    <dgm:pt modelId="{07E8FD16-1766-47FD-AF2C-238788BE54B5}" type="parTrans" cxnId="{811B3075-0058-454D-81BF-9F9D17B7FE0B}">
      <dgm:prSet/>
      <dgm:spPr/>
      <dgm:t>
        <a:bodyPr/>
        <a:lstStyle/>
        <a:p>
          <a:endParaRPr lang="en-US"/>
        </a:p>
      </dgm:t>
    </dgm:pt>
    <dgm:pt modelId="{7011D996-0C89-4BBE-8F7D-3F85AAA679C9}" type="sibTrans" cxnId="{811B3075-0058-454D-81BF-9F9D17B7FE0B}">
      <dgm:prSet/>
      <dgm:spPr/>
      <dgm:t>
        <a:bodyPr/>
        <a:lstStyle/>
        <a:p>
          <a:endParaRPr lang="en-US"/>
        </a:p>
      </dgm:t>
    </dgm:pt>
    <dgm:pt modelId="{20AC8F95-0D90-4CF8-B7A4-AA81D21AB724}">
      <dgm:prSet custT="1"/>
      <dgm:spPr/>
      <dgm:t>
        <a:bodyPr/>
        <a:lstStyle/>
        <a:p>
          <a:pPr marL="182880" marR="0" lvl="1" indent="-182880" algn="l" defTabSz="914400" rtl="0" eaLnBrk="1" fontAlgn="auto" latinLnBrk="0" hangingPunct="1">
            <a:lnSpc>
              <a:spcPct val="100000"/>
            </a:lnSpc>
            <a:spcBef>
              <a:spcPts val="0"/>
            </a:spcBef>
            <a:spcAft>
              <a:spcPts val="1200"/>
            </a:spcAft>
            <a:buClr>
              <a:srgbClr val="595959"/>
            </a:buClr>
            <a:buSzTx/>
            <a:buFont typeface="Arial" charset="0"/>
            <a:buChar char="•"/>
            <a:tabLst/>
          </a:pPr>
          <a:r>
            <a:rPr lang="en-US" sz="1600" kern="1200" baseline="0" dirty="0">
              <a:solidFill>
                <a:srgbClr val="595959"/>
              </a:solidFill>
              <a:latin typeface="Arial" panose="020B0604020202020204" pitchFamily="34" charset="0"/>
              <a:ea typeface="Tahoma" charset="0"/>
              <a:cs typeface="Arial" panose="020B0604020202020204" pitchFamily="34" charset="0"/>
            </a:rPr>
            <a:t>Disk Library free space in a healthy state.</a:t>
          </a:r>
        </a:p>
      </dgm:t>
    </dgm:pt>
    <dgm:pt modelId="{F4C67222-DA17-4745-A1D6-8217338C6D1E}" type="parTrans" cxnId="{7C9BAF0D-2274-4211-8294-934D14DE2375}">
      <dgm:prSet/>
      <dgm:spPr/>
      <dgm:t>
        <a:bodyPr/>
        <a:lstStyle/>
        <a:p>
          <a:endParaRPr lang="en-US"/>
        </a:p>
      </dgm:t>
    </dgm:pt>
    <dgm:pt modelId="{02521EDE-3E72-45CF-8EDA-6980936CC13D}" type="sibTrans" cxnId="{7C9BAF0D-2274-4211-8294-934D14DE2375}">
      <dgm:prSet/>
      <dgm:spPr/>
      <dgm:t>
        <a:bodyPr/>
        <a:lstStyle/>
        <a:p>
          <a:endParaRPr lang="en-US"/>
        </a:p>
      </dgm:t>
    </dgm:pt>
    <dgm:pt modelId="{E5009063-6A87-4D58-A10A-636FF71A0092}">
      <dgm:prSet custT="1"/>
      <dgm:spPr/>
      <dgm:t>
        <a:bodyPr/>
        <a:lstStyle/>
        <a:p>
          <a:pPr marL="365125" marR="0" lvl="1" indent="-182563" algn="l" defTabSz="914400" rtl="0" eaLnBrk="1" fontAlgn="auto" latinLnBrk="0" hangingPunct="1">
            <a:lnSpc>
              <a:spcPct val="100000"/>
            </a:lnSpc>
            <a:spcBef>
              <a:spcPts val="0"/>
            </a:spcBef>
            <a:spcAft>
              <a:spcPts val="600"/>
            </a:spcAft>
            <a:buClr>
              <a:srgbClr val="595959"/>
            </a:buClr>
            <a:buSzTx/>
            <a:buFont typeface="Arial" charset="0"/>
            <a:buChar char="•"/>
            <a:tabLst/>
          </a:pPr>
          <a:r>
            <a:rPr lang="en-IN"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${CustomerName} </a:t>
          </a:r>
          <a:r>
            <a:rPr lang="en-US"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at </a:t>
          </a:r>
          <a:r>
            <a:rPr lang="en-IN"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${FreeDiskSpace}</a:t>
          </a:r>
          <a:r>
            <a:rPr lang="en-US"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 </a:t>
          </a:r>
          <a:r>
            <a:rPr lang="en-US" sz="1600" kern="1200" baseline="0" dirty="0">
              <a:solidFill>
                <a:srgbClr val="595959"/>
              </a:solidFill>
              <a:latin typeface="Arial" panose="020B0604020202020204" pitchFamily="34" charset="0"/>
              <a:ea typeface="Tahoma" panose="020B0604030504040204" pitchFamily="34" charset="0"/>
              <a:cs typeface="Arial" panose="020B0604020202020204" pitchFamily="34" charset="0"/>
            </a:rPr>
            <a:t>free out </a:t>
          </a:r>
          <a:r>
            <a:rPr lang="en-US"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of </a:t>
          </a:r>
          <a:r>
            <a:rPr lang="en-IN"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${TotalDiskSpace}</a:t>
          </a:r>
          <a:endParaRPr lang="en-US" sz="1600" kern="1200" baseline="0" dirty="0">
            <a:solidFill>
              <a:srgbClr val="595959"/>
            </a:solidFill>
            <a:latin typeface="Arial" panose="020B0604020202020204" pitchFamily="34" charset="0"/>
            <a:ea typeface="Tahoma" panose="020B0604030504040204" pitchFamily="34" charset="0"/>
            <a:cs typeface="Arial" panose="020B0604020202020204" pitchFamily="34" charset="0"/>
          </a:endParaRPr>
        </a:p>
      </dgm:t>
    </dgm:pt>
    <dgm:pt modelId="{74EE93B9-1CFD-4006-B02E-4354CD9041ED}" type="parTrans" cxnId="{72A77939-E00C-4465-A445-36E9300A9601}">
      <dgm:prSet/>
      <dgm:spPr/>
      <dgm:t>
        <a:bodyPr/>
        <a:lstStyle/>
        <a:p>
          <a:endParaRPr lang="en-US"/>
        </a:p>
      </dgm:t>
    </dgm:pt>
    <dgm:pt modelId="{D871E5A6-EA26-47B3-BE17-900A7251C88F}" type="sibTrans" cxnId="{72A77939-E00C-4465-A445-36E9300A9601}">
      <dgm:prSet/>
      <dgm:spPr/>
      <dgm:t>
        <a:bodyPr/>
        <a:lstStyle/>
        <a:p>
          <a:endParaRPr lang="en-US"/>
        </a:p>
      </dgm:t>
    </dgm:pt>
    <dgm:pt modelId="{541587DE-5902-4CCA-A7F3-5E3E8D6242D7}">
      <dgm:prSet custT="1"/>
      <dgm:spPr/>
      <dgm:t>
        <a:bodyPr/>
        <a:lstStyle/>
        <a:p>
          <a:pPr marL="365125" marR="0" lvl="1" indent="-182563" algn="l" defTabSz="914400" rtl="0" eaLnBrk="1" fontAlgn="auto" latinLnBrk="0" hangingPunct="1">
            <a:lnSpc>
              <a:spcPct val="100000"/>
            </a:lnSpc>
            <a:spcBef>
              <a:spcPts val="0"/>
            </a:spcBef>
            <a:spcAft>
              <a:spcPts val="600"/>
            </a:spcAft>
            <a:buClr>
              <a:srgbClr val="595959"/>
            </a:buClr>
            <a:buSzTx/>
            <a:buFont typeface="Arial" charset="0"/>
            <a:buChar char="•"/>
            <a:tabLst/>
          </a:pPr>
          <a:r>
            <a:rPr lang="en-IN"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${SuccessRateQ1}</a:t>
          </a:r>
          <a:r>
            <a:rPr lang="en-US"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 for </a:t>
          </a:r>
          <a:r>
            <a:rPr lang="en-IN"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${Quarter1}</a:t>
          </a:r>
          <a:r>
            <a:rPr lang="en-US"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 ${SuccessRateDiffVerb} </a:t>
          </a:r>
          <a:r>
            <a:rPr lang="en-IN"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${Quarter2}</a:t>
          </a:r>
          <a:endParaRPr lang="en-US" sz="1600" kern="1200" baseline="0" dirty="0">
            <a:solidFill>
              <a:srgbClr val="595959"/>
            </a:solidFill>
            <a:latin typeface="Arial" panose="020B0604020202020204" pitchFamily="34" charset="0"/>
            <a:ea typeface="Tahoma" panose="020B0604030504040204" pitchFamily="34" charset="0"/>
            <a:cs typeface="Arial" panose="020B0604020202020204" pitchFamily="34" charset="0"/>
          </a:endParaRPr>
        </a:p>
      </dgm:t>
    </dgm:pt>
    <dgm:pt modelId="{8829B142-CF6E-4D00-BF6B-636BDBBDFCB8}" type="parTrans" cxnId="{808C772F-7C58-4212-B7E6-B981DD981FF9}">
      <dgm:prSet/>
      <dgm:spPr/>
      <dgm:t>
        <a:bodyPr/>
        <a:lstStyle/>
        <a:p>
          <a:endParaRPr lang="en-IN"/>
        </a:p>
      </dgm:t>
    </dgm:pt>
    <dgm:pt modelId="{F9F39F18-4155-4B0A-802F-F74E0111F6B1}" type="sibTrans" cxnId="{808C772F-7C58-4212-B7E6-B981DD981FF9}">
      <dgm:prSet/>
      <dgm:spPr/>
      <dgm:t>
        <a:bodyPr/>
        <a:lstStyle/>
        <a:p>
          <a:endParaRPr lang="en-IN"/>
        </a:p>
      </dgm:t>
    </dgm:pt>
    <dgm:pt modelId="{67692B4D-03CB-45A9-9441-1DC785B00F89}" type="pres">
      <dgm:prSet presAssocID="{26BC4412-1D49-4265-803F-221A22E2A7A9}" presName="linear" presStyleCnt="0">
        <dgm:presLayoutVars>
          <dgm:dir/>
          <dgm:animLvl val="lvl"/>
          <dgm:resizeHandles val="exact"/>
        </dgm:presLayoutVars>
      </dgm:prSet>
      <dgm:spPr/>
    </dgm:pt>
    <dgm:pt modelId="{0A966A40-2132-448A-8701-39A0D899E08E}" type="pres">
      <dgm:prSet presAssocID="{1D2E751C-ECE8-4B93-8F35-4E151453C098}" presName="parentLin" presStyleCnt="0"/>
      <dgm:spPr/>
    </dgm:pt>
    <dgm:pt modelId="{C05D5923-9A45-4E19-9199-27E44EDE5FD2}" type="pres">
      <dgm:prSet presAssocID="{1D2E751C-ECE8-4B93-8F35-4E151453C098}" presName="parentLeftMargin" presStyleLbl="node1" presStyleIdx="0" presStyleCnt="3"/>
      <dgm:spPr/>
    </dgm:pt>
    <dgm:pt modelId="{E2BBAB62-432A-4329-BFC3-7AB80F17BBF1}" type="pres">
      <dgm:prSet presAssocID="{1D2E751C-ECE8-4B93-8F35-4E151453C098}" presName="parentText" presStyleLbl="node1" presStyleIdx="0" presStyleCnt="3">
        <dgm:presLayoutVars>
          <dgm:chMax val="0"/>
          <dgm:bulletEnabled val="1"/>
        </dgm:presLayoutVars>
      </dgm:prSet>
      <dgm:spPr/>
    </dgm:pt>
    <dgm:pt modelId="{CB2B9CDA-07C4-4F76-82B2-5107DA3954C6}" type="pres">
      <dgm:prSet presAssocID="{1D2E751C-ECE8-4B93-8F35-4E151453C098}" presName="negativeSpace" presStyleCnt="0"/>
      <dgm:spPr/>
    </dgm:pt>
    <dgm:pt modelId="{B6A6D374-2267-42C8-B47A-394D1886B62A}" type="pres">
      <dgm:prSet presAssocID="{1D2E751C-ECE8-4B93-8F35-4E151453C098}" presName="childText" presStyleLbl="conFgAcc1" presStyleIdx="0" presStyleCnt="3" custScaleY="106711" custLinFactNeighborX="522" custLinFactNeighborY="-41843">
        <dgm:presLayoutVars>
          <dgm:bulletEnabled val="1"/>
        </dgm:presLayoutVars>
      </dgm:prSet>
      <dgm:spPr/>
    </dgm:pt>
    <dgm:pt modelId="{EEE5F326-850B-4770-8E49-9947552335DF}" type="pres">
      <dgm:prSet presAssocID="{107E7734-2D88-4DB3-BFC3-3F0822D26878}" presName="spaceBetweenRectangles" presStyleCnt="0"/>
      <dgm:spPr/>
    </dgm:pt>
    <dgm:pt modelId="{B8C435EA-EF47-43D8-A663-CB3142A9167D}" type="pres">
      <dgm:prSet presAssocID="{810A16AF-07E1-4B59-9E49-04A36C131CB8}" presName="parentLin" presStyleCnt="0"/>
      <dgm:spPr/>
    </dgm:pt>
    <dgm:pt modelId="{1016AE59-F8BF-42D2-AB80-F70D7848D14C}" type="pres">
      <dgm:prSet presAssocID="{810A16AF-07E1-4B59-9E49-04A36C131CB8}" presName="parentLeftMargin" presStyleLbl="node1" presStyleIdx="0" presStyleCnt="3"/>
      <dgm:spPr/>
    </dgm:pt>
    <dgm:pt modelId="{1FA4DFAC-035F-4647-A94C-2B4874B73B48}" type="pres">
      <dgm:prSet presAssocID="{810A16AF-07E1-4B59-9E49-04A36C131CB8}" presName="parentText" presStyleLbl="node1" presStyleIdx="1" presStyleCnt="3">
        <dgm:presLayoutVars>
          <dgm:chMax val="0"/>
          <dgm:bulletEnabled val="1"/>
        </dgm:presLayoutVars>
      </dgm:prSet>
      <dgm:spPr/>
    </dgm:pt>
    <dgm:pt modelId="{35050873-887A-4A45-BC9B-D7C9597338AB}" type="pres">
      <dgm:prSet presAssocID="{810A16AF-07E1-4B59-9E49-04A36C131CB8}" presName="negativeSpace" presStyleCnt="0"/>
      <dgm:spPr/>
    </dgm:pt>
    <dgm:pt modelId="{46B8E834-89E7-4CDD-9753-CA2CF48A20AB}" type="pres">
      <dgm:prSet presAssocID="{810A16AF-07E1-4B59-9E49-04A36C131CB8}" presName="childText" presStyleLbl="conFgAcc1" presStyleIdx="1" presStyleCnt="3" custLinFactY="-77" custLinFactNeighborX="-8614" custLinFactNeighborY="-100000">
        <dgm:presLayoutVars>
          <dgm:bulletEnabled val="1"/>
        </dgm:presLayoutVars>
      </dgm:prSet>
      <dgm:spPr/>
    </dgm:pt>
    <dgm:pt modelId="{47A4E50A-DEAC-4008-9AE0-4ACD538E4542}" type="pres">
      <dgm:prSet presAssocID="{B5F00770-D6E0-4788-A81D-96EBEFC3B2D3}" presName="spaceBetweenRectangles" presStyleCnt="0"/>
      <dgm:spPr/>
    </dgm:pt>
    <dgm:pt modelId="{03CF7461-0101-4E21-8B51-AACA4BAC4445}" type="pres">
      <dgm:prSet presAssocID="{5B71BA5E-84C6-415E-92AA-A39D2378557D}" presName="parentLin" presStyleCnt="0"/>
      <dgm:spPr/>
    </dgm:pt>
    <dgm:pt modelId="{29D5F6FA-B1D6-4C3A-81F3-3AEA515E1B7C}" type="pres">
      <dgm:prSet presAssocID="{5B71BA5E-84C6-415E-92AA-A39D2378557D}" presName="parentLeftMargin" presStyleLbl="node1" presStyleIdx="1" presStyleCnt="3"/>
      <dgm:spPr/>
    </dgm:pt>
    <dgm:pt modelId="{03C80031-AD2C-478B-B2D6-A8305A820F0B}" type="pres">
      <dgm:prSet presAssocID="{5B71BA5E-84C6-415E-92AA-A39D2378557D}" presName="parentText" presStyleLbl="node1" presStyleIdx="2" presStyleCnt="3">
        <dgm:presLayoutVars>
          <dgm:chMax val="0"/>
          <dgm:bulletEnabled val="1"/>
        </dgm:presLayoutVars>
      </dgm:prSet>
      <dgm:spPr/>
    </dgm:pt>
    <dgm:pt modelId="{CA479A3D-BF86-4660-AFCD-F3F5BDFF263B}" type="pres">
      <dgm:prSet presAssocID="{5B71BA5E-84C6-415E-92AA-A39D2378557D}" presName="negativeSpace" presStyleCnt="0"/>
      <dgm:spPr/>
    </dgm:pt>
    <dgm:pt modelId="{4DBB67FB-2132-4860-B2AE-36F55985DF37}" type="pres">
      <dgm:prSet presAssocID="{5B71BA5E-84C6-415E-92AA-A39D2378557D}" presName="childText" presStyleLbl="conFgAcc1" presStyleIdx="2" presStyleCnt="3" custScaleX="100000" custScaleY="114001">
        <dgm:presLayoutVars>
          <dgm:bulletEnabled val="1"/>
        </dgm:presLayoutVars>
      </dgm:prSet>
      <dgm:spPr/>
    </dgm:pt>
  </dgm:ptLst>
  <dgm:cxnLst>
    <dgm:cxn modelId="{E3A63306-8D9A-44DA-B9AF-E21CD1C37911}" type="presOf" srcId="{E5009063-6A87-4D58-A10A-636FF71A0092}" destId="{4DBB67FB-2132-4860-B2AE-36F55985DF37}" srcOrd="0" destOrd="4" presId="urn:microsoft.com/office/officeart/2005/8/layout/list1"/>
    <dgm:cxn modelId="{54CB7A0B-6239-45E4-AF6B-54F48B353BC1}" type="presOf" srcId="{5B71BA5E-84C6-415E-92AA-A39D2378557D}" destId="{29D5F6FA-B1D6-4C3A-81F3-3AEA515E1B7C}" srcOrd="0" destOrd="0" presId="urn:microsoft.com/office/officeart/2005/8/layout/list1"/>
    <dgm:cxn modelId="{7C9BAF0D-2274-4211-8294-934D14DE2375}" srcId="{5B71BA5E-84C6-415E-92AA-A39D2378557D}" destId="{20AC8F95-0D90-4CF8-B7A4-AA81D21AB724}" srcOrd="3" destOrd="0" parTransId="{F4C67222-DA17-4745-A1D6-8217338C6D1E}" sibTransId="{02521EDE-3E72-45CF-8EDA-6980936CC13D}"/>
    <dgm:cxn modelId="{BE2CE41D-4FD0-4694-BA56-6603163659F4}" type="presOf" srcId="{5B71BA5E-84C6-415E-92AA-A39D2378557D}" destId="{03C80031-AD2C-478B-B2D6-A8305A820F0B}" srcOrd="1" destOrd="0" presId="urn:microsoft.com/office/officeart/2005/8/layout/list1"/>
    <dgm:cxn modelId="{15A19824-5596-449E-9ECD-1E6696ACE6B8}" srcId="{26BC4412-1D49-4265-803F-221A22E2A7A9}" destId="{1D2E751C-ECE8-4B93-8F35-4E151453C098}" srcOrd="0" destOrd="0" parTransId="{28817BAA-C05D-4CC4-8A26-479724BD67B1}" sibTransId="{107E7734-2D88-4DB3-BFC3-3F0822D26878}"/>
    <dgm:cxn modelId="{4AD31B2B-1E8E-479D-BF4D-58F6FC2E72FF}" type="presOf" srcId="{9ECFC735-D011-4D97-B037-BC77366B08B0}" destId="{B6A6D374-2267-42C8-B47A-394D1886B62A}" srcOrd="0" destOrd="0" presId="urn:microsoft.com/office/officeart/2005/8/layout/list1"/>
    <dgm:cxn modelId="{808C772F-7C58-4212-B7E6-B981DD981FF9}" srcId="{5B71BA5E-84C6-415E-92AA-A39D2378557D}" destId="{541587DE-5902-4CCA-A7F3-5E3E8D6242D7}" srcOrd="1" destOrd="0" parTransId="{8829B142-CF6E-4D00-BF6B-636BDBBDFCB8}" sibTransId="{F9F39F18-4155-4B0A-802F-F74E0111F6B1}"/>
    <dgm:cxn modelId="{25835F33-E95D-4493-A891-A407F58928EA}" srcId="{1D2E751C-ECE8-4B93-8F35-4E151453C098}" destId="{771D85BF-FD8B-4E4D-8322-08553D077240}" srcOrd="1" destOrd="0" parTransId="{E1C76ADB-8CFA-4A17-91DD-F43D7E48DBA2}" sibTransId="{5F3A7B8B-4A01-4903-8A95-F7798A444C05}"/>
    <dgm:cxn modelId="{72A77939-E00C-4465-A445-36E9300A9601}" srcId="{20AC8F95-0D90-4CF8-B7A4-AA81D21AB724}" destId="{E5009063-6A87-4D58-A10A-636FF71A0092}" srcOrd="0" destOrd="0" parTransId="{74EE93B9-1CFD-4006-B02E-4354CD9041ED}" sibTransId="{D871E5A6-EA26-47B3-BE17-900A7251C88F}"/>
    <dgm:cxn modelId="{CA434C47-3449-4374-AA59-0C30AB55846E}" type="presOf" srcId="{1D2E751C-ECE8-4B93-8F35-4E151453C098}" destId="{E2BBAB62-432A-4329-BFC3-7AB80F17BBF1}" srcOrd="1" destOrd="0" presId="urn:microsoft.com/office/officeart/2005/8/layout/list1"/>
    <dgm:cxn modelId="{DB81CF4C-8ACC-467B-A0AD-F14294B0CCE4}" srcId="{810A16AF-07E1-4B59-9E49-04A36C131CB8}" destId="{4CF0E793-5D68-4AF8-8960-F1CA3F46FA53}" srcOrd="0" destOrd="0" parTransId="{81101460-0D1F-4B68-B533-6242114959F0}" sibTransId="{D7F1203C-99CD-4069-9B17-A6B576B0DF67}"/>
    <dgm:cxn modelId="{59CF2954-9888-4F23-AC27-5ABBBE150C91}" type="presOf" srcId="{26BC4412-1D49-4265-803F-221A22E2A7A9}" destId="{67692B4D-03CB-45A9-9441-1DC785B00F89}" srcOrd="0" destOrd="0" presId="urn:microsoft.com/office/officeart/2005/8/layout/list1"/>
    <dgm:cxn modelId="{811B3075-0058-454D-81BF-9F9D17B7FE0B}" srcId="{5B71BA5E-84C6-415E-92AA-A39D2378557D}" destId="{05FBB74D-7940-4E1B-A9B7-644D4D3A236E}" srcOrd="2" destOrd="0" parTransId="{07E8FD16-1766-47FD-AF2C-238788BE54B5}" sibTransId="{7011D996-0C89-4BBE-8F7D-3F85AAA679C9}"/>
    <dgm:cxn modelId="{6E62E27E-F908-4C74-A0D3-DCE8F510747A}" type="presOf" srcId="{1D2E751C-ECE8-4B93-8F35-4E151453C098}" destId="{C05D5923-9A45-4E19-9199-27E44EDE5FD2}" srcOrd="0" destOrd="0" presId="urn:microsoft.com/office/officeart/2005/8/layout/list1"/>
    <dgm:cxn modelId="{420B409C-3D75-44A3-8CAD-33749A7DB8C1}" type="presOf" srcId="{810A16AF-07E1-4B59-9E49-04A36C131CB8}" destId="{1FA4DFAC-035F-4647-A94C-2B4874B73B48}" srcOrd="1" destOrd="0" presId="urn:microsoft.com/office/officeart/2005/8/layout/list1"/>
    <dgm:cxn modelId="{2C45A9A1-A5D9-4F51-8654-643CD97EB7ED}" type="presOf" srcId="{541587DE-5902-4CCA-A7F3-5E3E8D6242D7}" destId="{4DBB67FB-2132-4860-B2AE-36F55985DF37}" srcOrd="0" destOrd="1" presId="urn:microsoft.com/office/officeart/2005/8/layout/list1"/>
    <dgm:cxn modelId="{1587B9A3-3F8E-4EB5-A2BC-4539C67CB17F}" type="presOf" srcId="{810A16AF-07E1-4B59-9E49-04A36C131CB8}" destId="{1016AE59-F8BF-42D2-AB80-F70D7848D14C}" srcOrd="0" destOrd="0" presId="urn:microsoft.com/office/officeart/2005/8/layout/list1"/>
    <dgm:cxn modelId="{6F59F2A4-286D-4AD0-BBA4-720D4B10078E}" type="presOf" srcId="{DF2B9E79-B0A4-409D-9981-947357009EC0}" destId="{4DBB67FB-2132-4860-B2AE-36F55985DF37}" srcOrd="0" destOrd="0" presId="urn:microsoft.com/office/officeart/2005/8/layout/list1"/>
    <dgm:cxn modelId="{4BB2A8B8-69E6-4083-9C16-DFDCE683EA33}" srcId="{5B71BA5E-84C6-415E-92AA-A39D2378557D}" destId="{DF2B9E79-B0A4-409D-9981-947357009EC0}" srcOrd="0" destOrd="0" parTransId="{3F3DE01B-FB0A-404D-BE7E-FFEACC5D085F}" sibTransId="{291C0072-DF64-4715-874A-5A356E68C04A}"/>
    <dgm:cxn modelId="{0823D0C9-DD0F-47C2-8BD8-A9A6549D8848}" srcId="{1D2E751C-ECE8-4B93-8F35-4E151453C098}" destId="{9ECFC735-D011-4D97-B037-BC77366B08B0}" srcOrd="0" destOrd="0" parTransId="{55603670-AA13-4840-8390-E509559E8AF6}" sibTransId="{CF2811AB-9308-4A14-8E6E-210E7F06A869}"/>
    <dgm:cxn modelId="{7CC8FED0-F851-4792-B932-9AEFFA640CD5}" srcId="{26BC4412-1D49-4265-803F-221A22E2A7A9}" destId="{5B71BA5E-84C6-415E-92AA-A39D2378557D}" srcOrd="2" destOrd="0" parTransId="{13F727D9-E010-4262-9C94-4355789E019F}" sibTransId="{0092589E-8798-43FF-A381-F2D2FBAD8B70}"/>
    <dgm:cxn modelId="{15D108D8-0B84-460E-91A7-3DCB9F5A4A71}" srcId="{26BC4412-1D49-4265-803F-221A22E2A7A9}" destId="{810A16AF-07E1-4B59-9E49-04A36C131CB8}" srcOrd="1" destOrd="0" parTransId="{E7EFAF0A-547A-438B-B934-D4491BD28E1D}" sibTransId="{B5F00770-D6E0-4788-A81D-96EBEFC3B2D3}"/>
    <dgm:cxn modelId="{D5D76BDF-BA3C-41BA-8BA8-8DB4C7279BA4}" type="presOf" srcId="{771D85BF-FD8B-4E4D-8322-08553D077240}" destId="{B6A6D374-2267-42C8-B47A-394D1886B62A}" srcOrd="0" destOrd="1" presId="urn:microsoft.com/office/officeart/2005/8/layout/list1"/>
    <dgm:cxn modelId="{EB8260E0-06F7-43C3-A631-A62E9D46BC8F}" type="presOf" srcId="{20AC8F95-0D90-4CF8-B7A4-AA81D21AB724}" destId="{4DBB67FB-2132-4860-B2AE-36F55985DF37}" srcOrd="0" destOrd="3" presId="urn:microsoft.com/office/officeart/2005/8/layout/list1"/>
    <dgm:cxn modelId="{31F220F0-B128-4070-9153-640D37C6C162}" type="presOf" srcId="{05FBB74D-7940-4E1B-A9B7-644D4D3A236E}" destId="{4DBB67FB-2132-4860-B2AE-36F55985DF37}" srcOrd="0" destOrd="2" presId="urn:microsoft.com/office/officeart/2005/8/layout/list1"/>
    <dgm:cxn modelId="{51B6B3F6-BD3B-4937-B491-44B23917ADE2}" type="presOf" srcId="{4CF0E793-5D68-4AF8-8960-F1CA3F46FA53}" destId="{46B8E834-89E7-4CDD-9753-CA2CF48A20AB}" srcOrd="0" destOrd="0" presId="urn:microsoft.com/office/officeart/2005/8/layout/list1"/>
    <dgm:cxn modelId="{8BDF40FA-1807-4455-BD12-0F2DA545F279}" type="presParOf" srcId="{67692B4D-03CB-45A9-9441-1DC785B00F89}" destId="{0A966A40-2132-448A-8701-39A0D899E08E}" srcOrd="0" destOrd="0" presId="urn:microsoft.com/office/officeart/2005/8/layout/list1"/>
    <dgm:cxn modelId="{6DC1AB8B-D0FB-4346-9D95-7FB03B1152D0}" type="presParOf" srcId="{0A966A40-2132-448A-8701-39A0D899E08E}" destId="{C05D5923-9A45-4E19-9199-27E44EDE5FD2}" srcOrd="0" destOrd="0" presId="urn:microsoft.com/office/officeart/2005/8/layout/list1"/>
    <dgm:cxn modelId="{12D72499-CCED-445C-B17B-036EACCD937B}" type="presParOf" srcId="{0A966A40-2132-448A-8701-39A0D899E08E}" destId="{E2BBAB62-432A-4329-BFC3-7AB80F17BBF1}" srcOrd="1" destOrd="0" presId="urn:microsoft.com/office/officeart/2005/8/layout/list1"/>
    <dgm:cxn modelId="{E4098110-E673-4F19-B645-30FA47112EBC}" type="presParOf" srcId="{67692B4D-03CB-45A9-9441-1DC785B00F89}" destId="{CB2B9CDA-07C4-4F76-82B2-5107DA3954C6}" srcOrd="1" destOrd="0" presId="urn:microsoft.com/office/officeart/2005/8/layout/list1"/>
    <dgm:cxn modelId="{9B89BC89-4A59-4B80-80A9-6AC54964E1A5}" type="presParOf" srcId="{67692B4D-03CB-45A9-9441-1DC785B00F89}" destId="{B6A6D374-2267-42C8-B47A-394D1886B62A}" srcOrd="2" destOrd="0" presId="urn:microsoft.com/office/officeart/2005/8/layout/list1"/>
    <dgm:cxn modelId="{06A43C65-532D-404D-93BC-405EEBD909A0}" type="presParOf" srcId="{67692B4D-03CB-45A9-9441-1DC785B00F89}" destId="{EEE5F326-850B-4770-8E49-9947552335DF}" srcOrd="3" destOrd="0" presId="urn:microsoft.com/office/officeart/2005/8/layout/list1"/>
    <dgm:cxn modelId="{8819B2DC-29F4-4CD8-9FB0-1E7C064D16D2}" type="presParOf" srcId="{67692B4D-03CB-45A9-9441-1DC785B00F89}" destId="{B8C435EA-EF47-43D8-A663-CB3142A9167D}" srcOrd="4" destOrd="0" presId="urn:microsoft.com/office/officeart/2005/8/layout/list1"/>
    <dgm:cxn modelId="{DBFDD071-8F62-472F-83F3-62864C3B557A}" type="presParOf" srcId="{B8C435EA-EF47-43D8-A663-CB3142A9167D}" destId="{1016AE59-F8BF-42D2-AB80-F70D7848D14C}" srcOrd="0" destOrd="0" presId="urn:microsoft.com/office/officeart/2005/8/layout/list1"/>
    <dgm:cxn modelId="{4420E7C9-CE7C-4AF9-856B-CFA3A72A9CFD}" type="presParOf" srcId="{B8C435EA-EF47-43D8-A663-CB3142A9167D}" destId="{1FA4DFAC-035F-4647-A94C-2B4874B73B48}" srcOrd="1" destOrd="0" presId="urn:microsoft.com/office/officeart/2005/8/layout/list1"/>
    <dgm:cxn modelId="{0D1CA8D0-4DD4-41A8-BEA0-8CB72E830188}" type="presParOf" srcId="{67692B4D-03CB-45A9-9441-1DC785B00F89}" destId="{35050873-887A-4A45-BC9B-D7C9597338AB}" srcOrd="5" destOrd="0" presId="urn:microsoft.com/office/officeart/2005/8/layout/list1"/>
    <dgm:cxn modelId="{B46BA485-8F58-4015-8808-E0417EFEC050}" type="presParOf" srcId="{67692B4D-03CB-45A9-9441-1DC785B00F89}" destId="{46B8E834-89E7-4CDD-9753-CA2CF48A20AB}" srcOrd="6" destOrd="0" presId="urn:microsoft.com/office/officeart/2005/8/layout/list1"/>
    <dgm:cxn modelId="{D4162401-EAB8-4F83-B160-872C1CEEF171}" type="presParOf" srcId="{67692B4D-03CB-45A9-9441-1DC785B00F89}" destId="{47A4E50A-DEAC-4008-9AE0-4ACD538E4542}" srcOrd="7" destOrd="0" presId="urn:microsoft.com/office/officeart/2005/8/layout/list1"/>
    <dgm:cxn modelId="{2C15AA0D-7B41-4984-B9FD-6C619F9A81EB}" type="presParOf" srcId="{67692B4D-03CB-45A9-9441-1DC785B00F89}" destId="{03CF7461-0101-4E21-8B51-AACA4BAC4445}" srcOrd="8" destOrd="0" presId="urn:microsoft.com/office/officeart/2005/8/layout/list1"/>
    <dgm:cxn modelId="{BF17D5CE-798B-4477-8520-B0376D831C4A}" type="presParOf" srcId="{03CF7461-0101-4E21-8B51-AACA4BAC4445}" destId="{29D5F6FA-B1D6-4C3A-81F3-3AEA515E1B7C}" srcOrd="0" destOrd="0" presId="urn:microsoft.com/office/officeart/2005/8/layout/list1"/>
    <dgm:cxn modelId="{1BE36CB6-95E8-4001-B833-55A88C0E62AF}" type="presParOf" srcId="{03CF7461-0101-4E21-8B51-AACA4BAC4445}" destId="{03C80031-AD2C-478B-B2D6-A8305A820F0B}" srcOrd="1" destOrd="0" presId="urn:microsoft.com/office/officeart/2005/8/layout/list1"/>
    <dgm:cxn modelId="{D7D12080-C533-4891-AC42-45E90A7288BC}" type="presParOf" srcId="{67692B4D-03CB-45A9-9441-1DC785B00F89}" destId="{CA479A3D-BF86-4660-AFCD-F3F5BDFF263B}" srcOrd="9" destOrd="0" presId="urn:microsoft.com/office/officeart/2005/8/layout/list1"/>
    <dgm:cxn modelId="{2D4B5552-1DC3-4697-B252-80692A21E852}" type="presParOf" srcId="{67692B4D-03CB-45A9-9441-1DC785B00F89}" destId="{4DBB67FB-2132-4860-B2AE-36F55985DF37}"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D7D22444-0A5C-485B-950F-2CDA0E44E702}" type="doc">
      <dgm:prSet loTypeId="urn:microsoft.com/office/officeart/2005/8/layout/list1" loCatId="list" qsTypeId="urn:microsoft.com/office/officeart/2005/8/quickstyle/simple1" qsCatId="simple" csTypeId="urn:microsoft.com/office/officeart/2005/8/colors/accent5_1" csCatId="accent5" phldr="1"/>
      <dgm:spPr/>
      <dgm:t>
        <a:bodyPr/>
        <a:lstStyle/>
        <a:p>
          <a:endParaRPr lang="en-US"/>
        </a:p>
      </dgm:t>
    </dgm:pt>
    <dgm:pt modelId="{DF0511B1-A0B5-48A7-A77B-90BC8A4111F1}">
      <dgm:prSet custT="1"/>
      <dgm:spPr/>
      <dgm:t>
        <a:bodyPr/>
        <a:lstStyle/>
        <a:p>
          <a:r>
            <a:rPr lang="en-US" sz="700" dirty="0">
              <a:solidFill>
                <a:srgbClr val="595959"/>
              </a:solidFill>
              <a:latin typeface="Arial" panose="020B0604020202020204" pitchFamily="34" charset="0"/>
              <a:cs typeface="Arial" panose="020B0604020202020204" pitchFamily="34" charset="0"/>
            </a:rPr>
            <a:t>Purchased</a:t>
          </a:r>
          <a:r>
            <a:rPr lang="en-US" sz="700">
              <a:solidFill>
                <a:srgbClr val="595959"/>
              </a:solidFill>
              <a:latin typeface="Arial" panose="020B0604020202020204" pitchFamily="34" charset="0"/>
              <a:cs typeface="Arial" panose="020B0604020202020204" pitchFamily="34" charset="0"/>
            </a:rPr>
            <a:t>: ${ReplPurchased}</a:t>
          </a:r>
          <a:endParaRPr lang="en-US" sz="700" dirty="0">
            <a:solidFill>
              <a:srgbClr val="595959"/>
            </a:solidFill>
            <a:latin typeface="Arial" panose="020B0604020202020204" pitchFamily="34" charset="0"/>
            <a:cs typeface="Arial" panose="020B0604020202020204" pitchFamily="34" charset="0"/>
          </a:endParaRPr>
        </a:p>
      </dgm:t>
    </dgm:pt>
    <dgm:pt modelId="{A370E7C9-C80B-4169-BD05-094527AD7332}" type="parTrans" cxnId="{862F14CD-2451-44E8-AC2F-5AEA9B668152}">
      <dgm:prSet/>
      <dgm:spPr/>
      <dgm:t>
        <a:bodyPr/>
        <a:lstStyle/>
        <a:p>
          <a:endParaRPr lang="en-US"/>
        </a:p>
      </dgm:t>
    </dgm:pt>
    <dgm:pt modelId="{0EB43618-F5F2-4769-9E20-4D9AEAFFB535}" type="sibTrans" cxnId="{862F14CD-2451-44E8-AC2F-5AEA9B668152}">
      <dgm:prSet/>
      <dgm:spPr/>
      <dgm:t>
        <a:bodyPr/>
        <a:lstStyle/>
        <a:p>
          <a:endParaRPr lang="en-US"/>
        </a:p>
      </dgm:t>
    </dgm:pt>
    <dgm:pt modelId="{0F873CFB-C831-4C36-82F3-17F6B007F0A1}">
      <dgm:prSet custT="1"/>
      <dgm:spPr/>
      <dgm:t>
        <a:bodyPr/>
        <a:lstStyle/>
        <a:p>
          <a:r>
            <a:rPr lang="en-US" sz="700" dirty="0">
              <a:solidFill>
                <a:srgbClr val="595959"/>
              </a:solidFill>
              <a:latin typeface="Arial" panose="020B0604020202020204" pitchFamily="34" charset="0"/>
              <a:cs typeface="Arial" panose="020B0604020202020204" pitchFamily="34" charset="0"/>
            </a:rPr>
            <a:t>Current Usage</a:t>
          </a:r>
          <a:r>
            <a:rPr lang="en-US" sz="700">
              <a:solidFill>
                <a:srgbClr val="595959"/>
              </a:solidFill>
              <a:latin typeface="Arial" panose="020B0604020202020204" pitchFamily="34" charset="0"/>
              <a:cs typeface="Arial" panose="020B0604020202020204" pitchFamily="34" charset="0"/>
            </a:rPr>
            <a:t>: ${CurrentReplUsage}</a:t>
          </a:r>
          <a:endParaRPr lang="en-US" sz="700" dirty="0">
            <a:solidFill>
              <a:srgbClr val="595959"/>
            </a:solidFill>
            <a:latin typeface="Arial" panose="020B0604020202020204" pitchFamily="34" charset="0"/>
            <a:cs typeface="Arial" panose="020B0604020202020204" pitchFamily="34" charset="0"/>
          </a:endParaRPr>
        </a:p>
      </dgm:t>
    </dgm:pt>
    <dgm:pt modelId="{3FC8235D-7719-4F5E-9D57-D39DB41D8224}" type="parTrans" cxnId="{DE39CA8C-067F-4D2B-8EC3-EC03091F174B}">
      <dgm:prSet/>
      <dgm:spPr/>
      <dgm:t>
        <a:bodyPr/>
        <a:lstStyle/>
        <a:p>
          <a:endParaRPr lang="en-US"/>
        </a:p>
      </dgm:t>
    </dgm:pt>
    <dgm:pt modelId="{E749C5F4-D4D9-4C59-B3FA-3101A6589961}" type="sibTrans" cxnId="{DE39CA8C-067F-4D2B-8EC3-EC03091F174B}">
      <dgm:prSet/>
      <dgm:spPr/>
      <dgm:t>
        <a:bodyPr/>
        <a:lstStyle/>
        <a:p>
          <a:endParaRPr lang="en-US"/>
        </a:p>
      </dgm:t>
    </dgm:pt>
    <dgm:pt modelId="{2056D193-B913-480E-83CB-4CEEEEDCE88A}">
      <dgm:prSet custT="1"/>
      <dgm:spPr/>
      <dgm:t>
        <a:bodyPr/>
        <a:lstStyle/>
        <a:p>
          <a:r>
            <a:rPr lang="en-US" sz="700" dirty="0">
              <a:solidFill>
                <a:srgbClr val="595959"/>
              </a:solidFill>
              <a:latin typeface="Arial" panose="020B0604020202020204" pitchFamily="34" charset="0"/>
              <a:cs typeface="Arial" panose="020B0604020202020204" pitchFamily="34" charset="0"/>
            </a:rPr>
            <a:t>Peak Usage </a:t>
          </a:r>
          <a:r>
            <a:rPr lang="en-US" sz="700">
              <a:solidFill>
                <a:srgbClr val="595959"/>
              </a:solidFill>
              <a:latin typeface="Arial" panose="020B0604020202020204" pitchFamily="34" charset="0"/>
              <a:cs typeface="Arial" panose="020B0604020202020204" pitchFamily="34" charset="0"/>
            </a:rPr>
            <a:t>In ${Quarter1}: ${PeakReplUsage}</a:t>
          </a:r>
          <a:endParaRPr lang="en-US" sz="700" dirty="0">
            <a:solidFill>
              <a:srgbClr val="595959"/>
            </a:solidFill>
            <a:latin typeface="Arial" panose="020B0604020202020204" pitchFamily="34" charset="0"/>
            <a:cs typeface="Arial" panose="020B0604020202020204" pitchFamily="34" charset="0"/>
          </a:endParaRPr>
        </a:p>
      </dgm:t>
    </dgm:pt>
    <dgm:pt modelId="{1DD1E619-2B74-4196-BB62-AD78EC224EBC}" type="parTrans" cxnId="{E4B5F09E-75DD-4FAA-8E2A-D6E820AF2ACE}">
      <dgm:prSet/>
      <dgm:spPr/>
      <dgm:t>
        <a:bodyPr/>
        <a:lstStyle/>
        <a:p>
          <a:endParaRPr lang="en-US"/>
        </a:p>
      </dgm:t>
    </dgm:pt>
    <dgm:pt modelId="{0E7CA3A9-9704-4FF4-8772-CC051C25F19F}" type="sibTrans" cxnId="{E4B5F09E-75DD-4FAA-8E2A-D6E820AF2ACE}">
      <dgm:prSet/>
      <dgm:spPr/>
      <dgm:t>
        <a:bodyPr/>
        <a:lstStyle/>
        <a:p>
          <a:endParaRPr lang="en-US"/>
        </a:p>
      </dgm:t>
    </dgm:pt>
    <dgm:pt modelId="{4B6E6EA6-394A-4854-8BEF-123A0CFD4F3F}" type="pres">
      <dgm:prSet presAssocID="{D7D22444-0A5C-485B-950F-2CDA0E44E702}" presName="linear" presStyleCnt="0">
        <dgm:presLayoutVars>
          <dgm:dir/>
          <dgm:animLvl val="lvl"/>
          <dgm:resizeHandles val="exact"/>
        </dgm:presLayoutVars>
      </dgm:prSet>
      <dgm:spPr/>
    </dgm:pt>
    <dgm:pt modelId="{D6E3C673-410B-4E79-A517-ABA764E07CEC}" type="pres">
      <dgm:prSet presAssocID="{DF0511B1-A0B5-48A7-A77B-90BC8A4111F1}" presName="parentLin" presStyleCnt="0"/>
      <dgm:spPr/>
    </dgm:pt>
    <dgm:pt modelId="{1080210F-AEF9-4B16-BF2B-1CE2F9E2E6D1}" type="pres">
      <dgm:prSet presAssocID="{DF0511B1-A0B5-48A7-A77B-90BC8A4111F1}" presName="parentLeftMargin" presStyleLbl="node1" presStyleIdx="0" presStyleCnt="3"/>
      <dgm:spPr/>
    </dgm:pt>
    <dgm:pt modelId="{61A4923D-D0AE-4F8C-A28E-96818F1AA1A8}" type="pres">
      <dgm:prSet presAssocID="{DF0511B1-A0B5-48A7-A77B-90BC8A4111F1}" presName="parentText" presStyleLbl="node1" presStyleIdx="0" presStyleCnt="3">
        <dgm:presLayoutVars>
          <dgm:chMax val="0"/>
          <dgm:bulletEnabled val="1"/>
        </dgm:presLayoutVars>
      </dgm:prSet>
      <dgm:spPr/>
    </dgm:pt>
    <dgm:pt modelId="{E42E924D-558B-4222-B7B2-F161B2068BDB}" type="pres">
      <dgm:prSet presAssocID="{DF0511B1-A0B5-48A7-A77B-90BC8A4111F1}" presName="negativeSpace" presStyleCnt="0"/>
      <dgm:spPr/>
    </dgm:pt>
    <dgm:pt modelId="{E8E928C6-014E-47CB-96D2-DDFAC7E4F87B}" type="pres">
      <dgm:prSet presAssocID="{DF0511B1-A0B5-48A7-A77B-90BC8A4111F1}" presName="childText" presStyleLbl="conFgAcc1" presStyleIdx="0" presStyleCnt="3">
        <dgm:presLayoutVars>
          <dgm:bulletEnabled val="1"/>
        </dgm:presLayoutVars>
      </dgm:prSet>
      <dgm:spPr/>
    </dgm:pt>
    <dgm:pt modelId="{42FDC428-51DF-47BD-969A-B2779D43523D}" type="pres">
      <dgm:prSet presAssocID="{0EB43618-F5F2-4769-9E20-4D9AEAFFB535}" presName="spaceBetweenRectangles" presStyleCnt="0"/>
      <dgm:spPr/>
    </dgm:pt>
    <dgm:pt modelId="{7002ED60-B09A-4086-BDB1-53B01616E7EF}" type="pres">
      <dgm:prSet presAssocID="{0F873CFB-C831-4C36-82F3-17F6B007F0A1}" presName="parentLin" presStyleCnt="0"/>
      <dgm:spPr/>
    </dgm:pt>
    <dgm:pt modelId="{74D93F81-27BF-4244-B321-BA7185E8B89B}" type="pres">
      <dgm:prSet presAssocID="{0F873CFB-C831-4C36-82F3-17F6B007F0A1}" presName="parentLeftMargin" presStyleLbl="node1" presStyleIdx="0" presStyleCnt="3"/>
      <dgm:spPr/>
    </dgm:pt>
    <dgm:pt modelId="{442FF9B3-4A70-4EFF-9D08-39DD2D09D8CD}" type="pres">
      <dgm:prSet presAssocID="{0F873CFB-C831-4C36-82F3-17F6B007F0A1}" presName="parentText" presStyleLbl="node1" presStyleIdx="1" presStyleCnt="3">
        <dgm:presLayoutVars>
          <dgm:chMax val="0"/>
          <dgm:bulletEnabled val="1"/>
        </dgm:presLayoutVars>
      </dgm:prSet>
      <dgm:spPr/>
    </dgm:pt>
    <dgm:pt modelId="{8229BEA5-BA0B-466E-A4A5-4C0C77319EC0}" type="pres">
      <dgm:prSet presAssocID="{0F873CFB-C831-4C36-82F3-17F6B007F0A1}" presName="negativeSpace" presStyleCnt="0"/>
      <dgm:spPr/>
    </dgm:pt>
    <dgm:pt modelId="{DD938B69-2217-4ABC-AC4A-3AEA6575AF9F}" type="pres">
      <dgm:prSet presAssocID="{0F873CFB-C831-4C36-82F3-17F6B007F0A1}" presName="childText" presStyleLbl="conFgAcc1" presStyleIdx="1" presStyleCnt="3">
        <dgm:presLayoutVars>
          <dgm:bulletEnabled val="1"/>
        </dgm:presLayoutVars>
      </dgm:prSet>
      <dgm:spPr/>
    </dgm:pt>
    <dgm:pt modelId="{B52F9BD8-F2EA-4918-95AB-3B99846F2050}" type="pres">
      <dgm:prSet presAssocID="{E749C5F4-D4D9-4C59-B3FA-3101A6589961}" presName="spaceBetweenRectangles" presStyleCnt="0"/>
      <dgm:spPr/>
    </dgm:pt>
    <dgm:pt modelId="{A69B02E2-B2EE-4CE1-9866-39EB781CA36A}" type="pres">
      <dgm:prSet presAssocID="{2056D193-B913-480E-83CB-4CEEEEDCE88A}" presName="parentLin" presStyleCnt="0"/>
      <dgm:spPr/>
    </dgm:pt>
    <dgm:pt modelId="{2188DA9D-4171-4F3E-9942-A6DD96C05DA1}" type="pres">
      <dgm:prSet presAssocID="{2056D193-B913-480E-83CB-4CEEEEDCE88A}" presName="parentLeftMargin" presStyleLbl="node1" presStyleIdx="1" presStyleCnt="3"/>
      <dgm:spPr/>
    </dgm:pt>
    <dgm:pt modelId="{8C52E9B9-7C4D-4CD2-9B32-65C7D6851487}" type="pres">
      <dgm:prSet presAssocID="{2056D193-B913-480E-83CB-4CEEEEDCE88A}" presName="parentText" presStyleLbl="node1" presStyleIdx="2" presStyleCnt="3" custLinFactNeighborX="7496">
        <dgm:presLayoutVars>
          <dgm:chMax val="0"/>
          <dgm:bulletEnabled val="1"/>
        </dgm:presLayoutVars>
      </dgm:prSet>
      <dgm:spPr/>
    </dgm:pt>
    <dgm:pt modelId="{F8C5B7A9-F97D-4726-B140-B79EC7360F76}" type="pres">
      <dgm:prSet presAssocID="{2056D193-B913-480E-83CB-4CEEEEDCE88A}" presName="negativeSpace" presStyleCnt="0"/>
      <dgm:spPr/>
    </dgm:pt>
    <dgm:pt modelId="{04F093E2-0106-4C9A-8AE8-3C03A2A585AA}" type="pres">
      <dgm:prSet presAssocID="{2056D193-B913-480E-83CB-4CEEEEDCE88A}" presName="childText" presStyleLbl="conFgAcc1" presStyleIdx="2" presStyleCnt="3">
        <dgm:presLayoutVars>
          <dgm:bulletEnabled val="1"/>
        </dgm:presLayoutVars>
      </dgm:prSet>
      <dgm:spPr/>
    </dgm:pt>
  </dgm:ptLst>
  <dgm:cxnLst>
    <dgm:cxn modelId="{06213414-35D4-4D92-B40A-B13F6C671C60}" type="presOf" srcId="{2056D193-B913-480E-83CB-4CEEEEDCE88A}" destId="{8C52E9B9-7C4D-4CD2-9B32-65C7D6851487}" srcOrd="1" destOrd="0" presId="urn:microsoft.com/office/officeart/2005/8/layout/list1"/>
    <dgm:cxn modelId="{781BB25B-E56D-4794-9143-1DE5FBF24015}" type="presOf" srcId="{2056D193-B913-480E-83CB-4CEEEEDCE88A}" destId="{2188DA9D-4171-4F3E-9942-A6DD96C05DA1}" srcOrd="0" destOrd="0" presId="urn:microsoft.com/office/officeart/2005/8/layout/list1"/>
    <dgm:cxn modelId="{DF885E60-A93E-4312-B217-494F0A7E033C}" type="presOf" srcId="{0F873CFB-C831-4C36-82F3-17F6B007F0A1}" destId="{442FF9B3-4A70-4EFF-9D08-39DD2D09D8CD}" srcOrd="1" destOrd="0" presId="urn:microsoft.com/office/officeart/2005/8/layout/list1"/>
    <dgm:cxn modelId="{3ED98C65-04F9-42E6-9E06-64B6451AA5C0}" type="presOf" srcId="{D7D22444-0A5C-485B-950F-2CDA0E44E702}" destId="{4B6E6EA6-394A-4854-8BEF-123A0CFD4F3F}" srcOrd="0" destOrd="0" presId="urn:microsoft.com/office/officeart/2005/8/layout/list1"/>
    <dgm:cxn modelId="{7A61525A-0327-4E8C-92AE-F54595A60D35}" type="presOf" srcId="{DF0511B1-A0B5-48A7-A77B-90BC8A4111F1}" destId="{61A4923D-D0AE-4F8C-A28E-96818F1AA1A8}" srcOrd="1" destOrd="0" presId="urn:microsoft.com/office/officeart/2005/8/layout/list1"/>
    <dgm:cxn modelId="{DE39CA8C-067F-4D2B-8EC3-EC03091F174B}" srcId="{D7D22444-0A5C-485B-950F-2CDA0E44E702}" destId="{0F873CFB-C831-4C36-82F3-17F6B007F0A1}" srcOrd="1" destOrd="0" parTransId="{3FC8235D-7719-4F5E-9D57-D39DB41D8224}" sibTransId="{E749C5F4-D4D9-4C59-B3FA-3101A6589961}"/>
    <dgm:cxn modelId="{84103C90-0124-4344-B0B6-1D41D0A1CB38}" type="presOf" srcId="{DF0511B1-A0B5-48A7-A77B-90BC8A4111F1}" destId="{1080210F-AEF9-4B16-BF2B-1CE2F9E2E6D1}" srcOrd="0" destOrd="0" presId="urn:microsoft.com/office/officeart/2005/8/layout/list1"/>
    <dgm:cxn modelId="{E4B5F09E-75DD-4FAA-8E2A-D6E820AF2ACE}" srcId="{D7D22444-0A5C-485B-950F-2CDA0E44E702}" destId="{2056D193-B913-480E-83CB-4CEEEEDCE88A}" srcOrd="2" destOrd="0" parTransId="{1DD1E619-2B74-4196-BB62-AD78EC224EBC}" sibTransId="{0E7CA3A9-9704-4FF4-8772-CC051C25F19F}"/>
    <dgm:cxn modelId="{862F14CD-2451-44E8-AC2F-5AEA9B668152}" srcId="{D7D22444-0A5C-485B-950F-2CDA0E44E702}" destId="{DF0511B1-A0B5-48A7-A77B-90BC8A4111F1}" srcOrd="0" destOrd="0" parTransId="{A370E7C9-C80B-4169-BD05-094527AD7332}" sibTransId="{0EB43618-F5F2-4769-9E20-4D9AEAFFB535}"/>
    <dgm:cxn modelId="{91F16BF7-9E74-41FD-838B-E3CEE831F255}" type="presOf" srcId="{0F873CFB-C831-4C36-82F3-17F6B007F0A1}" destId="{74D93F81-27BF-4244-B321-BA7185E8B89B}" srcOrd="0" destOrd="0" presId="urn:microsoft.com/office/officeart/2005/8/layout/list1"/>
    <dgm:cxn modelId="{50CCA56F-426B-402B-99A3-467F753076F3}" type="presParOf" srcId="{4B6E6EA6-394A-4854-8BEF-123A0CFD4F3F}" destId="{D6E3C673-410B-4E79-A517-ABA764E07CEC}" srcOrd="0" destOrd="0" presId="urn:microsoft.com/office/officeart/2005/8/layout/list1"/>
    <dgm:cxn modelId="{33DACD2F-A06D-4063-8EA3-F003FB383BD9}" type="presParOf" srcId="{D6E3C673-410B-4E79-A517-ABA764E07CEC}" destId="{1080210F-AEF9-4B16-BF2B-1CE2F9E2E6D1}" srcOrd="0" destOrd="0" presId="urn:microsoft.com/office/officeart/2005/8/layout/list1"/>
    <dgm:cxn modelId="{77C3B3F0-F49B-4F28-8684-F23C1B009DA5}" type="presParOf" srcId="{D6E3C673-410B-4E79-A517-ABA764E07CEC}" destId="{61A4923D-D0AE-4F8C-A28E-96818F1AA1A8}" srcOrd="1" destOrd="0" presId="urn:microsoft.com/office/officeart/2005/8/layout/list1"/>
    <dgm:cxn modelId="{AF91318A-F255-443A-9B5A-F3AF3E38E6F8}" type="presParOf" srcId="{4B6E6EA6-394A-4854-8BEF-123A0CFD4F3F}" destId="{E42E924D-558B-4222-B7B2-F161B2068BDB}" srcOrd="1" destOrd="0" presId="urn:microsoft.com/office/officeart/2005/8/layout/list1"/>
    <dgm:cxn modelId="{2DC73393-0782-4C71-A842-D4EE3399A414}" type="presParOf" srcId="{4B6E6EA6-394A-4854-8BEF-123A0CFD4F3F}" destId="{E8E928C6-014E-47CB-96D2-DDFAC7E4F87B}" srcOrd="2" destOrd="0" presId="urn:microsoft.com/office/officeart/2005/8/layout/list1"/>
    <dgm:cxn modelId="{F427819A-FD25-4183-95AD-3498DD94FC66}" type="presParOf" srcId="{4B6E6EA6-394A-4854-8BEF-123A0CFD4F3F}" destId="{42FDC428-51DF-47BD-969A-B2779D43523D}" srcOrd="3" destOrd="0" presId="urn:microsoft.com/office/officeart/2005/8/layout/list1"/>
    <dgm:cxn modelId="{A4ECEF59-36F1-4065-B148-9BB42BA0969D}" type="presParOf" srcId="{4B6E6EA6-394A-4854-8BEF-123A0CFD4F3F}" destId="{7002ED60-B09A-4086-BDB1-53B01616E7EF}" srcOrd="4" destOrd="0" presId="urn:microsoft.com/office/officeart/2005/8/layout/list1"/>
    <dgm:cxn modelId="{6951F999-26ED-4FDD-A4B2-F073CEF2615D}" type="presParOf" srcId="{7002ED60-B09A-4086-BDB1-53B01616E7EF}" destId="{74D93F81-27BF-4244-B321-BA7185E8B89B}" srcOrd="0" destOrd="0" presId="urn:microsoft.com/office/officeart/2005/8/layout/list1"/>
    <dgm:cxn modelId="{333F2D40-4704-4216-ACF0-AFEFF10072C4}" type="presParOf" srcId="{7002ED60-B09A-4086-BDB1-53B01616E7EF}" destId="{442FF9B3-4A70-4EFF-9D08-39DD2D09D8CD}" srcOrd="1" destOrd="0" presId="urn:microsoft.com/office/officeart/2005/8/layout/list1"/>
    <dgm:cxn modelId="{136698B3-6136-4FD6-B422-AC0465AB5D5B}" type="presParOf" srcId="{4B6E6EA6-394A-4854-8BEF-123A0CFD4F3F}" destId="{8229BEA5-BA0B-466E-A4A5-4C0C77319EC0}" srcOrd="5" destOrd="0" presId="urn:microsoft.com/office/officeart/2005/8/layout/list1"/>
    <dgm:cxn modelId="{BB738C61-C2C3-4082-BB88-0FA2C23AF0FD}" type="presParOf" srcId="{4B6E6EA6-394A-4854-8BEF-123A0CFD4F3F}" destId="{DD938B69-2217-4ABC-AC4A-3AEA6575AF9F}" srcOrd="6" destOrd="0" presId="urn:microsoft.com/office/officeart/2005/8/layout/list1"/>
    <dgm:cxn modelId="{7498429A-802E-4377-B869-4B92683BDDE9}" type="presParOf" srcId="{4B6E6EA6-394A-4854-8BEF-123A0CFD4F3F}" destId="{B52F9BD8-F2EA-4918-95AB-3B99846F2050}" srcOrd="7" destOrd="0" presId="urn:microsoft.com/office/officeart/2005/8/layout/list1"/>
    <dgm:cxn modelId="{CDBB66C6-4032-409C-B3F7-504D0CD30E1A}" type="presParOf" srcId="{4B6E6EA6-394A-4854-8BEF-123A0CFD4F3F}" destId="{A69B02E2-B2EE-4CE1-9866-39EB781CA36A}" srcOrd="8" destOrd="0" presId="urn:microsoft.com/office/officeart/2005/8/layout/list1"/>
    <dgm:cxn modelId="{BACAA073-A09E-43FC-93A1-F7489E935230}" type="presParOf" srcId="{A69B02E2-B2EE-4CE1-9866-39EB781CA36A}" destId="{2188DA9D-4171-4F3E-9942-A6DD96C05DA1}" srcOrd="0" destOrd="0" presId="urn:microsoft.com/office/officeart/2005/8/layout/list1"/>
    <dgm:cxn modelId="{61CD70C3-9CA1-42A4-9D06-20CC0F70A557}" type="presParOf" srcId="{A69B02E2-B2EE-4CE1-9866-39EB781CA36A}" destId="{8C52E9B9-7C4D-4CD2-9B32-65C7D6851487}" srcOrd="1" destOrd="0" presId="urn:microsoft.com/office/officeart/2005/8/layout/list1"/>
    <dgm:cxn modelId="{2520745B-5A1F-431C-8F4F-71B8C408B74B}" type="presParOf" srcId="{4B6E6EA6-394A-4854-8BEF-123A0CFD4F3F}" destId="{F8C5B7A9-F97D-4726-B140-B79EC7360F76}" srcOrd="9" destOrd="0" presId="urn:microsoft.com/office/officeart/2005/8/layout/list1"/>
    <dgm:cxn modelId="{535A944F-BB11-424B-898E-B4991FBD393D}" type="presParOf" srcId="{4B6E6EA6-394A-4854-8BEF-123A0CFD4F3F}" destId="{04F093E2-0106-4C9A-8AE8-3C03A2A585AA}"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B5D05C2-6445-49ED-9558-8F3798427F63}" type="doc">
      <dgm:prSet loTypeId="urn:microsoft.com/office/officeart/2005/8/layout/list1" loCatId="list" qsTypeId="urn:microsoft.com/office/officeart/2005/8/quickstyle/simple1" qsCatId="simple" csTypeId="urn:microsoft.com/office/officeart/2005/8/colors/accent5_1" csCatId="accent5" phldr="1"/>
      <dgm:spPr/>
      <dgm:t>
        <a:bodyPr/>
        <a:lstStyle/>
        <a:p>
          <a:endParaRPr lang="en-US"/>
        </a:p>
      </dgm:t>
    </dgm:pt>
    <dgm:pt modelId="{8E6B32A8-07E8-4A03-9368-AF44202DC178}">
      <dgm:prSet custT="1"/>
      <dgm:spPr/>
      <dgm:t>
        <a:bodyPr/>
        <a:lstStyle/>
        <a:p>
          <a:r>
            <a:rPr lang="en-US" sz="700" dirty="0">
              <a:solidFill>
                <a:srgbClr val="595959"/>
              </a:solidFill>
              <a:latin typeface="Arial" panose="020B0604020202020204" pitchFamily="34" charset="0"/>
              <a:cs typeface="Arial" panose="020B0604020202020204" pitchFamily="34" charset="0"/>
            </a:rPr>
            <a:t>Purchased</a:t>
          </a:r>
          <a:r>
            <a:rPr lang="en-US" sz="700">
              <a:solidFill>
                <a:srgbClr val="595959"/>
              </a:solidFill>
              <a:latin typeface="Arial" panose="020B0604020202020204" pitchFamily="34" charset="0"/>
              <a:cs typeface="Arial" panose="020B0604020202020204" pitchFamily="34" charset="0"/>
            </a:rPr>
            <a:t>: ${SnapshotPurchased}</a:t>
          </a:r>
          <a:endParaRPr lang="en-US" sz="700" dirty="0">
            <a:solidFill>
              <a:srgbClr val="595959"/>
            </a:solidFill>
            <a:latin typeface="Arial" panose="020B0604020202020204" pitchFamily="34" charset="0"/>
            <a:cs typeface="Arial" panose="020B0604020202020204" pitchFamily="34" charset="0"/>
          </a:endParaRPr>
        </a:p>
      </dgm:t>
    </dgm:pt>
    <dgm:pt modelId="{31E49FE9-6115-4E46-AB5B-69E979EF7B38}" type="parTrans" cxnId="{C32AF977-7B07-4873-A7E7-4ED2A63D3785}">
      <dgm:prSet/>
      <dgm:spPr/>
      <dgm:t>
        <a:bodyPr/>
        <a:lstStyle/>
        <a:p>
          <a:endParaRPr lang="en-US"/>
        </a:p>
      </dgm:t>
    </dgm:pt>
    <dgm:pt modelId="{1C0F9AF5-3200-4528-B2FB-70376A32CD79}" type="sibTrans" cxnId="{C32AF977-7B07-4873-A7E7-4ED2A63D3785}">
      <dgm:prSet/>
      <dgm:spPr/>
      <dgm:t>
        <a:bodyPr/>
        <a:lstStyle/>
        <a:p>
          <a:endParaRPr lang="en-US"/>
        </a:p>
      </dgm:t>
    </dgm:pt>
    <dgm:pt modelId="{52382735-3CA5-434E-9BCA-746AAE052F45}">
      <dgm:prSet custT="1"/>
      <dgm:spPr/>
      <dgm:t>
        <a:bodyPr/>
        <a:lstStyle/>
        <a:p>
          <a:r>
            <a:rPr lang="en-US" sz="700" dirty="0">
              <a:solidFill>
                <a:srgbClr val="595959"/>
              </a:solidFill>
              <a:latin typeface="Arial" panose="020B0604020202020204" pitchFamily="34" charset="0"/>
              <a:cs typeface="Arial" panose="020B0604020202020204" pitchFamily="34" charset="0"/>
            </a:rPr>
            <a:t>Current Usage</a:t>
          </a:r>
          <a:r>
            <a:rPr lang="en-US" sz="700">
              <a:solidFill>
                <a:srgbClr val="595959"/>
              </a:solidFill>
              <a:latin typeface="Arial" panose="020B0604020202020204" pitchFamily="34" charset="0"/>
              <a:cs typeface="Arial" panose="020B0604020202020204" pitchFamily="34" charset="0"/>
            </a:rPr>
            <a:t>: ${CurrentSnapshotUsage}</a:t>
          </a:r>
          <a:endParaRPr lang="en-US" sz="700" dirty="0">
            <a:solidFill>
              <a:srgbClr val="595959"/>
            </a:solidFill>
            <a:latin typeface="Arial" panose="020B0604020202020204" pitchFamily="34" charset="0"/>
            <a:cs typeface="Arial" panose="020B0604020202020204" pitchFamily="34" charset="0"/>
          </a:endParaRPr>
        </a:p>
      </dgm:t>
    </dgm:pt>
    <dgm:pt modelId="{18A30668-6CC8-4FB8-BE35-95A2C6BCAF1F}" type="parTrans" cxnId="{E63CC509-D312-4874-9A80-603515115045}">
      <dgm:prSet/>
      <dgm:spPr/>
      <dgm:t>
        <a:bodyPr/>
        <a:lstStyle/>
        <a:p>
          <a:endParaRPr lang="en-US"/>
        </a:p>
      </dgm:t>
    </dgm:pt>
    <dgm:pt modelId="{ABFA485F-6EF4-4605-853F-D91420C50CA4}" type="sibTrans" cxnId="{E63CC509-D312-4874-9A80-603515115045}">
      <dgm:prSet/>
      <dgm:spPr/>
      <dgm:t>
        <a:bodyPr/>
        <a:lstStyle/>
        <a:p>
          <a:endParaRPr lang="en-US"/>
        </a:p>
      </dgm:t>
    </dgm:pt>
    <dgm:pt modelId="{22B4D825-BA72-4C9F-947C-F04C765BD53B}">
      <dgm:prSet custT="1"/>
      <dgm:spPr/>
      <dgm:t>
        <a:bodyPr/>
        <a:lstStyle/>
        <a:p>
          <a:r>
            <a:rPr lang="en-US" sz="700" dirty="0">
              <a:solidFill>
                <a:srgbClr val="595959"/>
              </a:solidFill>
              <a:latin typeface="Arial" panose="020B0604020202020204" pitchFamily="34" charset="0"/>
              <a:cs typeface="Arial" panose="020B0604020202020204" pitchFamily="34" charset="0"/>
            </a:rPr>
            <a:t>Peak Usage </a:t>
          </a:r>
          <a:r>
            <a:rPr lang="en-US" sz="700">
              <a:solidFill>
                <a:srgbClr val="595959"/>
              </a:solidFill>
              <a:latin typeface="Arial" panose="020B0604020202020204" pitchFamily="34" charset="0"/>
              <a:cs typeface="Arial" panose="020B0604020202020204" pitchFamily="34" charset="0"/>
            </a:rPr>
            <a:t>In ${Quarter1}: ${PeakSnapshotUsage}</a:t>
          </a:r>
          <a:endParaRPr lang="en-US" sz="700" dirty="0">
            <a:solidFill>
              <a:srgbClr val="595959"/>
            </a:solidFill>
            <a:latin typeface="Arial" panose="020B0604020202020204" pitchFamily="34" charset="0"/>
            <a:cs typeface="Arial" panose="020B0604020202020204" pitchFamily="34" charset="0"/>
          </a:endParaRPr>
        </a:p>
      </dgm:t>
    </dgm:pt>
    <dgm:pt modelId="{E5B13E0F-D560-4005-9E0A-DFC010642A5F}" type="parTrans" cxnId="{9CC984B6-5C3A-4297-AD28-B8AEA7260253}">
      <dgm:prSet/>
      <dgm:spPr/>
      <dgm:t>
        <a:bodyPr/>
        <a:lstStyle/>
        <a:p>
          <a:endParaRPr lang="en-US"/>
        </a:p>
      </dgm:t>
    </dgm:pt>
    <dgm:pt modelId="{4BDE38CE-139E-4BA9-B522-454FF7A8E7E6}" type="sibTrans" cxnId="{9CC984B6-5C3A-4297-AD28-B8AEA7260253}">
      <dgm:prSet/>
      <dgm:spPr/>
      <dgm:t>
        <a:bodyPr/>
        <a:lstStyle/>
        <a:p>
          <a:endParaRPr lang="en-US"/>
        </a:p>
      </dgm:t>
    </dgm:pt>
    <dgm:pt modelId="{54207A27-A027-4BD3-8142-09A5D21F07ED}" type="pres">
      <dgm:prSet presAssocID="{EB5D05C2-6445-49ED-9558-8F3798427F63}" presName="linear" presStyleCnt="0">
        <dgm:presLayoutVars>
          <dgm:dir/>
          <dgm:animLvl val="lvl"/>
          <dgm:resizeHandles val="exact"/>
        </dgm:presLayoutVars>
      </dgm:prSet>
      <dgm:spPr/>
    </dgm:pt>
    <dgm:pt modelId="{A1A225FF-BB7F-495E-A235-90680D7DF384}" type="pres">
      <dgm:prSet presAssocID="{8E6B32A8-07E8-4A03-9368-AF44202DC178}" presName="parentLin" presStyleCnt="0"/>
      <dgm:spPr/>
    </dgm:pt>
    <dgm:pt modelId="{2A0D3043-C252-4E30-9490-877CEBC4EDED}" type="pres">
      <dgm:prSet presAssocID="{8E6B32A8-07E8-4A03-9368-AF44202DC178}" presName="parentLeftMargin" presStyleLbl="node1" presStyleIdx="0" presStyleCnt="3"/>
      <dgm:spPr/>
    </dgm:pt>
    <dgm:pt modelId="{DA09D9EA-C186-4467-86DB-35950227EC31}" type="pres">
      <dgm:prSet presAssocID="{8E6B32A8-07E8-4A03-9368-AF44202DC178}" presName="parentText" presStyleLbl="node1" presStyleIdx="0" presStyleCnt="3">
        <dgm:presLayoutVars>
          <dgm:chMax val="0"/>
          <dgm:bulletEnabled val="1"/>
        </dgm:presLayoutVars>
      </dgm:prSet>
      <dgm:spPr/>
    </dgm:pt>
    <dgm:pt modelId="{74EA8E52-1CB2-4149-8BCF-9C7674002CC3}" type="pres">
      <dgm:prSet presAssocID="{8E6B32A8-07E8-4A03-9368-AF44202DC178}" presName="negativeSpace" presStyleCnt="0"/>
      <dgm:spPr/>
    </dgm:pt>
    <dgm:pt modelId="{EB74A592-3EB3-4046-9E12-7F7C7DF9525A}" type="pres">
      <dgm:prSet presAssocID="{8E6B32A8-07E8-4A03-9368-AF44202DC178}" presName="childText" presStyleLbl="conFgAcc1" presStyleIdx="0" presStyleCnt="3">
        <dgm:presLayoutVars>
          <dgm:bulletEnabled val="1"/>
        </dgm:presLayoutVars>
      </dgm:prSet>
      <dgm:spPr/>
    </dgm:pt>
    <dgm:pt modelId="{006CEBD4-DBD7-4C0E-A4F1-5E434AABF4D0}" type="pres">
      <dgm:prSet presAssocID="{1C0F9AF5-3200-4528-B2FB-70376A32CD79}" presName="spaceBetweenRectangles" presStyleCnt="0"/>
      <dgm:spPr/>
    </dgm:pt>
    <dgm:pt modelId="{85C4A8C7-6C9F-4688-A7F5-0ED1A4374942}" type="pres">
      <dgm:prSet presAssocID="{52382735-3CA5-434E-9BCA-746AAE052F45}" presName="parentLin" presStyleCnt="0"/>
      <dgm:spPr/>
    </dgm:pt>
    <dgm:pt modelId="{F9D07CE3-B49C-430C-85F1-11BC2AC41758}" type="pres">
      <dgm:prSet presAssocID="{52382735-3CA5-434E-9BCA-746AAE052F45}" presName="parentLeftMargin" presStyleLbl="node1" presStyleIdx="0" presStyleCnt="3"/>
      <dgm:spPr/>
    </dgm:pt>
    <dgm:pt modelId="{C3355E27-2778-49C1-B402-3BB37DE6D9B5}" type="pres">
      <dgm:prSet presAssocID="{52382735-3CA5-434E-9BCA-746AAE052F45}" presName="parentText" presStyleLbl="node1" presStyleIdx="1" presStyleCnt="3">
        <dgm:presLayoutVars>
          <dgm:chMax val="0"/>
          <dgm:bulletEnabled val="1"/>
        </dgm:presLayoutVars>
      </dgm:prSet>
      <dgm:spPr/>
    </dgm:pt>
    <dgm:pt modelId="{68E1EBFD-0C90-4580-A4D0-99C06C527A46}" type="pres">
      <dgm:prSet presAssocID="{52382735-3CA5-434E-9BCA-746AAE052F45}" presName="negativeSpace" presStyleCnt="0"/>
      <dgm:spPr/>
    </dgm:pt>
    <dgm:pt modelId="{D6B906D0-8272-49BB-BC5F-C0A6A779CDDC}" type="pres">
      <dgm:prSet presAssocID="{52382735-3CA5-434E-9BCA-746AAE052F45}" presName="childText" presStyleLbl="conFgAcc1" presStyleIdx="1" presStyleCnt="3">
        <dgm:presLayoutVars>
          <dgm:bulletEnabled val="1"/>
        </dgm:presLayoutVars>
      </dgm:prSet>
      <dgm:spPr/>
    </dgm:pt>
    <dgm:pt modelId="{9E278F30-4134-427E-A0FB-04F4F9825A87}" type="pres">
      <dgm:prSet presAssocID="{ABFA485F-6EF4-4605-853F-D91420C50CA4}" presName="spaceBetweenRectangles" presStyleCnt="0"/>
      <dgm:spPr/>
    </dgm:pt>
    <dgm:pt modelId="{ED84B0EC-299D-4B64-9A7C-6385F22301B2}" type="pres">
      <dgm:prSet presAssocID="{22B4D825-BA72-4C9F-947C-F04C765BD53B}" presName="parentLin" presStyleCnt="0"/>
      <dgm:spPr/>
    </dgm:pt>
    <dgm:pt modelId="{A243166C-3BE1-4CEC-B80F-BC20B956A8DE}" type="pres">
      <dgm:prSet presAssocID="{22B4D825-BA72-4C9F-947C-F04C765BD53B}" presName="parentLeftMargin" presStyleLbl="node1" presStyleIdx="1" presStyleCnt="3"/>
      <dgm:spPr/>
    </dgm:pt>
    <dgm:pt modelId="{9F82C82B-3FC5-4F9D-B95C-063FB072BA61}" type="pres">
      <dgm:prSet presAssocID="{22B4D825-BA72-4C9F-947C-F04C765BD53B}" presName="parentText" presStyleLbl="node1" presStyleIdx="2" presStyleCnt="3">
        <dgm:presLayoutVars>
          <dgm:chMax val="0"/>
          <dgm:bulletEnabled val="1"/>
        </dgm:presLayoutVars>
      </dgm:prSet>
      <dgm:spPr/>
    </dgm:pt>
    <dgm:pt modelId="{DB92FF78-CAF8-4274-8552-B6188E3D6148}" type="pres">
      <dgm:prSet presAssocID="{22B4D825-BA72-4C9F-947C-F04C765BD53B}" presName="negativeSpace" presStyleCnt="0"/>
      <dgm:spPr/>
    </dgm:pt>
    <dgm:pt modelId="{D437BDC8-7C35-4E7C-8312-76145F37B973}" type="pres">
      <dgm:prSet presAssocID="{22B4D825-BA72-4C9F-947C-F04C765BD53B}" presName="childText" presStyleLbl="conFgAcc1" presStyleIdx="2" presStyleCnt="3">
        <dgm:presLayoutVars>
          <dgm:bulletEnabled val="1"/>
        </dgm:presLayoutVars>
      </dgm:prSet>
      <dgm:spPr/>
    </dgm:pt>
  </dgm:ptLst>
  <dgm:cxnLst>
    <dgm:cxn modelId="{F172EF05-4316-4E3B-B355-4119DEB3B8C7}" type="presOf" srcId="{EB5D05C2-6445-49ED-9558-8F3798427F63}" destId="{54207A27-A027-4BD3-8142-09A5D21F07ED}" srcOrd="0" destOrd="0" presId="urn:microsoft.com/office/officeart/2005/8/layout/list1"/>
    <dgm:cxn modelId="{E63CC509-D312-4874-9A80-603515115045}" srcId="{EB5D05C2-6445-49ED-9558-8F3798427F63}" destId="{52382735-3CA5-434E-9BCA-746AAE052F45}" srcOrd="1" destOrd="0" parTransId="{18A30668-6CC8-4FB8-BE35-95A2C6BCAF1F}" sibTransId="{ABFA485F-6EF4-4605-853F-D91420C50CA4}"/>
    <dgm:cxn modelId="{999D353D-23FD-4E81-B1A4-AABB6F61C751}" type="presOf" srcId="{22B4D825-BA72-4C9F-947C-F04C765BD53B}" destId="{A243166C-3BE1-4CEC-B80F-BC20B956A8DE}" srcOrd="0" destOrd="0" presId="urn:microsoft.com/office/officeart/2005/8/layout/list1"/>
    <dgm:cxn modelId="{50C1DA5C-9F01-4A1C-9435-572006F20511}" type="presOf" srcId="{52382735-3CA5-434E-9BCA-746AAE052F45}" destId="{F9D07CE3-B49C-430C-85F1-11BC2AC41758}" srcOrd="0" destOrd="0" presId="urn:microsoft.com/office/officeart/2005/8/layout/list1"/>
    <dgm:cxn modelId="{E1B90163-BBCB-408B-B807-B89E4A5B69B3}" type="presOf" srcId="{8E6B32A8-07E8-4A03-9368-AF44202DC178}" destId="{2A0D3043-C252-4E30-9490-877CEBC4EDED}" srcOrd="0" destOrd="0" presId="urn:microsoft.com/office/officeart/2005/8/layout/list1"/>
    <dgm:cxn modelId="{C32AF977-7B07-4873-A7E7-4ED2A63D3785}" srcId="{EB5D05C2-6445-49ED-9558-8F3798427F63}" destId="{8E6B32A8-07E8-4A03-9368-AF44202DC178}" srcOrd="0" destOrd="0" parTransId="{31E49FE9-6115-4E46-AB5B-69E979EF7B38}" sibTransId="{1C0F9AF5-3200-4528-B2FB-70376A32CD79}"/>
    <dgm:cxn modelId="{FADB5A89-47E2-44CB-9305-ABC3CDC38901}" type="presOf" srcId="{22B4D825-BA72-4C9F-947C-F04C765BD53B}" destId="{9F82C82B-3FC5-4F9D-B95C-063FB072BA61}" srcOrd="1" destOrd="0" presId="urn:microsoft.com/office/officeart/2005/8/layout/list1"/>
    <dgm:cxn modelId="{FCFFAB9A-8E08-4FDC-A28B-765A4F4CA16D}" type="presOf" srcId="{8E6B32A8-07E8-4A03-9368-AF44202DC178}" destId="{DA09D9EA-C186-4467-86DB-35950227EC31}" srcOrd="1" destOrd="0" presId="urn:microsoft.com/office/officeart/2005/8/layout/list1"/>
    <dgm:cxn modelId="{9CC984B6-5C3A-4297-AD28-B8AEA7260253}" srcId="{EB5D05C2-6445-49ED-9558-8F3798427F63}" destId="{22B4D825-BA72-4C9F-947C-F04C765BD53B}" srcOrd="2" destOrd="0" parTransId="{E5B13E0F-D560-4005-9E0A-DFC010642A5F}" sibTransId="{4BDE38CE-139E-4BA9-B522-454FF7A8E7E6}"/>
    <dgm:cxn modelId="{AED244E1-4C10-41AD-BAC4-E80CF6374515}" type="presOf" srcId="{52382735-3CA5-434E-9BCA-746AAE052F45}" destId="{C3355E27-2778-49C1-B402-3BB37DE6D9B5}" srcOrd="1" destOrd="0" presId="urn:microsoft.com/office/officeart/2005/8/layout/list1"/>
    <dgm:cxn modelId="{38E0515C-5DCF-4E1F-935C-7FD67574C9CB}" type="presParOf" srcId="{54207A27-A027-4BD3-8142-09A5D21F07ED}" destId="{A1A225FF-BB7F-495E-A235-90680D7DF384}" srcOrd="0" destOrd="0" presId="urn:microsoft.com/office/officeart/2005/8/layout/list1"/>
    <dgm:cxn modelId="{07AC007D-12A3-409D-9769-35995042FB67}" type="presParOf" srcId="{A1A225FF-BB7F-495E-A235-90680D7DF384}" destId="{2A0D3043-C252-4E30-9490-877CEBC4EDED}" srcOrd="0" destOrd="0" presId="urn:microsoft.com/office/officeart/2005/8/layout/list1"/>
    <dgm:cxn modelId="{4EC39478-9AB7-46C6-81B4-B3B05E5569E2}" type="presParOf" srcId="{A1A225FF-BB7F-495E-A235-90680D7DF384}" destId="{DA09D9EA-C186-4467-86DB-35950227EC31}" srcOrd="1" destOrd="0" presId="urn:microsoft.com/office/officeart/2005/8/layout/list1"/>
    <dgm:cxn modelId="{4F1BA12C-33EE-4FB9-AF36-4B7C51A9F7DE}" type="presParOf" srcId="{54207A27-A027-4BD3-8142-09A5D21F07ED}" destId="{74EA8E52-1CB2-4149-8BCF-9C7674002CC3}" srcOrd="1" destOrd="0" presId="urn:microsoft.com/office/officeart/2005/8/layout/list1"/>
    <dgm:cxn modelId="{30E8CD0A-8E8E-49EE-B958-CF69FFF7D8E1}" type="presParOf" srcId="{54207A27-A027-4BD3-8142-09A5D21F07ED}" destId="{EB74A592-3EB3-4046-9E12-7F7C7DF9525A}" srcOrd="2" destOrd="0" presId="urn:microsoft.com/office/officeart/2005/8/layout/list1"/>
    <dgm:cxn modelId="{6AD047AE-08A1-4939-8F0C-333E54FCB53A}" type="presParOf" srcId="{54207A27-A027-4BD3-8142-09A5D21F07ED}" destId="{006CEBD4-DBD7-4C0E-A4F1-5E434AABF4D0}" srcOrd="3" destOrd="0" presId="urn:microsoft.com/office/officeart/2005/8/layout/list1"/>
    <dgm:cxn modelId="{856662FD-5229-4C53-896B-176477A4BADE}" type="presParOf" srcId="{54207A27-A027-4BD3-8142-09A5D21F07ED}" destId="{85C4A8C7-6C9F-4688-A7F5-0ED1A4374942}" srcOrd="4" destOrd="0" presId="urn:microsoft.com/office/officeart/2005/8/layout/list1"/>
    <dgm:cxn modelId="{5369E7E8-7980-4783-99E1-EBA2554E3794}" type="presParOf" srcId="{85C4A8C7-6C9F-4688-A7F5-0ED1A4374942}" destId="{F9D07CE3-B49C-430C-85F1-11BC2AC41758}" srcOrd="0" destOrd="0" presId="urn:microsoft.com/office/officeart/2005/8/layout/list1"/>
    <dgm:cxn modelId="{7E4AC441-E7CC-4940-81FA-3DD80FC905F7}" type="presParOf" srcId="{85C4A8C7-6C9F-4688-A7F5-0ED1A4374942}" destId="{C3355E27-2778-49C1-B402-3BB37DE6D9B5}" srcOrd="1" destOrd="0" presId="urn:microsoft.com/office/officeart/2005/8/layout/list1"/>
    <dgm:cxn modelId="{BF9D908A-21F0-45FC-B4DE-1CAEB0EDB6E1}" type="presParOf" srcId="{54207A27-A027-4BD3-8142-09A5D21F07ED}" destId="{68E1EBFD-0C90-4580-A4D0-99C06C527A46}" srcOrd="5" destOrd="0" presId="urn:microsoft.com/office/officeart/2005/8/layout/list1"/>
    <dgm:cxn modelId="{6313688E-1145-4790-A290-1963398D6E36}" type="presParOf" srcId="{54207A27-A027-4BD3-8142-09A5D21F07ED}" destId="{D6B906D0-8272-49BB-BC5F-C0A6A779CDDC}" srcOrd="6" destOrd="0" presId="urn:microsoft.com/office/officeart/2005/8/layout/list1"/>
    <dgm:cxn modelId="{728D45D4-D0A2-4110-8D35-A6ABA2A8BFAD}" type="presParOf" srcId="{54207A27-A027-4BD3-8142-09A5D21F07ED}" destId="{9E278F30-4134-427E-A0FB-04F4F9825A87}" srcOrd="7" destOrd="0" presId="urn:microsoft.com/office/officeart/2005/8/layout/list1"/>
    <dgm:cxn modelId="{A028707F-BA42-4004-8305-EADD94D5555E}" type="presParOf" srcId="{54207A27-A027-4BD3-8142-09A5D21F07ED}" destId="{ED84B0EC-299D-4B64-9A7C-6385F22301B2}" srcOrd="8" destOrd="0" presId="urn:microsoft.com/office/officeart/2005/8/layout/list1"/>
    <dgm:cxn modelId="{61CA61E3-63AB-486F-ABB3-1A5870633763}" type="presParOf" srcId="{ED84B0EC-299D-4B64-9A7C-6385F22301B2}" destId="{A243166C-3BE1-4CEC-B80F-BC20B956A8DE}" srcOrd="0" destOrd="0" presId="urn:microsoft.com/office/officeart/2005/8/layout/list1"/>
    <dgm:cxn modelId="{F892A638-3C57-480A-8A13-F086E3FAA2E1}" type="presParOf" srcId="{ED84B0EC-299D-4B64-9A7C-6385F22301B2}" destId="{9F82C82B-3FC5-4F9D-B95C-063FB072BA61}" srcOrd="1" destOrd="0" presId="urn:microsoft.com/office/officeart/2005/8/layout/list1"/>
    <dgm:cxn modelId="{72211DFD-28F3-455D-B4FF-9E964D32A9D2}" type="presParOf" srcId="{54207A27-A027-4BD3-8142-09A5D21F07ED}" destId="{DB92FF78-CAF8-4274-8552-B6188E3D6148}" srcOrd="9" destOrd="0" presId="urn:microsoft.com/office/officeart/2005/8/layout/list1"/>
    <dgm:cxn modelId="{4E2A2A28-D512-443B-948A-22BD15987B33}" type="presParOf" srcId="{54207A27-A027-4BD3-8142-09A5D21F07ED}" destId="{D437BDC8-7C35-4E7C-8312-76145F37B973}" srcOrd="10" destOrd="0" presId="urn:microsoft.com/office/officeart/2005/8/layout/list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B3A0D4-12BD-411C-BD9C-B4F6DE8736AF}"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6F1C7A3D-79FB-4827-870F-EF241321D791}">
      <dgm:prSet custT="1"/>
      <dgm:spPr/>
      <dgm:t>
        <a:bodyPr/>
        <a:lstStyle/>
        <a:p>
          <a:r>
            <a:rPr lang="en-US" sz="1700">
              <a:latin typeface="Arial" panose="020B0604020202020204" pitchFamily="34" charset="0"/>
              <a:cs typeface="Arial" panose="020B0604020202020204" pitchFamily="34" charset="0"/>
            </a:rPr>
            <a:t>${ClientsProtectedChangeRate}${Quarter2}</a:t>
          </a:r>
          <a:endParaRPr lang="en-US" sz="1700" dirty="0">
            <a:latin typeface="Arial" panose="020B0604020202020204" pitchFamily="34" charset="0"/>
            <a:cs typeface="Arial" panose="020B0604020202020204" pitchFamily="34" charset="0"/>
          </a:endParaRPr>
        </a:p>
      </dgm:t>
    </dgm:pt>
    <dgm:pt modelId="{B9B58CB8-706C-4335-96D4-455B7F6ABD65}" type="parTrans" cxnId="{697855F3-0055-4AE6-A655-A51FC76A2CA4}">
      <dgm:prSet/>
      <dgm:spPr/>
      <dgm:t>
        <a:bodyPr/>
        <a:lstStyle/>
        <a:p>
          <a:endParaRPr lang="en-US"/>
        </a:p>
      </dgm:t>
    </dgm:pt>
    <dgm:pt modelId="{F69608D3-5350-461C-973B-BECDB1853319}" type="sibTrans" cxnId="{697855F3-0055-4AE6-A655-A51FC76A2CA4}">
      <dgm:prSet/>
      <dgm:spPr/>
      <dgm:t>
        <a:bodyPr/>
        <a:lstStyle/>
        <a:p>
          <a:endParaRPr lang="en-US"/>
        </a:p>
      </dgm:t>
    </dgm:pt>
    <dgm:pt modelId="{A1407ECE-A3C9-416E-81F9-DC948C42DB8A}" type="pres">
      <dgm:prSet presAssocID="{8CB3A0D4-12BD-411C-BD9C-B4F6DE8736AF}" presName="linear" presStyleCnt="0">
        <dgm:presLayoutVars>
          <dgm:animLvl val="lvl"/>
          <dgm:resizeHandles val="exact"/>
        </dgm:presLayoutVars>
      </dgm:prSet>
      <dgm:spPr/>
    </dgm:pt>
    <dgm:pt modelId="{F65C2286-76B1-4BEB-BDDD-A3CD2596CE3E}" type="pres">
      <dgm:prSet presAssocID="{6F1C7A3D-79FB-4827-870F-EF241321D791}" presName="parentText" presStyleLbl="node1" presStyleIdx="0" presStyleCnt="1" custScaleY="57114" custLinFactNeighborX="0" custLinFactNeighborY="-12487">
        <dgm:presLayoutVars>
          <dgm:chMax val="0"/>
          <dgm:bulletEnabled val="1"/>
        </dgm:presLayoutVars>
      </dgm:prSet>
      <dgm:spPr/>
    </dgm:pt>
  </dgm:ptLst>
  <dgm:cxnLst>
    <dgm:cxn modelId="{31B50D45-DE9B-40DE-8A8A-5488A686E1C8}" type="presOf" srcId="{8CB3A0D4-12BD-411C-BD9C-B4F6DE8736AF}" destId="{A1407ECE-A3C9-416E-81F9-DC948C42DB8A}" srcOrd="0" destOrd="0" presId="urn:microsoft.com/office/officeart/2005/8/layout/vList2"/>
    <dgm:cxn modelId="{F38EAFD5-A50E-4632-971F-FAE611128B6D}" type="presOf" srcId="{6F1C7A3D-79FB-4827-870F-EF241321D791}" destId="{F65C2286-76B1-4BEB-BDDD-A3CD2596CE3E}" srcOrd="0" destOrd="0" presId="urn:microsoft.com/office/officeart/2005/8/layout/vList2"/>
    <dgm:cxn modelId="{697855F3-0055-4AE6-A655-A51FC76A2CA4}" srcId="{8CB3A0D4-12BD-411C-BD9C-B4F6DE8736AF}" destId="{6F1C7A3D-79FB-4827-870F-EF241321D791}" srcOrd="0" destOrd="0" parTransId="{B9B58CB8-706C-4335-96D4-455B7F6ABD65}" sibTransId="{F69608D3-5350-461C-973B-BECDB1853319}"/>
    <dgm:cxn modelId="{7CC54D06-5BFC-4A46-BBD8-FA2D44EDE4A6}" type="presParOf" srcId="{A1407ECE-A3C9-416E-81F9-DC948C42DB8A}" destId="{F65C2286-76B1-4BEB-BDDD-A3CD2596CE3E}"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CB3A0D4-12BD-411C-BD9C-B4F6DE8736AF}"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AB941739-BB0D-46E2-A923-970913162265}">
      <dgm:prSet custT="1"/>
      <dgm:spPr/>
      <dgm:t>
        <a:bodyPr/>
        <a:lstStyle/>
        <a:p>
          <a:r>
            <a:rPr lang="en-US" sz="1700">
              <a:latin typeface="Arial" panose="020B0604020202020204" pitchFamily="34" charset="0"/>
              <a:cs typeface="Arial" panose="020B0604020202020204" pitchFamily="34" charset="0"/>
            </a:rPr>
            <a:t>${SuccessRateChangeRate}${Quarter2}</a:t>
          </a:r>
        </a:p>
      </dgm:t>
    </dgm:pt>
    <dgm:pt modelId="{2A06D227-29EC-48EB-A685-26ECAE7E14CC}" type="parTrans" cxnId="{24971A17-F946-4A49-8589-2A605CB1AB7B}">
      <dgm:prSet/>
      <dgm:spPr/>
      <dgm:t>
        <a:bodyPr/>
        <a:lstStyle/>
        <a:p>
          <a:endParaRPr lang="en-US"/>
        </a:p>
      </dgm:t>
    </dgm:pt>
    <dgm:pt modelId="{103C6C68-A8EC-47C8-AB83-5D787057B97C}" type="sibTrans" cxnId="{24971A17-F946-4A49-8589-2A605CB1AB7B}">
      <dgm:prSet/>
      <dgm:spPr/>
      <dgm:t>
        <a:bodyPr/>
        <a:lstStyle/>
        <a:p>
          <a:endParaRPr lang="en-US"/>
        </a:p>
      </dgm:t>
    </dgm:pt>
    <dgm:pt modelId="{A1407ECE-A3C9-416E-81F9-DC948C42DB8A}" type="pres">
      <dgm:prSet presAssocID="{8CB3A0D4-12BD-411C-BD9C-B4F6DE8736AF}" presName="linear" presStyleCnt="0">
        <dgm:presLayoutVars>
          <dgm:animLvl val="lvl"/>
          <dgm:resizeHandles val="exact"/>
        </dgm:presLayoutVars>
      </dgm:prSet>
      <dgm:spPr/>
    </dgm:pt>
    <dgm:pt modelId="{C2548026-F9CA-4776-8DC3-83D503725CAB}" type="pres">
      <dgm:prSet presAssocID="{AB941739-BB0D-46E2-A923-970913162265}" presName="parentText" presStyleLbl="node1" presStyleIdx="0" presStyleCnt="1" custScaleY="44690">
        <dgm:presLayoutVars>
          <dgm:chMax val="0"/>
          <dgm:bulletEnabled val="1"/>
        </dgm:presLayoutVars>
      </dgm:prSet>
      <dgm:spPr/>
    </dgm:pt>
  </dgm:ptLst>
  <dgm:cxnLst>
    <dgm:cxn modelId="{075CDA00-7DC7-4367-A60B-77F90E152F33}" type="presOf" srcId="{AB941739-BB0D-46E2-A923-970913162265}" destId="{C2548026-F9CA-4776-8DC3-83D503725CAB}" srcOrd="0" destOrd="0" presId="urn:microsoft.com/office/officeart/2005/8/layout/vList2"/>
    <dgm:cxn modelId="{24971A17-F946-4A49-8589-2A605CB1AB7B}" srcId="{8CB3A0D4-12BD-411C-BD9C-B4F6DE8736AF}" destId="{AB941739-BB0D-46E2-A923-970913162265}" srcOrd="0" destOrd="0" parTransId="{2A06D227-29EC-48EB-A685-26ECAE7E14CC}" sibTransId="{103C6C68-A8EC-47C8-AB83-5D787057B97C}"/>
    <dgm:cxn modelId="{31B50D45-DE9B-40DE-8A8A-5488A686E1C8}" type="presOf" srcId="{8CB3A0D4-12BD-411C-BD9C-B4F6DE8736AF}" destId="{A1407ECE-A3C9-416E-81F9-DC948C42DB8A}" srcOrd="0" destOrd="0" presId="urn:microsoft.com/office/officeart/2005/8/layout/vList2"/>
    <dgm:cxn modelId="{A12A5FF3-CA7F-4E39-A67D-BB655999A0B8}" type="presParOf" srcId="{A1407ECE-A3C9-416E-81F9-DC948C42DB8A}" destId="{C2548026-F9CA-4776-8DC3-83D503725CAB}"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B3A0D4-12BD-411C-BD9C-B4F6DE8736AF}"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022D02A1-42F3-49B7-B5B4-CC1A2C523AE4}">
      <dgm:prSet custT="1"/>
      <dgm:spPr/>
      <dgm:t>
        <a:bodyPr/>
        <a:lstStyle/>
        <a:p>
          <a:r>
            <a:rPr lang="en-US" sz="1700">
              <a:latin typeface="Arial" panose="020B0604020202020204" pitchFamily="34" charset="0"/>
              <a:cs typeface="Arial" panose="020B0604020202020204" pitchFamily="34" charset="0"/>
            </a:rPr>
            <a:t>${JobCountChangeRate}${Quarter2}</a:t>
          </a:r>
        </a:p>
      </dgm:t>
    </dgm:pt>
    <dgm:pt modelId="{28B0C211-A80C-4534-97B1-3D088DD651BC}" type="parTrans" cxnId="{99267CFB-FA79-46B6-83BC-BC844E2E2EC1}">
      <dgm:prSet/>
      <dgm:spPr/>
      <dgm:t>
        <a:bodyPr/>
        <a:lstStyle/>
        <a:p>
          <a:endParaRPr lang="en-US"/>
        </a:p>
      </dgm:t>
    </dgm:pt>
    <dgm:pt modelId="{CB44C12C-0CEC-46BA-AC19-199C5557EA1E}" type="sibTrans" cxnId="{99267CFB-FA79-46B6-83BC-BC844E2E2EC1}">
      <dgm:prSet/>
      <dgm:spPr/>
      <dgm:t>
        <a:bodyPr/>
        <a:lstStyle/>
        <a:p>
          <a:endParaRPr lang="en-US"/>
        </a:p>
      </dgm:t>
    </dgm:pt>
    <dgm:pt modelId="{A1407ECE-A3C9-416E-81F9-DC948C42DB8A}" type="pres">
      <dgm:prSet presAssocID="{8CB3A0D4-12BD-411C-BD9C-B4F6DE8736AF}" presName="linear" presStyleCnt="0">
        <dgm:presLayoutVars>
          <dgm:animLvl val="lvl"/>
          <dgm:resizeHandles val="exact"/>
        </dgm:presLayoutVars>
      </dgm:prSet>
      <dgm:spPr/>
    </dgm:pt>
    <dgm:pt modelId="{E3D3099F-D331-41A1-8A1A-9413642C2473}" type="pres">
      <dgm:prSet presAssocID="{022D02A1-42F3-49B7-B5B4-CC1A2C523AE4}" presName="parentText" presStyleLbl="node1" presStyleIdx="0" presStyleCnt="1" custScaleY="38231" custLinFactNeighborX="0" custLinFactNeighborY="28162">
        <dgm:presLayoutVars>
          <dgm:chMax val="0"/>
          <dgm:bulletEnabled val="1"/>
        </dgm:presLayoutVars>
      </dgm:prSet>
      <dgm:spPr/>
    </dgm:pt>
  </dgm:ptLst>
  <dgm:cxnLst>
    <dgm:cxn modelId="{31B50D45-DE9B-40DE-8A8A-5488A686E1C8}" type="presOf" srcId="{8CB3A0D4-12BD-411C-BD9C-B4F6DE8736AF}" destId="{A1407ECE-A3C9-416E-81F9-DC948C42DB8A}" srcOrd="0" destOrd="0" presId="urn:microsoft.com/office/officeart/2005/8/layout/vList2"/>
    <dgm:cxn modelId="{A2096AC6-22EF-4E47-AC21-83A436B1EAB7}" type="presOf" srcId="{022D02A1-42F3-49B7-B5B4-CC1A2C523AE4}" destId="{E3D3099F-D331-41A1-8A1A-9413642C2473}" srcOrd="0" destOrd="0" presId="urn:microsoft.com/office/officeart/2005/8/layout/vList2"/>
    <dgm:cxn modelId="{99267CFB-FA79-46B6-83BC-BC844E2E2EC1}" srcId="{8CB3A0D4-12BD-411C-BD9C-B4F6DE8736AF}" destId="{022D02A1-42F3-49B7-B5B4-CC1A2C523AE4}" srcOrd="0" destOrd="0" parTransId="{28B0C211-A80C-4534-97B1-3D088DD651BC}" sibTransId="{CB44C12C-0CEC-46BA-AC19-199C5557EA1E}"/>
    <dgm:cxn modelId="{68E0AB19-AB86-49F2-ADED-D490B18198D1}" type="presParOf" srcId="{A1407ECE-A3C9-416E-81F9-DC948C42DB8A}" destId="{E3D3099F-D331-41A1-8A1A-9413642C2473}"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CB3A0D4-12BD-411C-BD9C-B4F6DE8736AF}"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24CC2525-6906-4722-85C3-505D56C4F123}">
      <dgm:prSet custT="1"/>
      <dgm:spPr/>
      <dgm:t>
        <a:bodyPr/>
        <a:lstStyle/>
        <a:p>
          <a:r>
            <a:rPr lang="en-US" sz="1700">
              <a:latin typeface="Arial" panose="020B0604020202020204" pitchFamily="34" charset="0"/>
              <a:cs typeface="Arial" panose="020B0604020202020204" pitchFamily="34" charset="0"/>
            </a:rPr>
            <a:t>${DataProtectionGrowthRate}${DataProtectionGrowthArea}${Quarter2}</a:t>
          </a:r>
        </a:p>
      </dgm:t>
    </dgm:pt>
    <dgm:pt modelId="{DEE7EFAE-6116-4F9D-9AE5-83F92D49C868}" type="parTrans" cxnId="{D5F9410D-C5F0-4A48-BFCB-7AAA8200ABEA}">
      <dgm:prSet/>
      <dgm:spPr/>
      <dgm:t>
        <a:bodyPr/>
        <a:lstStyle/>
        <a:p>
          <a:endParaRPr lang="en-US"/>
        </a:p>
      </dgm:t>
    </dgm:pt>
    <dgm:pt modelId="{4DF67712-A5B6-4CB7-8F84-AC36F805159A}" type="sibTrans" cxnId="{D5F9410D-C5F0-4A48-BFCB-7AAA8200ABEA}">
      <dgm:prSet/>
      <dgm:spPr/>
      <dgm:t>
        <a:bodyPr/>
        <a:lstStyle/>
        <a:p>
          <a:endParaRPr lang="en-US"/>
        </a:p>
      </dgm:t>
    </dgm:pt>
    <dgm:pt modelId="{A1407ECE-A3C9-416E-81F9-DC948C42DB8A}" type="pres">
      <dgm:prSet presAssocID="{8CB3A0D4-12BD-411C-BD9C-B4F6DE8736AF}" presName="linear" presStyleCnt="0">
        <dgm:presLayoutVars>
          <dgm:animLvl val="lvl"/>
          <dgm:resizeHandles val="exact"/>
        </dgm:presLayoutVars>
      </dgm:prSet>
      <dgm:spPr/>
    </dgm:pt>
    <dgm:pt modelId="{5B0F7CC1-A6D8-43A4-80C3-B717D0A8BACA}" type="pres">
      <dgm:prSet presAssocID="{24CC2525-6906-4722-85C3-505D56C4F123}" presName="parentText" presStyleLbl="node1" presStyleIdx="0" presStyleCnt="1" custScaleY="38260" custLinFactY="29613" custLinFactNeighborY="100000">
        <dgm:presLayoutVars>
          <dgm:chMax val="0"/>
          <dgm:bulletEnabled val="1"/>
        </dgm:presLayoutVars>
      </dgm:prSet>
      <dgm:spPr/>
    </dgm:pt>
  </dgm:ptLst>
  <dgm:cxnLst>
    <dgm:cxn modelId="{D5F9410D-C5F0-4A48-BFCB-7AAA8200ABEA}" srcId="{8CB3A0D4-12BD-411C-BD9C-B4F6DE8736AF}" destId="{24CC2525-6906-4722-85C3-505D56C4F123}" srcOrd="0" destOrd="0" parTransId="{DEE7EFAE-6116-4F9D-9AE5-83F92D49C868}" sibTransId="{4DF67712-A5B6-4CB7-8F84-AC36F805159A}"/>
    <dgm:cxn modelId="{31B50D45-DE9B-40DE-8A8A-5488A686E1C8}" type="presOf" srcId="{8CB3A0D4-12BD-411C-BD9C-B4F6DE8736AF}" destId="{A1407ECE-A3C9-416E-81F9-DC948C42DB8A}" srcOrd="0" destOrd="0" presId="urn:microsoft.com/office/officeart/2005/8/layout/vList2"/>
    <dgm:cxn modelId="{A25D8580-4660-48E3-A94A-FC1EF41B5774}" type="presOf" srcId="{24CC2525-6906-4722-85C3-505D56C4F123}" destId="{5B0F7CC1-A6D8-43A4-80C3-B717D0A8BACA}" srcOrd="0" destOrd="0" presId="urn:microsoft.com/office/officeart/2005/8/layout/vList2"/>
    <dgm:cxn modelId="{F247FEAF-AF96-4C85-9086-D5C02CB1DB6D}" type="presParOf" srcId="{A1407ECE-A3C9-416E-81F9-DC948C42DB8A}" destId="{5B0F7CC1-A6D8-43A4-80C3-B717D0A8BACA}" srcOrd="0" destOrd="0" presId="urn:microsoft.com/office/officeart/2005/8/layout/vList2"/>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038F5E9-84B2-45B9-A593-15A540377442}"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C6AF6D30-4857-4559-B832-7963A67C9465}">
      <dgm:prSet custT="1"/>
      <dgm:spPr/>
      <dgm:t>
        <a:bodyPr/>
        <a:lstStyle/>
        <a:p>
          <a:r>
            <a:rPr lang="en-US" sz="1700" dirty="0">
              <a:latin typeface="Arial" panose="020B0604020202020204" pitchFamily="34" charset="0"/>
              <a:cs typeface="Arial" panose="020B0604020202020204" pitchFamily="34" charset="0"/>
            </a:rPr>
            <a:t>Total </a:t>
          </a:r>
          <a:r>
            <a:rPr lang="en-US" sz="1700">
              <a:latin typeface="Arial" panose="020B0604020202020204" pitchFamily="34" charset="0"/>
              <a:cs typeface="Arial" panose="020B0604020202020204" pitchFamily="34" charset="0"/>
            </a:rPr>
            <a:t>Support Incidents Opened ${SupportCasesChangeRate} ${SupportCasesChangeRatePhrase}${Quarter2}</a:t>
          </a:r>
          <a:endParaRPr lang="en-US" sz="1700" dirty="0">
            <a:latin typeface="Arial" panose="020B0604020202020204" pitchFamily="34" charset="0"/>
            <a:cs typeface="Arial" panose="020B0604020202020204" pitchFamily="34" charset="0"/>
          </a:endParaRPr>
        </a:p>
      </dgm:t>
    </dgm:pt>
    <dgm:pt modelId="{FF29DF26-0BA8-41C3-A54D-16D4A7BE8195}" type="parTrans" cxnId="{81894FF5-F1EF-499F-BC5E-198E6F4ED85C}">
      <dgm:prSet/>
      <dgm:spPr/>
      <dgm:t>
        <a:bodyPr/>
        <a:lstStyle/>
        <a:p>
          <a:endParaRPr lang="en-US"/>
        </a:p>
      </dgm:t>
    </dgm:pt>
    <dgm:pt modelId="{1A1257AD-4DBE-4EA9-B5F1-C2FC9E167FEE}" type="sibTrans" cxnId="{81894FF5-F1EF-499F-BC5E-198E6F4ED85C}">
      <dgm:prSet/>
      <dgm:spPr/>
      <dgm:t>
        <a:bodyPr/>
        <a:lstStyle/>
        <a:p>
          <a:endParaRPr lang="en-US"/>
        </a:p>
      </dgm:t>
    </dgm:pt>
    <dgm:pt modelId="{AEA353DB-B3E5-43C1-B0C2-3079FCECAE79}" type="pres">
      <dgm:prSet presAssocID="{C038F5E9-84B2-45B9-A593-15A540377442}" presName="linear" presStyleCnt="0">
        <dgm:presLayoutVars>
          <dgm:animLvl val="lvl"/>
          <dgm:resizeHandles val="exact"/>
        </dgm:presLayoutVars>
      </dgm:prSet>
      <dgm:spPr/>
    </dgm:pt>
    <dgm:pt modelId="{A8492D87-B978-4A9A-8079-8CE4C3164246}" type="pres">
      <dgm:prSet presAssocID="{C6AF6D30-4857-4559-B832-7963A67C9465}" presName="parentText" presStyleLbl="node1" presStyleIdx="0" presStyleCnt="1" custScaleY="43864">
        <dgm:presLayoutVars>
          <dgm:chMax val="0"/>
          <dgm:bulletEnabled val="1"/>
        </dgm:presLayoutVars>
      </dgm:prSet>
      <dgm:spPr/>
    </dgm:pt>
  </dgm:ptLst>
  <dgm:cxnLst>
    <dgm:cxn modelId="{F13345D9-3F51-4839-992F-FDC05401BEEE}" type="presOf" srcId="{C038F5E9-84B2-45B9-A593-15A540377442}" destId="{AEA353DB-B3E5-43C1-B0C2-3079FCECAE79}" srcOrd="0" destOrd="0" presId="urn:microsoft.com/office/officeart/2005/8/layout/vList2"/>
    <dgm:cxn modelId="{42ADCDE8-1B3E-4F4F-A1C5-A51824D6C78F}" type="presOf" srcId="{C6AF6D30-4857-4559-B832-7963A67C9465}" destId="{A8492D87-B978-4A9A-8079-8CE4C3164246}" srcOrd="0" destOrd="0" presId="urn:microsoft.com/office/officeart/2005/8/layout/vList2"/>
    <dgm:cxn modelId="{81894FF5-F1EF-499F-BC5E-198E6F4ED85C}" srcId="{C038F5E9-84B2-45B9-A593-15A540377442}" destId="{C6AF6D30-4857-4559-B832-7963A67C9465}" srcOrd="0" destOrd="0" parTransId="{FF29DF26-0BA8-41C3-A54D-16D4A7BE8195}" sibTransId="{1A1257AD-4DBE-4EA9-B5F1-C2FC9E167FEE}"/>
    <dgm:cxn modelId="{DBDD4065-A068-4A6F-9D80-0A71699E4C52}" type="presParOf" srcId="{AEA353DB-B3E5-43C1-B0C2-3079FCECAE79}" destId="{A8492D87-B978-4A9A-8079-8CE4C3164246}"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038F5E9-84B2-45B9-A593-15A540377442}"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A9DA4ECC-5E6B-48CD-9E9A-F84C343826F5}">
      <dgm:prSet custT="1"/>
      <dgm:spPr/>
      <dgm:t>
        <a:bodyPr/>
        <a:lstStyle/>
        <a:p>
          <a:r>
            <a:rPr lang="en-US" sz="1700">
              <a:latin typeface="Arial" panose="020B0604020202020204" pitchFamily="34" charset="0"/>
              <a:cs typeface="Arial" panose="020B0604020202020204" pitchFamily="34" charset="0"/>
            </a:rPr>
            <a:t>Time to Respond (TTR) for Support Incidents ${TTRChangeRate} ${SupportCasesChangeRatePhrase}${Quarter2}</a:t>
          </a:r>
        </a:p>
      </dgm:t>
    </dgm:pt>
    <dgm:pt modelId="{AEB9F73C-50E7-4628-BBD6-A175A92036DB}" type="parTrans" cxnId="{F4C536C2-0345-4162-BA27-1294B0131514}">
      <dgm:prSet/>
      <dgm:spPr/>
      <dgm:t>
        <a:bodyPr/>
        <a:lstStyle/>
        <a:p>
          <a:endParaRPr lang="en-US"/>
        </a:p>
      </dgm:t>
    </dgm:pt>
    <dgm:pt modelId="{BB9ED045-E32E-4C57-A1D3-9DF76AEDEBBF}" type="sibTrans" cxnId="{F4C536C2-0345-4162-BA27-1294B0131514}">
      <dgm:prSet/>
      <dgm:spPr/>
      <dgm:t>
        <a:bodyPr/>
        <a:lstStyle/>
        <a:p>
          <a:endParaRPr lang="en-US"/>
        </a:p>
      </dgm:t>
    </dgm:pt>
    <dgm:pt modelId="{AEA353DB-B3E5-43C1-B0C2-3079FCECAE79}" type="pres">
      <dgm:prSet presAssocID="{C038F5E9-84B2-45B9-A593-15A540377442}" presName="linear" presStyleCnt="0">
        <dgm:presLayoutVars>
          <dgm:animLvl val="lvl"/>
          <dgm:resizeHandles val="exact"/>
        </dgm:presLayoutVars>
      </dgm:prSet>
      <dgm:spPr/>
    </dgm:pt>
    <dgm:pt modelId="{BAF64B75-F1E5-4A1E-A3E1-7D4A491984CE}" type="pres">
      <dgm:prSet presAssocID="{A9DA4ECC-5E6B-48CD-9E9A-F84C343826F5}" presName="parentText" presStyleLbl="node1" presStyleIdx="0" presStyleCnt="1" custScaleY="43864" custLinFactNeighborY="74662">
        <dgm:presLayoutVars>
          <dgm:chMax val="0"/>
          <dgm:bulletEnabled val="1"/>
        </dgm:presLayoutVars>
      </dgm:prSet>
      <dgm:spPr/>
    </dgm:pt>
  </dgm:ptLst>
  <dgm:cxnLst>
    <dgm:cxn modelId="{85F50D2C-C1EE-440E-831B-7EA228AE020F}" type="presOf" srcId="{A9DA4ECC-5E6B-48CD-9E9A-F84C343826F5}" destId="{BAF64B75-F1E5-4A1E-A3E1-7D4A491984CE}" srcOrd="0" destOrd="0" presId="urn:microsoft.com/office/officeart/2005/8/layout/vList2"/>
    <dgm:cxn modelId="{F4C536C2-0345-4162-BA27-1294B0131514}" srcId="{C038F5E9-84B2-45B9-A593-15A540377442}" destId="{A9DA4ECC-5E6B-48CD-9E9A-F84C343826F5}" srcOrd="0" destOrd="0" parTransId="{AEB9F73C-50E7-4628-BBD6-A175A92036DB}" sibTransId="{BB9ED045-E32E-4C57-A1D3-9DF76AEDEBBF}"/>
    <dgm:cxn modelId="{F13345D9-3F51-4839-992F-FDC05401BEEE}" type="presOf" srcId="{C038F5E9-84B2-45B9-A593-15A540377442}" destId="{AEA353DB-B3E5-43C1-B0C2-3079FCECAE79}" srcOrd="0" destOrd="0" presId="urn:microsoft.com/office/officeart/2005/8/layout/vList2"/>
    <dgm:cxn modelId="{2FAFCDC6-6172-4E43-A12A-FD4D896D5521}" type="presParOf" srcId="{AEA353DB-B3E5-43C1-B0C2-3079FCECAE79}" destId="{BAF64B75-F1E5-4A1E-A3E1-7D4A491984CE}" srcOrd="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038F5E9-84B2-45B9-A593-15A540377442}"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A9DA4ECC-5E6B-48CD-9E9A-F84C343826F5}">
      <dgm:prSet custT="1"/>
      <dgm:spPr/>
      <dgm:t>
        <a:bodyPr/>
        <a:lstStyle/>
        <a:p>
          <a:r>
            <a:rPr lang="en-AU" sz="1700">
              <a:latin typeface="Arial" panose="020B0604020202020204" pitchFamily="34" charset="0"/>
              <a:cs typeface="Arial" panose="020B0604020202020204" pitchFamily="34" charset="0"/>
            </a:rPr>
            <a:t>Time to Close (TTC) for Support Incidents (x.xx% decrease)</a:t>
          </a:r>
          <a:endParaRPr lang="en-US" sz="1700">
            <a:latin typeface="Arial" panose="020B0604020202020204" pitchFamily="34" charset="0"/>
            <a:cs typeface="Arial" panose="020B0604020202020204" pitchFamily="34" charset="0"/>
          </a:endParaRPr>
        </a:p>
      </dgm:t>
    </dgm:pt>
    <dgm:pt modelId="{AEB9F73C-50E7-4628-BBD6-A175A92036DB}" type="parTrans" cxnId="{F4C536C2-0345-4162-BA27-1294B0131514}">
      <dgm:prSet/>
      <dgm:spPr/>
      <dgm:t>
        <a:bodyPr/>
        <a:lstStyle/>
        <a:p>
          <a:endParaRPr lang="en-US"/>
        </a:p>
      </dgm:t>
    </dgm:pt>
    <dgm:pt modelId="{BB9ED045-E32E-4C57-A1D3-9DF76AEDEBBF}" type="sibTrans" cxnId="{F4C536C2-0345-4162-BA27-1294B0131514}">
      <dgm:prSet/>
      <dgm:spPr/>
      <dgm:t>
        <a:bodyPr/>
        <a:lstStyle/>
        <a:p>
          <a:endParaRPr lang="en-US"/>
        </a:p>
      </dgm:t>
    </dgm:pt>
    <dgm:pt modelId="{AEA353DB-B3E5-43C1-B0C2-3079FCECAE79}" type="pres">
      <dgm:prSet presAssocID="{C038F5E9-84B2-45B9-A593-15A540377442}" presName="linear" presStyleCnt="0">
        <dgm:presLayoutVars>
          <dgm:animLvl val="lvl"/>
          <dgm:resizeHandles val="exact"/>
        </dgm:presLayoutVars>
      </dgm:prSet>
      <dgm:spPr/>
    </dgm:pt>
    <dgm:pt modelId="{BAF64B75-F1E5-4A1E-A3E1-7D4A491984CE}" type="pres">
      <dgm:prSet presAssocID="{A9DA4ECC-5E6B-48CD-9E9A-F84C343826F5}" presName="parentText" presStyleLbl="node1" presStyleIdx="0" presStyleCnt="1" custScaleY="43864" custLinFactY="87668" custLinFactNeighborY="100000">
        <dgm:presLayoutVars>
          <dgm:chMax val="0"/>
          <dgm:bulletEnabled val="1"/>
        </dgm:presLayoutVars>
      </dgm:prSet>
      <dgm:spPr/>
    </dgm:pt>
  </dgm:ptLst>
  <dgm:cxnLst>
    <dgm:cxn modelId="{85F50D2C-C1EE-440E-831B-7EA228AE020F}" type="presOf" srcId="{A9DA4ECC-5E6B-48CD-9E9A-F84C343826F5}" destId="{BAF64B75-F1E5-4A1E-A3E1-7D4A491984CE}" srcOrd="0" destOrd="0" presId="urn:microsoft.com/office/officeart/2005/8/layout/vList2"/>
    <dgm:cxn modelId="{F4C536C2-0345-4162-BA27-1294B0131514}" srcId="{C038F5E9-84B2-45B9-A593-15A540377442}" destId="{A9DA4ECC-5E6B-48CD-9E9A-F84C343826F5}" srcOrd="0" destOrd="0" parTransId="{AEB9F73C-50E7-4628-BBD6-A175A92036DB}" sibTransId="{BB9ED045-E32E-4C57-A1D3-9DF76AEDEBBF}"/>
    <dgm:cxn modelId="{F13345D9-3F51-4839-992F-FDC05401BEEE}" type="presOf" srcId="{C038F5E9-84B2-45B9-A593-15A540377442}" destId="{AEA353DB-B3E5-43C1-B0C2-3079FCECAE79}" srcOrd="0" destOrd="0" presId="urn:microsoft.com/office/officeart/2005/8/layout/vList2"/>
    <dgm:cxn modelId="{2FAFCDC6-6172-4E43-A12A-FD4D896D5521}" type="presParOf" srcId="{AEA353DB-B3E5-43C1-B0C2-3079FCECAE79}" destId="{BAF64B75-F1E5-4A1E-A3E1-7D4A491984CE}" srcOrd="0" destOrd="0" presId="urn:microsoft.com/office/officeart/2005/8/layout/vList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D1A3484-9ACD-410E-B03F-3648B7086444}" type="doc">
      <dgm:prSet loTypeId="urn:microsoft.com/office/officeart/2005/8/layout/list1" loCatId="list" qsTypeId="urn:microsoft.com/office/officeart/2005/8/quickstyle/simple1" qsCatId="simple" csTypeId="urn:microsoft.com/office/officeart/2005/8/colors/accent5_1" csCatId="accent5" phldr="1"/>
      <dgm:spPr/>
      <dgm:t>
        <a:bodyPr/>
        <a:lstStyle/>
        <a:p>
          <a:endParaRPr lang="en-US"/>
        </a:p>
      </dgm:t>
    </dgm:pt>
    <dgm:pt modelId="{CE3569D4-EA37-433B-A4A9-0EB1565B37CF}">
      <dgm:prSet custT="1"/>
      <dgm:spPr/>
      <dgm:t>
        <a:bodyPr/>
        <a:lstStyle/>
        <a:p>
          <a:r>
            <a:rPr lang="en-US" sz="700" dirty="0">
              <a:solidFill>
                <a:srgbClr val="595959"/>
              </a:solidFill>
              <a:latin typeface="Arial" panose="020B0604020202020204" pitchFamily="34" charset="0"/>
              <a:cs typeface="Arial" panose="020B0604020202020204" pitchFamily="34" charset="0"/>
            </a:rPr>
            <a:t>Purchased</a:t>
          </a:r>
          <a:r>
            <a:rPr lang="en-US" sz="700">
              <a:solidFill>
                <a:srgbClr val="595959"/>
              </a:solidFill>
              <a:latin typeface="Arial" panose="020B0604020202020204" pitchFamily="34" charset="0"/>
              <a:cs typeface="Arial" panose="020B0604020202020204" pitchFamily="34" charset="0"/>
            </a:rPr>
            <a:t>: ${BackupPurchased}</a:t>
          </a:r>
          <a:endParaRPr lang="en-US" sz="700" dirty="0">
            <a:solidFill>
              <a:srgbClr val="595959"/>
            </a:solidFill>
            <a:latin typeface="Arial" panose="020B0604020202020204" pitchFamily="34" charset="0"/>
            <a:cs typeface="Arial" panose="020B0604020202020204" pitchFamily="34" charset="0"/>
          </a:endParaRPr>
        </a:p>
      </dgm:t>
    </dgm:pt>
    <dgm:pt modelId="{75A98715-83D5-42C8-AED2-34AC63674A2F}" type="parTrans" cxnId="{88F07797-3E2B-446E-91AD-B27787B4919E}">
      <dgm:prSet/>
      <dgm:spPr/>
      <dgm:t>
        <a:bodyPr/>
        <a:lstStyle/>
        <a:p>
          <a:endParaRPr lang="en-US">
            <a:solidFill>
              <a:srgbClr val="595959"/>
            </a:solidFill>
          </a:endParaRPr>
        </a:p>
      </dgm:t>
    </dgm:pt>
    <dgm:pt modelId="{7F09D5F2-0601-449E-B2EB-D17D663B5881}" type="sibTrans" cxnId="{88F07797-3E2B-446E-91AD-B27787B4919E}">
      <dgm:prSet/>
      <dgm:spPr/>
      <dgm:t>
        <a:bodyPr/>
        <a:lstStyle/>
        <a:p>
          <a:endParaRPr lang="en-US">
            <a:solidFill>
              <a:srgbClr val="595959"/>
            </a:solidFill>
          </a:endParaRPr>
        </a:p>
      </dgm:t>
    </dgm:pt>
    <dgm:pt modelId="{CB48D0C4-8497-4B0A-8F8C-F79C7BD632B9}">
      <dgm:prSet custT="1"/>
      <dgm:spPr/>
      <dgm:t>
        <a:bodyPr/>
        <a:lstStyle/>
        <a:p>
          <a:r>
            <a:rPr lang="en-US" sz="700" dirty="0">
              <a:solidFill>
                <a:srgbClr val="595959"/>
              </a:solidFill>
              <a:latin typeface="Arial" panose="020B0604020202020204" pitchFamily="34" charset="0"/>
              <a:cs typeface="Arial" panose="020B0604020202020204" pitchFamily="34" charset="0"/>
            </a:rPr>
            <a:t>Current Usage</a:t>
          </a:r>
          <a:r>
            <a:rPr lang="en-US" sz="700">
              <a:solidFill>
                <a:srgbClr val="595959"/>
              </a:solidFill>
              <a:latin typeface="Arial" panose="020B0604020202020204" pitchFamily="34" charset="0"/>
              <a:cs typeface="Arial" panose="020B0604020202020204" pitchFamily="34" charset="0"/>
            </a:rPr>
            <a:t>: ${CurrentBackupUsage}</a:t>
          </a:r>
          <a:endParaRPr lang="en-US" sz="700" dirty="0">
            <a:solidFill>
              <a:srgbClr val="595959"/>
            </a:solidFill>
            <a:latin typeface="Arial" panose="020B0604020202020204" pitchFamily="34" charset="0"/>
            <a:cs typeface="Arial" panose="020B0604020202020204" pitchFamily="34" charset="0"/>
          </a:endParaRPr>
        </a:p>
      </dgm:t>
    </dgm:pt>
    <dgm:pt modelId="{BF41168D-B17C-4E6F-869F-BA7EB76BBB23}" type="parTrans" cxnId="{831D22F9-92F6-4CC0-91E6-81AF338DB825}">
      <dgm:prSet/>
      <dgm:spPr/>
      <dgm:t>
        <a:bodyPr/>
        <a:lstStyle/>
        <a:p>
          <a:endParaRPr lang="en-US">
            <a:solidFill>
              <a:srgbClr val="595959"/>
            </a:solidFill>
          </a:endParaRPr>
        </a:p>
      </dgm:t>
    </dgm:pt>
    <dgm:pt modelId="{BC4F0FA0-8DD9-4961-9068-8B1D258994F3}" type="sibTrans" cxnId="{831D22F9-92F6-4CC0-91E6-81AF338DB825}">
      <dgm:prSet/>
      <dgm:spPr/>
      <dgm:t>
        <a:bodyPr/>
        <a:lstStyle/>
        <a:p>
          <a:endParaRPr lang="en-US">
            <a:solidFill>
              <a:srgbClr val="595959"/>
            </a:solidFill>
          </a:endParaRPr>
        </a:p>
      </dgm:t>
    </dgm:pt>
    <dgm:pt modelId="{A80AA14E-2544-4B4A-89A9-EEF26E89A094}">
      <dgm:prSet custT="1"/>
      <dgm:spPr/>
      <dgm:t>
        <a:bodyPr/>
        <a:lstStyle/>
        <a:p>
          <a:r>
            <a:rPr lang="en-US" sz="700" dirty="0">
              <a:solidFill>
                <a:srgbClr val="595959"/>
              </a:solidFill>
              <a:latin typeface="Arial" panose="020B0604020202020204" pitchFamily="34" charset="0"/>
              <a:cs typeface="Arial" panose="020B0604020202020204" pitchFamily="34" charset="0"/>
            </a:rPr>
            <a:t>Peak Usage </a:t>
          </a:r>
          <a:r>
            <a:rPr lang="en-US" sz="700">
              <a:solidFill>
                <a:srgbClr val="595959"/>
              </a:solidFill>
              <a:latin typeface="Arial" panose="020B0604020202020204" pitchFamily="34" charset="0"/>
              <a:cs typeface="Arial" panose="020B0604020202020204" pitchFamily="34" charset="0"/>
            </a:rPr>
            <a:t>In ${Quarter1}: ${PeakBackupUsage}</a:t>
          </a:r>
          <a:endParaRPr lang="en-US" sz="700" dirty="0">
            <a:solidFill>
              <a:srgbClr val="595959"/>
            </a:solidFill>
            <a:latin typeface="Arial" panose="020B0604020202020204" pitchFamily="34" charset="0"/>
            <a:cs typeface="Arial" panose="020B0604020202020204" pitchFamily="34" charset="0"/>
          </a:endParaRPr>
        </a:p>
      </dgm:t>
    </dgm:pt>
    <dgm:pt modelId="{C9B8B364-68CD-45C0-AAD7-6DB730C695F7}" type="parTrans" cxnId="{076A5C79-F008-4681-8E6C-FA29C611275C}">
      <dgm:prSet/>
      <dgm:spPr/>
      <dgm:t>
        <a:bodyPr/>
        <a:lstStyle/>
        <a:p>
          <a:endParaRPr lang="en-US">
            <a:solidFill>
              <a:srgbClr val="595959"/>
            </a:solidFill>
          </a:endParaRPr>
        </a:p>
      </dgm:t>
    </dgm:pt>
    <dgm:pt modelId="{DEF7456C-DCA6-4883-B634-4CD3C067317D}" type="sibTrans" cxnId="{076A5C79-F008-4681-8E6C-FA29C611275C}">
      <dgm:prSet/>
      <dgm:spPr/>
      <dgm:t>
        <a:bodyPr/>
        <a:lstStyle/>
        <a:p>
          <a:endParaRPr lang="en-US">
            <a:solidFill>
              <a:srgbClr val="595959"/>
            </a:solidFill>
          </a:endParaRPr>
        </a:p>
      </dgm:t>
    </dgm:pt>
    <dgm:pt modelId="{39D0679A-3643-431A-9E7E-64BF684B9BF1}" type="pres">
      <dgm:prSet presAssocID="{3D1A3484-9ACD-410E-B03F-3648B7086444}" presName="linear" presStyleCnt="0">
        <dgm:presLayoutVars>
          <dgm:dir/>
          <dgm:animLvl val="lvl"/>
          <dgm:resizeHandles val="exact"/>
        </dgm:presLayoutVars>
      </dgm:prSet>
      <dgm:spPr/>
    </dgm:pt>
    <dgm:pt modelId="{3D3F32FA-B635-449C-845E-9E16B29ED2F1}" type="pres">
      <dgm:prSet presAssocID="{CE3569D4-EA37-433B-A4A9-0EB1565B37CF}" presName="parentLin" presStyleCnt="0"/>
      <dgm:spPr/>
    </dgm:pt>
    <dgm:pt modelId="{5109B0E8-833C-47D6-9623-A01EFC16861D}" type="pres">
      <dgm:prSet presAssocID="{CE3569D4-EA37-433B-A4A9-0EB1565B37CF}" presName="parentLeftMargin" presStyleLbl="node1" presStyleIdx="0" presStyleCnt="3"/>
      <dgm:spPr/>
    </dgm:pt>
    <dgm:pt modelId="{8528F384-B5BC-4E88-9932-6C5222B71C72}" type="pres">
      <dgm:prSet presAssocID="{CE3569D4-EA37-433B-A4A9-0EB1565B37CF}" presName="parentText" presStyleLbl="node1" presStyleIdx="0" presStyleCnt="3">
        <dgm:presLayoutVars>
          <dgm:chMax val="0"/>
          <dgm:bulletEnabled val="1"/>
        </dgm:presLayoutVars>
      </dgm:prSet>
      <dgm:spPr/>
    </dgm:pt>
    <dgm:pt modelId="{49FE4B84-94E9-4CAD-8AF4-CDF7728BE4FF}" type="pres">
      <dgm:prSet presAssocID="{CE3569D4-EA37-433B-A4A9-0EB1565B37CF}" presName="negativeSpace" presStyleCnt="0"/>
      <dgm:spPr/>
    </dgm:pt>
    <dgm:pt modelId="{26204A24-9190-421E-86F0-759B2421D1D6}" type="pres">
      <dgm:prSet presAssocID="{CE3569D4-EA37-433B-A4A9-0EB1565B37CF}" presName="childText" presStyleLbl="conFgAcc1" presStyleIdx="0" presStyleCnt="3">
        <dgm:presLayoutVars>
          <dgm:bulletEnabled val="1"/>
        </dgm:presLayoutVars>
      </dgm:prSet>
      <dgm:spPr/>
    </dgm:pt>
    <dgm:pt modelId="{DDC4AD8F-937F-4351-AF73-D952B2FCCE93}" type="pres">
      <dgm:prSet presAssocID="{7F09D5F2-0601-449E-B2EB-D17D663B5881}" presName="spaceBetweenRectangles" presStyleCnt="0"/>
      <dgm:spPr/>
    </dgm:pt>
    <dgm:pt modelId="{25206BD7-E01C-430C-AAFE-A6075C9F306F}" type="pres">
      <dgm:prSet presAssocID="{CB48D0C4-8497-4B0A-8F8C-F79C7BD632B9}" presName="parentLin" presStyleCnt="0"/>
      <dgm:spPr/>
    </dgm:pt>
    <dgm:pt modelId="{D1CE7189-7743-439E-BB4E-D82402D6067D}" type="pres">
      <dgm:prSet presAssocID="{CB48D0C4-8497-4B0A-8F8C-F79C7BD632B9}" presName="parentLeftMargin" presStyleLbl="node1" presStyleIdx="0" presStyleCnt="3"/>
      <dgm:spPr/>
    </dgm:pt>
    <dgm:pt modelId="{37DCBE9A-3498-4D42-A6DF-0F7A9A8A6698}" type="pres">
      <dgm:prSet presAssocID="{CB48D0C4-8497-4B0A-8F8C-F79C7BD632B9}" presName="parentText" presStyleLbl="node1" presStyleIdx="1" presStyleCnt="3">
        <dgm:presLayoutVars>
          <dgm:chMax val="0"/>
          <dgm:bulletEnabled val="1"/>
        </dgm:presLayoutVars>
      </dgm:prSet>
      <dgm:spPr/>
    </dgm:pt>
    <dgm:pt modelId="{FD81581F-CCF7-41DC-841D-220ACD3BBBE0}" type="pres">
      <dgm:prSet presAssocID="{CB48D0C4-8497-4B0A-8F8C-F79C7BD632B9}" presName="negativeSpace" presStyleCnt="0"/>
      <dgm:spPr/>
    </dgm:pt>
    <dgm:pt modelId="{6398D56F-E849-4FBE-90CB-34EF1581BF56}" type="pres">
      <dgm:prSet presAssocID="{CB48D0C4-8497-4B0A-8F8C-F79C7BD632B9}" presName="childText" presStyleLbl="conFgAcc1" presStyleIdx="1" presStyleCnt="3">
        <dgm:presLayoutVars>
          <dgm:bulletEnabled val="1"/>
        </dgm:presLayoutVars>
      </dgm:prSet>
      <dgm:spPr/>
    </dgm:pt>
    <dgm:pt modelId="{9621B567-D97C-4BD1-93FE-8EA090BF5655}" type="pres">
      <dgm:prSet presAssocID="{BC4F0FA0-8DD9-4961-9068-8B1D258994F3}" presName="spaceBetweenRectangles" presStyleCnt="0"/>
      <dgm:spPr/>
    </dgm:pt>
    <dgm:pt modelId="{948E5B02-4351-4BCF-9CAD-02352EEAA3EC}" type="pres">
      <dgm:prSet presAssocID="{A80AA14E-2544-4B4A-89A9-EEF26E89A094}" presName="parentLin" presStyleCnt="0"/>
      <dgm:spPr/>
    </dgm:pt>
    <dgm:pt modelId="{0138B596-8B68-43F3-B5FD-992EF93F5EEC}" type="pres">
      <dgm:prSet presAssocID="{A80AA14E-2544-4B4A-89A9-EEF26E89A094}" presName="parentLeftMargin" presStyleLbl="node1" presStyleIdx="1" presStyleCnt="3"/>
      <dgm:spPr/>
    </dgm:pt>
    <dgm:pt modelId="{F55631AF-434C-4845-AEBA-2EAB50116093}" type="pres">
      <dgm:prSet presAssocID="{A80AA14E-2544-4B4A-89A9-EEF26E89A094}" presName="parentText" presStyleLbl="node1" presStyleIdx="2" presStyleCnt="3">
        <dgm:presLayoutVars>
          <dgm:chMax val="0"/>
          <dgm:bulletEnabled val="1"/>
        </dgm:presLayoutVars>
      </dgm:prSet>
      <dgm:spPr/>
    </dgm:pt>
    <dgm:pt modelId="{10D56662-3725-41F5-971B-DE235EE3B003}" type="pres">
      <dgm:prSet presAssocID="{A80AA14E-2544-4B4A-89A9-EEF26E89A094}" presName="negativeSpace" presStyleCnt="0"/>
      <dgm:spPr/>
    </dgm:pt>
    <dgm:pt modelId="{E6DC242E-870F-4887-A63A-D4F474E92B35}" type="pres">
      <dgm:prSet presAssocID="{A80AA14E-2544-4B4A-89A9-EEF26E89A094}" presName="childText" presStyleLbl="conFgAcc1" presStyleIdx="2" presStyleCnt="3">
        <dgm:presLayoutVars>
          <dgm:bulletEnabled val="1"/>
        </dgm:presLayoutVars>
      </dgm:prSet>
      <dgm:spPr/>
    </dgm:pt>
  </dgm:ptLst>
  <dgm:cxnLst>
    <dgm:cxn modelId="{F6FC0616-E831-4682-B627-7435825C1047}" type="presOf" srcId="{A80AA14E-2544-4B4A-89A9-EEF26E89A094}" destId="{F55631AF-434C-4845-AEBA-2EAB50116093}" srcOrd="1" destOrd="0" presId="urn:microsoft.com/office/officeart/2005/8/layout/list1"/>
    <dgm:cxn modelId="{FD482571-D9A5-4E86-AA54-C1758769660E}" type="presOf" srcId="{3D1A3484-9ACD-410E-B03F-3648B7086444}" destId="{39D0679A-3643-431A-9E7E-64BF684B9BF1}" srcOrd="0" destOrd="0" presId="urn:microsoft.com/office/officeart/2005/8/layout/list1"/>
    <dgm:cxn modelId="{7E7C7D53-FEC1-4F72-ACBC-D9D2E6283DB7}" type="presOf" srcId="{CB48D0C4-8497-4B0A-8F8C-F79C7BD632B9}" destId="{37DCBE9A-3498-4D42-A6DF-0F7A9A8A6698}" srcOrd="1" destOrd="0" presId="urn:microsoft.com/office/officeart/2005/8/layout/list1"/>
    <dgm:cxn modelId="{076A5C79-F008-4681-8E6C-FA29C611275C}" srcId="{3D1A3484-9ACD-410E-B03F-3648B7086444}" destId="{A80AA14E-2544-4B4A-89A9-EEF26E89A094}" srcOrd="2" destOrd="0" parTransId="{C9B8B364-68CD-45C0-AAD7-6DB730C695F7}" sibTransId="{DEF7456C-DCA6-4883-B634-4CD3C067317D}"/>
    <dgm:cxn modelId="{71C56680-4FEE-4856-8AD3-C25EB2945CE0}" type="presOf" srcId="{CE3569D4-EA37-433B-A4A9-0EB1565B37CF}" destId="{5109B0E8-833C-47D6-9623-A01EFC16861D}" srcOrd="0" destOrd="0" presId="urn:microsoft.com/office/officeart/2005/8/layout/list1"/>
    <dgm:cxn modelId="{699D6792-497F-49D4-B061-3C311751A406}" type="presOf" srcId="{CB48D0C4-8497-4B0A-8F8C-F79C7BD632B9}" destId="{D1CE7189-7743-439E-BB4E-D82402D6067D}" srcOrd="0" destOrd="0" presId="urn:microsoft.com/office/officeart/2005/8/layout/list1"/>
    <dgm:cxn modelId="{825EF293-8DAB-449F-81FB-E6903B4E3D7F}" type="presOf" srcId="{A80AA14E-2544-4B4A-89A9-EEF26E89A094}" destId="{0138B596-8B68-43F3-B5FD-992EF93F5EEC}" srcOrd="0" destOrd="0" presId="urn:microsoft.com/office/officeart/2005/8/layout/list1"/>
    <dgm:cxn modelId="{88F07797-3E2B-446E-91AD-B27787B4919E}" srcId="{3D1A3484-9ACD-410E-B03F-3648B7086444}" destId="{CE3569D4-EA37-433B-A4A9-0EB1565B37CF}" srcOrd="0" destOrd="0" parTransId="{75A98715-83D5-42C8-AED2-34AC63674A2F}" sibTransId="{7F09D5F2-0601-449E-B2EB-D17D663B5881}"/>
    <dgm:cxn modelId="{EB60F6E8-64C7-4A1C-B29A-B5DE02A35AF2}" type="presOf" srcId="{CE3569D4-EA37-433B-A4A9-0EB1565B37CF}" destId="{8528F384-B5BC-4E88-9932-6C5222B71C72}" srcOrd="1" destOrd="0" presId="urn:microsoft.com/office/officeart/2005/8/layout/list1"/>
    <dgm:cxn modelId="{831D22F9-92F6-4CC0-91E6-81AF338DB825}" srcId="{3D1A3484-9ACD-410E-B03F-3648B7086444}" destId="{CB48D0C4-8497-4B0A-8F8C-F79C7BD632B9}" srcOrd="1" destOrd="0" parTransId="{BF41168D-B17C-4E6F-869F-BA7EB76BBB23}" sibTransId="{BC4F0FA0-8DD9-4961-9068-8B1D258994F3}"/>
    <dgm:cxn modelId="{4FEEDC74-92C2-447F-9ECC-1AB2FC03C18E}" type="presParOf" srcId="{39D0679A-3643-431A-9E7E-64BF684B9BF1}" destId="{3D3F32FA-B635-449C-845E-9E16B29ED2F1}" srcOrd="0" destOrd="0" presId="urn:microsoft.com/office/officeart/2005/8/layout/list1"/>
    <dgm:cxn modelId="{163C9151-7298-4AE7-A9F9-9EB2E3E03303}" type="presParOf" srcId="{3D3F32FA-B635-449C-845E-9E16B29ED2F1}" destId="{5109B0E8-833C-47D6-9623-A01EFC16861D}" srcOrd="0" destOrd="0" presId="urn:microsoft.com/office/officeart/2005/8/layout/list1"/>
    <dgm:cxn modelId="{492A9977-6A55-421B-962E-074BBAED2ECA}" type="presParOf" srcId="{3D3F32FA-B635-449C-845E-9E16B29ED2F1}" destId="{8528F384-B5BC-4E88-9932-6C5222B71C72}" srcOrd="1" destOrd="0" presId="urn:microsoft.com/office/officeart/2005/8/layout/list1"/>
    <dgm:cxn modelId="{37D0BD6A-143E-4055-BA52-64809D67E9A8}" type="presParOf" srcId="{39D0679A-3643-431A-9E7E-64BF684B9BF1}" destId="{49FE4B84-94E9-4CAD-8AF4-CDF7728BE4FF}" srcOrd="1" destOrd="0" presId="urn:microsoft.com/office/officeart/2005/8/layout/list1"/>
    <dgm:cxn modelId="{D7DF92CD-2CB1-4ACC-92EA-D37486752291}" type="presParOf" srcId="{39D0679A-3643-431A-9E7E-64BF684B9BF1}" destId="{26204A24-9190-421E-86F0-759B2421D1D6}" srcOrd="2" destOrd="0" presId="urn:microsoft.com/office/officeart/2005/8/layout/list1"/>
    <dgm:cxn modelId="{1FDF9D2F-1E76-4C8A-8969-545DB6A16FB6}" type="presParOf" srcId="{39D0679A-3643-431A-9E7E-64BF684B9BF1}" destId="{DDC4AD8F-937F-4351-AF73-D952B2FCCE93}" srcOrd="3" destOrd="0" presId="urn:microsoft.com/office/officeart/2005/8/layout/list1"/>
    <dgm:cxn modelId="{C4E9A7E2-5B15-4331-9497-70D39B8570DA}" type="presParOf" srcId="{39D0679A-3643-431A-9E7E-64BF684B9BF1}" destId="{25206BD7-E01C-430C-AAFE-A6075C9F306F}" srcOrd="4" destOrd="0" presId="urn:microsoft.com/office/officeart/2005/8/layout/list1"/>
    <dgm:cxn modelId="{0533A498-EAE7-428C-A2D5-ACBA86C16A2C}" type="presParOf" srcId="{25206BD7-E01C-430C-AAFE-A6075C9F306F}" destId="{D1CE7189-7743-439E-BB4E-D82402D6067D}" srcOrd="0" destOrd="0" presId="urn:microsoft.com/office/officeart/2005/8/layout/list1"/>
    <dgm:cxn modelId="{1F71C0CE-3E99-460D-809F-E3BB1BDF9370}" type="presParOf" srcId="{25206BD7-E01C-430C-AAFE-A6075C9F306F}" destId="{37DCBE9A-3498-4D42-A6DF-0F7A9A8A6698}" srcOrd="1" destOrd="0" presId="urn:microsoft.com/office/officeart/2005/8/layout/list1"/>
    <dgm:cxn modelId="{44E6B7D6-9ED8-4A86-8312-FE264F479742}" type="presParOf" srcId="{39D0679A-3643-431A-9E7E-64BF684B9BF1}" destId="{FD81581F-CCF7-41DC-841D-220ACD3BBBE0}" srcOrd="5" destOrd="0" presId="urn:microsoft.com/office/officeart/2005/8/layout/list1"/>
    <dgm:cxn modelId="{46E9C589-D227-41A5-AB69-77A1E1CF83E1}" type="presParOf" srcId="{39D0679A-3643-431A-9E7E-64BF684B9BF1}" destId="{6398D56F-E849-4FBE-90CB-34EF1581BF56}" srcOrd="6" destOrd="0" presId="urn:microsoft.com/office/officeart/2005/8/layout/list1"/>
    <dgm:cxn modelId="{3C5D03B4-74A0-409B-9800-BB553AD82200}" type="presParOf" srcId="{39D0679A-3643-431A-9E7E-64BF684B9BF1}" destId="{9621B567-D97C-4BD1-93FE-8EA090BF5655}" srcOrd="7" destOrd="0" presId="urn:microsoft.com/office/officeart/2005/8/layout/list1"/>
    <dgm:cxn modelId="{AE8D131E-3A0E-4B19-8BC3-CBE1A5E37086}" type="presParOf" srcId="{39D0679A-3643-431A-9E7E-64BF684B9BF1}" destId="{948E5B02-4351-4BCF-9CAD-02352EEAA3EC}" srcOrd="8" destOrd="0" presId="urn:microsoft.com/office/officeart/2005/8/layout/list1"/>
    <dgm:cxn modelId="{58B0DE61-7B94-4B60-9B98-FF2254E62AC3}" type="presParOf" srcId="{948E5B02-4351-4BCF-9CAD-02352EEAA3EC}" destId="{0138B596-8B68-43F3-B5FD-992EF93F5EEC}" srcOrd="0" destOrd="0" presId="urn:microsoft.com/office/officeart/2005/8/layout/list1"/>
    <dgm:cxn modelId="{CCAF4C42-D5F8-4BAF-B4BA-F1FCC9B61330}" type="presParOf" srcId="{948E5B02-4351-4BCF-9CAD-02352EEAA3EC}" destId="{F55631AF-434C-4845-AEBA-2EAB50116093}" srcOrd="1" destOrd="0" presId="urn:microsoft.com/office/officeart/2005/8/layout/list1"/>
    <dgm:cxn modelId="{ABA097BE-CA89-4B7B-9000-A3444AFD0899}" type="presParOf" srcId="{39D0679A-3643-431A-9E7E-64BF684B9BF1}" destId="{10D56662-3725-41F5-971B-DE235EE3B003}" srcOrd="9" destOrd="0" presId="urn:microsoft.com/office/officeart/2005/8/layout/list1"/>
    <dgm:cxn modelId="{D77BC34C-130A-4C37-9CDC-2CF3BFE7652B}" type="presParOf" srcId="{39D0679A-3643-431A-9E7E-64BF684B9BF1}" destId="{E6DC242E-870F-4887-A63A-D4F474E92B3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A6D374-2267-42C8-B47A-394D1886B62A}">
      <dsp:nvSpPr>
        <dsp:cNvPr id="0" name=""/>
        <dsp:cNvSpPr/>
      </dsp:nvSpPr>
      <dsp:spPr>
        <a:xfrm>
          <a:off x="0" y="252980"/>
          <a:ext cx="8872002" cy="1468930"/>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8566" tIns="395732" rIns="688566" bIns="113792" numCol="1" spcCol="1270" anchor="t" anchorCtr="0">
          <a:noAutofit/>
        </a:bodyPr>
        <a:lstStyle/>
        <a:p>
          <a:pPr marL="182880" marR="0" lvl="1" indent="-182880" algn="l" defTabSz="914400" rtl="0" eaLnBrk="1" fontAlgn="auto" latinLnBrk="0" hangingPunct="1">
            <a:lnSpc>
              <a:spcPct val="100000"/>
            </a:lnSpc>
            <a:spcBef>
              <a:spcPct val="0"/>
            </a:spcBef>
            <a:spcAft>
              <a:spcPts val="1200"/>
            </a:spcAft>
            <a:buClr>
              <a:srgbClr val="595959"/>
            </a:buClr>
            <a:buSzTx/>
            <a:buFont typeface="Arial" charset="0"/>
            <a:buChar char="•"/>
            <a:tabLst/>
          </a:pPr>
          <a:r>
            <a:rPr lang="en-IN" sz="1600" kern="1200" baseline="0">
              <a:solidFill>
                <a:srgbClr val="595959"/>
              </a:solidFill>
              <a:latin typeface="Arial" panose="020B0604020202020204" pitchFamily="34" charset="0"/>
              <a:ea typeface="Tahoma" charset="0"/>
              <a:cs typeface="Arial" panose="020B0604020202020204" pitchFamily="34" charset="0"/>
            </a:rPr>
            <a:t>${NoOfServers} </a:t>
          </a:r>
          <a:r>
            <a:rPr lang="en-US" sz="1600" kern="1200" baseline="0" dirty="0">
              <a:solidFill>
                <a:srgbClr val="595959"/>
              </a:solidFill>
              <a:latin typeface="Arial" panose="020B0604020202020204" pitchFamily="34" charset="0"/>
              <a:ea typeface="Tahoma" charset="0"/>
              <a:cs typeface="Arial" panose="020B0604020202020204" pitchFamily="34" charset="0"/>
            </a:rPr>
            <a:t>servers </a:t>
          </a:r>
          <a:r>
            <a:rPr lang="en-US" sz="1600" kern="1200" baseline="0">
              <a:solidFill>
                <a:srgbClr val="595959"/>
              </a:solidFill>
              <a:latin typeface="Arial" panose="020B0604020202020204" pitchFamily="34" charset="0"/>
              <a:ea typeface="Tahoma" charset="0"/>
              <a:cs typeface="Arial" panose="020B0604020202020204" pitchFamily="34" charset="0"/>
            </a:rPr>
            <a:t>and </a:t>
          </a:r>
          <a:r>
            <a:rPr lang="en-IN" sz="1600" kern="1200" baseline="0">
              <a:solidFill>
                <a:srgbClr val="595959"/>
              </a:solidFill>
              <a:latin typeface="Arial" panose="020B0604020202020204" pitchFamily="34" charset="0"/>
              <a:ea typeface="Tahoma" charset="0"/>
              <a:cs typeface="Arial" panose="020B0604020202020204" pitchFamily="34" charset="0"/>
            </a:rPr>
            <a:t>${NoOfVMs} </a:t>
          </a:r>
          <a:r>
            <a:rPr lang="en-US" sz="1600" kern="1200" baseline="0" dirty="0">
              <a:solidFill>
                <a:srgbClr val="595959"/>
              </a:solidFill>
              <a:latin typeface="Arial" panose="020B0604020202020204" pitchFamily="34" charset="0"/>
              <a:ea typeface="Tahoma" charset="0"/>
              <a:cs typeface="Arial" panose="020B0604020202020204" pitchFamily="34" charset="0"/>
            </a:rPr>
            <a:t>VMs </a:t>
          </a:r>
          <a:r>
            <a:rPr lang="en-US" sz="1600" kern="1200" baseline="0">
              <a:solidFill>
                <a:srgbClr val="595959"/>
              </a:solidFill>
              <a:latin typeface="Arial" panose="020B0604020202020204" pitchFamily="34" charset="0"/>
              <a:ea typeface="Tahoma" charset="0"/>
              <a:cs typeface="Arial" panose="020B0604020202020204" pitchFamily="34" charset="0"/>
            </a:rPr>
            <a:t>at </a:t>
          </a:r>
          <a:r>
            <a:rPr lang="en-IN" sz="1600" kern="1200" baseline="0">
              <a:solidFill>
                <a:srgbClr val="595959"/>
              </a:solidFill>
              <a:latin typeface="Arial" panose="020B0604020202020204" pitchFamily="34" charset="0"/>
              <a:ea typeface="Tahoma" charset="0"/>
              <a:cs typeface="Arial" panose="020B0604020202020204" pitchFamily="34" charset="0"/>
            </a:rPr>
            <a:t>${CustomerName}</a:t>
          </a:r>
          <a:r>
            <a:rPr lang="en-US" sz="1600" kern="1200" baseline="0">
              <a:solidFill>
                <a:srgbClr val="595959"/>
              </a:solidFill>
              <a:latin typeface="Arial" panose="020B0604020202020204" pitchFamily="34" charset="0"/>
              <a:ea typeface="Tahoma" charset="0"/>
              <a:cs typeface="Arial" panose="020B0604020202020204" pitchFamily="34" charset="0"/>
            </a:rPr>
            <a:t>.</a:t>
          </a:r>
          <a:endParaRPr lang="en-US" sz="1600" kern="1200" baseline="0" dirty="0">
            <a:solidFill>
              <a:srgbClr val="595959"/>
            </a:solidFill>
            <a:latin typeface="Arial" panose="020B0604020202020204" pitchFamily="34" charset="0"/>
            <a:ea typeface="Tahoma" charset="0"/>
            <a:cs typeface="Arial" panose="020B0604020202020204" pitchFamily="34" charset="0"/>
          </a:endParaRPr>
        </a:p>
        <a:p>
          <a:pPr marL="182880" marR="0" lvl="1" indent="-182880" algn="l" defTabSz="914400" rtl="0" eaLnBrk="1" fontAlgn="auto" latinLnBrk="0" hangingPunct="1">
            <a:lnSpc>
              <a:spcPct val="100000"/>
            </a:lnSpc>
            <a:spcBef>
              <a:spcPct val="0"/>
            </a:spcBef>
            <a:spcAft>
              <a:spcPts val="1200"/>
            </a:spcAft>
            <a:buClr>
              <a:srgbClr val="595959"/>
            </a:buClr>
            <a:buSzTx/>
            <a:buFont typeface="Arial" charset="0"/>
            <a:buChar char="•"/>
            <a:tabLst/>
          </a:pPr>
          <a:r>
            <a:rPr lang="en-IN" sz="1600" kern="1200" baseline="0">
              <a:solidFill>
                <a:srgbClr val="595959"/>
              </a:solidFill>
              <a:latin typeface="Arial" panose="020B0604020202020204" pitchFamily="34" charset="0"/>
              <a:ea typeface="Tahoma" charset="0"/>
              <a:cs typeface="Arial" panose="020B0604020202020204" pitchFamily="34" charset="0"/>
            </a:rPr>
            <a:t>${DataProtectionQ1}</a:t>
          </a:r>
          <a:r>
            <a:rPr lang="en-US" sz="1600" kern="1200" baseline="0">
              <a:solidFill>
                <a:srgbClr val="595959"/>
              </a:solidFill>
              <a:latin typeface="Arial" panose="020B0604020202020204" pitchFamily="34" charset="0"/>
              <a:ea typeface="Tahoma" charset="0"/>
              <a:cs typeface="Arial" panose="020B0604020202020204" pitchFamily="34" charset="0"/>
            </a:rPr>
            <a:t> </a:t>
          </a:r>
          <a:r>
            <a:rPr lang="en-US" sz="1600" kern="1200" baseline="0" dirty="0">
              <a:solidFill>
                <a:srgbClr val="595959"/>
              </a:solidFill>
              <a:latin typeface="Arial" panose="020B0604020202020204" pitchFamily="34" charset="0"/>
              <a:ea typeface="Tahoma" charset="0"/>
              <a:cs typeface="Arial" panose="020B0604020202020204" pitchFamily="34" charset="0"/>
            </a:rPr>
            <a:t>of data protected </a:t>
          </a:r>
          <a:r>
            <a:rPr lang="en-US" sz="1600" kern="1200" baseline="0">
              <a:solidFill>
                <a:srgbClr val="595959"/>
              </a:solidFill>
              <a:latin typeface="Arial" panose="020B0604020202020204" pitchFamily="34" charset="0"/>
              <a:ea typeface="Tahoma" charset="0"/>
              <a:cs typeface="Arial" panose="020B0604020202020204" pitchFamily="34" charset="0"/>
            </a:rPr>
            <a:t>for </a:t>
          </a:r>
          <a:r>
            <a:rPr lang="en-IN" sz="1600" kern="1200" baseline="0">
              <a:solidFill>
                <a:srgbClr val="595959"/>
              </a:solidFill>
              <a:latin typeface="Arial" panose="020B0604020202020204" pitchFamily="34" charset="0"/>
              <a:ea typeface="Tahoma" charset="0"/>
              <a:cs typeface="Arial" panose="020B0604020202020204" pitchFamily="34" charset="0"/>
            </a:rPr>
            <a:t>${CustomerName}. </a:t>
          </a:r>
          <a:r>
            <a:rPr lang="en-US" sz="1600" kern="1200" baseline="0">
              <a:solidFill>
                <a:srgbClr val="595959"/>
              </a:solidFill>
              <a:latin typeface="Arial" panose="020B0604020202020204" pitchFamily="34" charset="0"/>
              <a:ea typeface="Tahoma" charset="0"/>
              <a:cs typeface="Arial" panose="020B0604020202020204" pitchFamily="34" charset="0"/>
            </a:rPr>
            <a:t>${DataProtectedChangeVerb}</a:t>
          </a:r>
          <a:endParaRPr lang="en-US" sz="1600" kern="1200" baseline="0" dirty="0">
            <a:solidFill>
              <a:srgbClr val="595959"/>
            </a:solidFill>
            <a:latin typeface="Arial" panose="020B0604020202020204" pitchFamily="34" charset="0"/>
            <a:ea typeface="Tahoma" charset="0"/>
            <a:cs typeface="Arial" panose="020B0604020202020204" pitchFamily="34" charset="0"/>
          </a:endParaRPr>
        </a:p>
      </dsp:txBody>
      <dsp:txXfrm>
        <a:off x="0" y="252980"/>
        <a:ext cx="8872002" cy="1468930"/>
      </dsp:txXfrm>
    </dsp:sp>
    <dsp:sp modelId="{E2BBAB62-432A-4329-BFC3-7AB80F17BBF1}">
      <dsp:nvSpPr>
        <dsp:cNvPr id="0" name=""/>
        <dsp:cNvSpPr/>
      </dsp:nvSpPr>
      <dsp:spPr>
        <a:xfrm>
          <a:off x="443600" y="15471"/>
          <a:ext cx="6210401" cy="56088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738" tIns="0" rIns="234738" bIns="0" numCol="1" spcCol="1270" anchor="ctr" anchorCtr="0">
          <a:noAutofit/>
        </a:bodyPr>
        <a:lstStyle/>
        <a:p>
          <a:pPr marL="0" lvl="0" indent="0" algn="l" defTabSz="844550">
            <a:lnSpc>
              <a:spcPct val="90000"/>
            </a:lnSpc>
            <a:spcBef>
              <a:spcPct val="0"/>
            </a:spcBef>
            <a:spcAft>
              <a:spcPct val="35000"/>
            </a:spcAft>
            <a:buNone/>
          </a:pPr>
          <a:r>
            <a:rPr lang="en-US" sz="1900" b="0" kern="1200" dirty="0">
              <a:latin typeface="Arial" panose="020B0604020202020204" pitchFamily="34" charset="0"/>
              <a:cs typeface="Arial" panose="020B0604020202020204" pitchFamily="34" charset="0"/>
            </a:rPr>
            <a:t>Environmental Overview</a:t>
          </a:r>
        </a:p>
      </dsp:txBody>
      <dsp:txXfrm>
        <a:off x="470980" y="42851"/>
        <a:ext cx="6155641" cy="506120"/>
      </dsp:txXfrm>
    </dsp:sp>
    <dsp:sp modelId="{46B8E834-89E7-4CDD-9753-CA2CF48A20AB}">
      <dsp:nvSpPr>
        <dsp:cNvPr id="0" name=""/>
        <dsp:cNvSpPr/>
      </dsp:nvSpPr>
      <dsp:spPr>
        <a:xfrm>
          <a:off x="0" y="2044706"/>
          <a:ext cx="8872002" cy="748125"/>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8566" tIns="395732" rIns="688566" bIns="113792" numCol="1" spcCol="1270" anchor="t" anchorCtr="0">
          <a:noAutofit/>
        </a:bodyPr>
        <a:lstStyle/>
        <a:p>
          <a:pPr marL="182880" marR="0" lvl="1" indent="-182880" algn="l" defTabSz="914400" rtl="0" eaLnBrk="1" fontAlgn="auto" latinLnBrk="0" hangingPunct="1">
            <a:lnSpc>
              <a:spcPct val="100000"/>
            </a:lnSpc>
            <a:spcBef>
              <a:spcPct val="0"/>
            </a:spcBef>
            <a:spcAft>
              <a:spcPts val="1200"/>
            </a:spcAft>
            <a:buClr>
              <a:srgbClr val="595959"/>
            </a:buClr>
            <a:buSzTx/>
            <a:buFont typeface="Arial" charset="0"/>
            <a:buChar char="•"/>
            <a:tabLst/>
          </a:pPr>
          <a:r>
            <a:rPr lang="en-AU" sz="1600" kern="1200" baseline="0" dirty="0">
              <a:solidFill>
                <a:srgbClr val="595959"/>
              </a:solidFill>
              <a:latin typeface="Arial" panose="020B0604020202020204" pitchFamily="34" charset="0"/>
              <a:ea typeface="Tahoma" charset="0"/>
              <a:cs typeface="Arial" panose="020B0604020202020204" pitchFamily="34" charset="0"/>
            </a:rPr>
            <a:t>#</a:t>
          </a:r>
          <a:r>
            <a:rPr lang="en-AU" sz="1600" kern="1200" baseline="0" dirty="0" err="1">
              <a:solidFill>
                <a:srgbClr val="595959"/>
              </a:solidFill>
              <a:latin typeface="Arial" panose="020B0604020202020204" pitchFamily="34" charset="0"/>
              <a:ea typeface="Tahoma" charset="0"/>
              <a:cs typeface="Arial" panose="020B0604020202020204" pitchFamily="34" charset="0"/>
            </a:rPr>
            <a:t>KeyInitiative</a:t>
          </a:r>
          <a:r>
            <a:rPr lang="en-AU" sz="1600" kern="1200" baseline="0" dirty="0">
              <a:solidFill>
                <a:srgbClr val="595959"/>
              </a:solidFill>
              <a:latin typeface="Arial" panose="020B0604020202020204" pitchFamily="34" charset="0"/>
              <a:ea typeface="Tahoma" charset="0"/>
              <a:cs typeface="Arial" panose="020B0604020202020204" pitchFamily="34" charset="0"/>
            </a:rPr>
            <a:t>#</a:t>
          </a:r>
          <a:endParaRPr lang="en-US" sz="1600" kern="1200" baseline="0" dirty="0">
            <a:solidFill>
              <a:srgbClr val="595959"/>
            </a:solidFill>
            <a:latin typeface="Arial" panose="020B0604020202020204" pitchFamily="34" charset="0"/>
            <a:ea typeface="Tahoma" charset="0"/>
            <a:cs typeface="Arial" panose="020B0604020202020204" pitchFamily="34" charset="0"/>
          </a:endParaRPr>
        </a:p>
      </dsp:txBody>
      <dsp:txXfrm>
        <a:off x="0" y="2044706"/>
        <a:ext cx="8872002" cy="748125"/>
      </dsp:txXfrm>
    </dsp:sp>
    <dsp:sp modelId="{1FA4DFAC-035F-4647-A94C-2B4874B73B48}">
      <dsp:nvSpPr>
        <dsp:cNvPr id="0" name=""/>
        <dsp:cNvSpPr/>
      </dsp:nvSpPr>
      <dsp:spPr>
        <a:xfrm>
          <a:off x="443600" y="1867442"/>
          <a:ext cx="6210401" cy="56088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738" tIns="0" rIns="234738" bIns="0" numCol="1" spcCol="1270" anchor="ctr" anchorCtr="0">
          <a:noAutofit/>
        </a:bodyPr>
        <a:lstStyle/>
        <a:p>
          <a:pPr marL="0" lvl="0" indent="0" algn="l" defTabSz="844550">
            <a:lnSpc>
              <a:spcPct val="90000"/>
            </a:lnSpc>
            <a:spcBef>
              <a:spcPct val="0"/>
            </a:spcBef>
            <a:spcAft>
              <a:spcPct val="35000"/>
            </a:spcAft>
            <a:buNone/>
          </a:pPr>
          <a:r>
            <a:rPr lang="en-US" sz="1900" b="0" kern="1200" dirty="0">
              <a:latin typeface="Arial" panose="020B0604020202020204" pitchFamily="34" charset="0"/>
              <a:cs typeface="Arial" panose="020B0604020202020204" pitchFamily="34" charset="0"/>
            </a:rPr>
            <a:t>Key Initiatives</a:t>
          </a:r>
        </a:p>
      </dsp:txBody>
      <dsp:txXfrm>
        <a:off x="470980" y="1894822"/>
        <a:ext cx="6155641" cy="506120"/>
      </dsp:txXfrm>
    </dsp:sp>
    <dsp:sp modelId="{4DBB67FB-2132-4860-B2AE-36F55985DF37}">
      <dsp:nvSpPr>
        <dsp:cNvPr id="0" name=""/>
        <dsp:cNvSpPr/>
      </dsp:nvSpPr>
      <dsp:spPr>
        <a:xfrm>
          <a:off x="0" y="3279047"/>
          <a:ext cx="8872002" cy="2524495"/>
        </a:xfrm>
        <a:prstGeom prst="rect">
          <a:avLst/>
        </a:prstGeom>
        <a:solidFill>
          <a:schemeClr val="lt2">
            <a:alpha val="9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88566" tIns="395732" rIns="688566" bIns="113792" numCol="1" spcCol="1270" anchor="t" anchorCtr="0">
          <a:noAutofit/>
        </a:bodyPr>
        <a:lstStyle/>
        <a:p>
          <a:pPr marL="182880" marR="0" lvl="1" indent="-182880" algn="l" defTabSz="914400" rtl="0" eaLnBrk="1" fontAlgn="auto" latinLnBrk="0" hangingPunct="1">
            <a:lnSpc>
              <a:spcPct val="100000"/>
            </a:lnSpc>
            <a:spcBef>
              <a:spcPct val="0"/>
            </a:spcBef>
            <a:spcAft>
              <a:spcPts val="1200"/>
            </a:spcAft>
            <a:buClr>
              <a:srgbClr val="595959"/>
            </a:buClr>
            <a:buSzTx/>
            <a:buFont typeface="Arial" charset="0"/>
            <a:buChar char="•"/>
            <a:tabLst/>
          </a:pPr>
          <a:r>
            <a:rPr lang="en-US" sz="1600" kern="1200" baseline="0" dirty="0">
              <a:solidFill>
                <a:srgbClr val="595959"/>
              </a:solidFill>
              <a:latin typeface="Arial" panose="020B0604020202020204" pitchFamily="34" charset="0"/>
              <a:ea typeface="Tahoma" charset="0"/>
              <a:cs typeface="Arial" panose="020B0604020202020204" pitchFamily="34" charset="0"/>
            </a:rPr>
            <a:t>Job Success</a:t>
          </a:r>
        </a:p>
        <a:p>
          <a:pPr marL="365125" marR="0" lvl="1" indent="-182563" algn="l" defTabSz="914400" rtl="0" eaLnBrk="1" fontAlgn="auto" latinLnBrk="0" hangingPunct="1">
            <a:lnSpc>
              <a:spcPct val="100000"/>
            </a:lnSpc>
            <a:spcBef>
              <a:spcPct val="0"/>
            </a:spcBef>
            <a:spcAft>
              <a:spcPts val="600"/>
            </a:spcAft>
            <a:buClr>
              <a:srgbClr val="595959"/>
            </a:buClr>
            <a:buSzTx/>
            <a:buFont typeface="Arial" charset="0"/>
            <a:buChar char="•"/>
            <a:tabLst/>
          </a:pPr>
          <a:r>
            <a:rPr lang="en-IN"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${SuccessRateQ1}</a:t>
          </a:r>
          <a:r>
            <a:rPr lang="en-US"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 for </a:t>
          </a:r>
          <a:r>
            <a:rPr lang="en-IN"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${Quarter1}</a:t>
          </a:r>
          <a:r>
            <a:rPr lang="en-US"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 ${SuccessRateDiffVerb} </a:t>
          </a:r>
          <a:r>
            <a:rPr lang="en-IN"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${Quarter2}</a:t>
          </a:r>
          <a:endParaRPr lang="en-US" sz="1600" kern="1200" baseline="0" dirty="0">
            <a:solidFill>
              <a:srgbClr val="595959"/>
            </a:solidFill>
            <a:latin typeface="Arial" panose="020B0604020202020204" pitchFamily="34" charset="0"/>
            <a:ea typeface="Tahoma" panose="020B0604030504040204" pitchFamily="34" charset="0"/>
            <a:cs typeface="Arial" panose="020B0604020202020204" pitchFamily="34" charset="0"/>
          </a:endParaRPr>
        </a:p>
        <a:p>
          <a:pPr marL="182880" marR="0" lvl="1" indent="-182880" algn="l" defTabSz="914400" rtl="0" eaLnBrk="1" fontAlgn="auto" latinLnBrk="0" hangingPunct="1">
            <a:lnSpc>
              <a:spcPct val="100000"/>
            </a:lnSpc>
            <a:spcBef>
              <a:spcPct val="0"/>
            </a:spcBef>
            <a:spcAft>
              <a:spcPts val="1200"/>
            </a:spcAft>
            <a:buClr>
              <a:srgbClr val="595959"/>
            </a:buClr>
            <a:buSzTx/>
            <a:buFont typeface="Arial" charset="0"/>
            <a:buChar char="•"/>
            <a:tabLst/>
          </a:pPr>
          <a:r>
            <a:rPr lang="en-IN" sz="1600" kern="1200" baseline="0">
              <a:solidFill>
                <a:srgbClr val="595959"/>
              </a:solidFill>
              <a:latin typeface="Arial" panose="020B0604020202020204" pitchFamily="34" charset="0"/>
              <a:ea typeface="Tahoma" charset="0"/>
              <a:cs typeface="Arial" panose="020B0604020202020204" pitchFamily="34" charset="0"/>
            </a:rPr>
            <a:t>Software Version ${VersionNo} </a:t>
          </a:r>
          <a:r>
            <a:rPr lang="en-US" sz="1600" kern="1200" baseline="0">
              <a:solidFill>
                <a:srgbClr val="595959"/>
              </a:solidFill>
              <a:latin typeface="Arial" panose="020B0604020202020204" pitchFamily="34" charset="0"/>
              <a:ea typeface="Tahoma" charset="0"/>
              <a:cs typeface="Arial" panose="020B0604020202020204" pitchFamily="34" charset="0"/>
            </a:rPr>
            <a:t>installed </a:t>
          </a:r>
          <a:r>
            <a:rPr lang="en-US" sz="1600" kern="1200" baseline="0" dirty="0">
              <a:solidFill>
                <a:srgbClr val="595959"/>
              </a:solidFill>
              <a:latin typeface="Arial" panose="020B0604020202020204" pitchFamily="34" charset="0"/>
              <a:ea typeface="Tahoma" charset="0"/>
              <a:cs typeface="Arial" panose="020B0604020202020204" pitchFamily="34" charset="0"/>
            </a:rPr>
            <a:t>in the environment.</a:t>
          </a:r>
        </a:p>
        <a:p>
          <a:pPr marL="182880" marR="0" lvl="1" indent="-182880" algn="l" defTabSz="914400" rtl="0" eaLnBrk="1" fontAlgn="auto" latinLnBrk="0" hangingPunct="1">
            <a:lnSpc>
              <a:spcPct val="100000"/>
            </a:lnSpc>
            <a:spcBef>
              <a:spcPct val="0"/>
            </a:spcBef>
            <a:spcAft>
              <a:spcPts val="1200"/>
            </a:spcAft>
            <a:buClr>
              <a:srgbClr val="595959"/>
            </a:buClr>
            <a:buSzTx/>
            <a:buFont typeface="Arial" charset="0"/>
            <a:buChar char="•"/>
            <a:tabLst/>
          </a:pPr>
          <a:r>
            <a:rPr lang="en-US" sz="1600" kern="1200" baseline="0" dirty="0">
              <a:solidFill>
                <a:srgbClr val="595959"/>
              </a:solidFill>
              <a:latin typeface="Arial" panose="020B0604020202020204" pitchFamily="34" charset="0"/>
              <a:ea typeface="Tahoma" charset="0"/>
              <a:cs typeface="Arial" panose="020B0604020202020204" pitchFamily="34" charset="0"/>
            </a:rPr>
            <a:t>Disk Library free space in a healthy state.</a:t>
          </a:r>
        </a:p>
        <a:p>
          <a:pPr marL="365125" marR="0" lvl="1" indent="-182563" algn="l" defTabSz="914400" rtl="0" eaLnBrk="1" fontAlgn="auto" latinLnBrk="0" hangingPunct="1">
            <a:lnSpc>
              <a:spcPct val="100000"/>
            </a:lnSpc>
            <a:spcBef>
              <a:spcPct val="0"/>
            </a:spcBef>
            <a:spcAft>
              <a:spcPts val="600"/>
            </a:spcAft>
            <a:buClr>
              <a:srgbClr val="595959"/>
            </a:buClr>
            <a:buSzTx/>
            <a:buFont typeface="Arial" charset="0"/>
            <a:buChar char="•"/>
            <a:tabLst/>
          </a:pPr>
          <a:r>
            <a:rPr lang="en-IN"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${CustomerName} </a:t>
          </a:r>
          <a:r>
            <a:rPr lang="en-US"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at </a:t>
          </a:r>
          <a:r>
            <a:rPr lang="en-IN"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${FreeDiskSpace}</a:t>
          </a:r>
          <a:r>
            <a:rPr lang="en-US"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 </a:t>
          </a:r>
          <a:r>
            <a:rPr lang="en-US" sz="1600" kern="1200" baseline="0" dirty="0">
              <a:solidFill>
                <a:srgbClr val="595959"/>
              </a:solidFill>
              <a:latin typeface="Arial" panose="020B0604020202020204" pitchFamily="34" charset="0"/>
              <a:ea typeface="Tahoma" panose="020B0604030504040204" pitchFamily="34" charset="0"/>
              <a:cs typeface="Arial" panose="020B0604020202020204" pitchFamily="34" charset="0"/>
            </a:rPr>
            <a:t>free out </a:t>
          </a:r>
          <a:r>
            <a:rPr lang="en-US"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of </a:t>
          </a:r>
          <a:r>
            <a:rPr lang="en-IN" sz="1600" kern="1200" baseline="0">
              <a:solidFill>
                <a:srgbClr val="595959"/>
              </a:solidFill>
              <a:latin typeface="Arial" panose="020B0604020202020204" pitchFamily="34" charset="0"/>
              <a:ea typeface="Tahoma" panose="020B0604030504040204" pitchFamily="34" charset="0"/>
              <a:cs typeface="Arial" panose="020B0604020202020204" pitchFamily="34" charset="0"/>
            </a:rPr>
            <a:t>${TotalDiskSpace}</a:t>
          </a:r>
          <a:endParaRPr lang="en-US" sz="1600" kern="1200" baseline="0" dirty="0">
            <a:solidFill>
              <a:srgbClr val="595959"/>
            </a:solidFill>
            <a:latin typeface="Arial" panose="020B0604020202020204" pitchFamily="34" charset="0"/>
            <a:ea typeface="Tahoma" panose="020B0604030504040204" pitchFamily="34" charset="0"/>
            <a:cs typeface="Arial" panose="020B0604020202020204" pitchFamily="34" charset="0"/>
          </a:endParaRPr>
        </a:p>
      </dsp:txBody>
      <dsp:txXfrm>
        <a:off x="0" y="3279047"/>
        <a:ext cx="8872002" cy="2524495"/>
      </dsp:txXfrm>
    </dsp:sp>
    <dsp:sp modelId="{03C80031-AD2C-478B-B2D6-A8305A820F0B}">
      <dsp:nvSpPr>
        <dsp:cNvPr id="0" name=""/>
        <dsp:cNvSpPr/>
      </dsp:nvSpPr>
      <dsp:spPr>
        <a:xfrm>
          <a:off x="443600" y="2998607"/>
          <a:ext cx="6210401" cy="56088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34738" tIns="0" rIns="234738" bIns="0" numCol="1" spcCol="1270" anchor="ctr" anchorCtr="0">
          <a:noAutofit/>
        </a:bodyPr>
        <a:lstStyle/>
        <a:p>
          <a:pPr marL="0" lvl="0" indent="0" algn="l" defTabSz="844550">
            <a:lnSpc>
              <a:spcPct val="90000"/>
            </a:lnSpc>
            <a:spcBef>
              <a:spcPct val="0"/>
            </a:spcBef>
            <a:spcAft>
              <a:spcPct val="35000"/>
            </a:spcAft>
            <a:buNone/>
          </a:pPr>
          <a:r>
            <a:rPr lang="en-US" sz="1900" kern="1200" dirty="0">
              <a:latin typeface="Arial" panose="020B0604020202020204" pitchFamily="34" charset="0"/>
              <a:cs typeface="Arial" panose="020B0604020202020204" pitchFamily="34" charset="0"/>
            </a:rPr>
            <a:t>Achievements</a:t>
          </a:r>
        </a:p>
      </dsp:txBody>
      <dsp:txXfrm>
        <a:off x="470980" y="3025987"/>
        <a:ext cx="6155641" cy="50612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E928C6-014E-47CB-96D2-DDFAC7E4F87B}">
      <dsp:nvSpPr>
        <dsp:cNvPr id="0" name=""/>
        <dsp:cNvSpPr/>
      </dsp:nvSpPr>
      <dsp:spPr>
        <a:xfrm>
          <a:off x="0" y="130666"/>
          <a:ext cx="2464239" cy="1764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1A4923D-D0AE-4F8C-A28E-96818F1AA1A8}">
      <dsp:nvSpPr>
        <dsp:cNvPr id="0" name=""/>
        <dsp:cNvSpPr/>
      </dsp:nvSpPr>
      <dsp:spPr>
        <a:xfrm>
          <a:off x="123211" y="27346"/>
          <a:ext cx="1724967" cy="20664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Purchased</a:t>
          </a:r>
          <a:r>
            <a:rPr lang="en-US" sz="700" kern="1200">
              <a:solidFill>
                <a:srgbClr val="595959"/>
              </a:solidFill>
              <a:latin typeface="Arial" panose="020B0604020202020204" pitchFamily="34" charset="0"/>
              <a:cs typeface="Arial" panose="020B0604020202020204" pitchFamily="34" charset="0"/>
            </a:rPr>
            <a:t>: ${ReplPurchased}</a:t>
          </a:r>
          <a:endParaRPr lang="en-US" sz="700" kern="1200" dirty="0">
            <a:solidFill>
              <a:srgbClr val="595959"/>
            </a:solidFill>
            <a:latin typeface="Arial" panose="020B0604020202020204" pitchFamily="34" charset="0"/>
            <a:cs typeface="Arial" panose="020B0604020202020204" pitchFamily="34" charset="0"/>
          </a:endParaRPr>
        </a:p>
      </dsp:txBody>
      <dsp:txXfrm>
        <a:off x="133298" y="37433"/>
        <a:ext cx="1704793" cy="186466"/>
      </dsp:txXfrm>
    </dsp:sp>
    <dsp:sp modelId="{DD938B69-2217-4ABC-AC4A-3AEA6575AF9F}">
      <dsp:nvSpPr>
        <dsp:cNvPr id="0" name=""/>
        <dsp:cNvSpPr/>
      </dsp:nvSpPr>
      <dsp:spPr>
        <a:xfrm>
          <a:off x="0" y="448187"/>
          <a:ext cx="2464239" cy="1764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42FF9B3-4A70-4EFF-9D08-39DD2D09D8CD}">
      <dsp:nvSpPr>
        <dsp:cNvPr id="0" name=""/>
        <dsp:cNvSpPr/>
      </dsp:nvSpPr>
      <dsp:spPr>
        <a:xfrm>
          <a:off x="123211" y="344866"/>
          <a:ext cx="1724967" cy="20664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Current Usage</a:t>
          </a:r>
          <a:r>
            <a:rPr lang="en-US" sz="700" kern="1200">
              <a:solidFill>
                <a:srgbClr val="595959"/>
              </a:solidFill>
              <a:latin typeface="Arial" panose="020B0604020202020204" pitchFamily="34" charset="0"/>
              <a:cs typeface="Arial" panose="020B0604020202020204" pitchFamily="34" charset="0"/>
            </a:rPr>
            <a:t>: ${CurrentReplUsage}</a:t>
          </a:r>
          <a:endParaRPr lang="en-US" sz="700" kern="1200" dirty="0">
            <a:solidFill>
              <a:srgbClr val="595959"/>
            </a:solidFill>
            <a:latin typeface="Arial" panose="020B0604020202020204" pitchFamily="34" charset="0"/>
            <a:cs typeface="Arial" panose="020B0604020202020204" pitchFamily="34" charset="0"/>
          </a:endParaRPr>
        </a:p>
      </dsp:txBody>
      <dsp:txXfrm>
        <a:off x="133298" y="354953"/>
        <a:ext cx="1704793" cy="186466"/>
      </dsp:txXfrm>
    </dsp:sp>
    <dsp:sp modelId="{04F093E2-0106-4C9A-8AE8-3C03A2A585AA}">
      <dsp:nvSpPr>
        <dsp:cNvPr id="0" name=""/>
        <dsp:cNvSpPr/>
      </dsp:nvSpPr>
      <dsp:spPr>
        <a:xfrm>
          <a:off x="0" y="765707"/>
          <a:ext cx="2464239" cy="1764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C52E9B9-7C4D-4CD2-9B32-65C7D6851487}">
      <dsp:nvSpPr>
        <dsp:cNvPr id="0" name=""/>
        <dsp:cNvSpPr/>
      </dsp:nvSpPr>
      <dsp:spPr>
        <a:xfrm>
          <a:off x="132447" y="662387"/>
          <a:ext cx="1724967" cy="20664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Peak Usage </a:t>
          </a:r>
          <a:r>
            <a:rPr lang="en-US" sz="700" kern="1200">
              <a:solidFill>
                <a:srgbClr val="595959"/>
              </a:solidFill>
              <a:latin typeface="Arial" panose="020B0604020202020204" pitchFamily="34" charset="0"/>
              <a:cs typeface="Arial" panose="020B0604020202020204" pitchFamily="34" charset="0"/>
            </a:rPr>
            <a:t>In ${Quarter1}: ${PeakReplUsage}</a:t>
          </a:r>
          <a:endParaRPr lang="en-US" sz="700" kern="1200" dirty="0">
            <a:solidFill>
              <a:srgbClr val="595959"/>
            </a:solidFill>
            <a:latin typeface="Arial" panose="020B0604020202020204" pitchFamily="34" charset="0"/>
            <a:cs typeface="Arial" panose="020B0604020202020204" pitchFamily="34" charset="0"/>
          </a:endParaRPr>
        </a:p>
      </dsp:txBody>
      <dsp:txXfrm>
        <a:off x="142534" y="672474"/>
        <a:ext cx="1704793" cy="18646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74A592-3EB3-4046-9E12-7F7C7DF9525A}">
      <dsp:nvSpPr>
        <dsp:cNvPr id="0" name=""/>
        <dsp:cNvSpPr/>
      </dsp:nvSpPr>
      <dsp:spPr>
        <a:xfrm>
          <a:off x="0" y="130677"/>
          <a:ext cx="2464239" cy="1764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A09D9EA-C186-4467-86DB-35950227EC31}">
      <dsp:nvSpPr>
        <dsp:cNvPr id="0" name=""/>
        <dsp:cNvSpPr/>
      </dsp:nvSpPr>
      <dsp:spPr>
        <a:xfrm>
          <a:off x="123211" y="27357"/>
          <a:ext cx="1724967" cy="20664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Purchased</a:t>
          </a:r>
          <a:r>
            <a:rPr lang="en-US" sz="700" kern="1200">
              <a:solidFill>
                <a:srgbClr val="595959"/>
              </a:solidFill>
              <a:latin typeface="Arial" panose="020B0604020202020204" pitchFamily="34" charset="0"/>
              <a:cs typeface="Arial" panose="020B0604020202020204" pitchFamily="34" charset="0"/>
            </a:rPr>
            <a:t>: ${SnapshotPurchased}</a:t>
          </a:r>
          <a:endParaRPr lang="en-US" sz="700" kern="1200" dirty="0">
            <a:solidFill>
              <a:srgbClr val="595959"/>
            </a:solidFill>
            <a:latin typeface="Arial" panose="020B0604020202020204" pitchFamily="34" charset="0"/>
            <a:cs typeface="Arial" panose="020B0604020202020204" pitchFamily="34" charset="0"/>
          </a:endParaRPr>
        </a:p>
      </dsp:txBody>
      <dsp:txXfrm>
        <a:off x="133298" y="37444"/>
        <a:ext cx="1704793" cy="186466"/>
      </dsp:txXfrm>
    </dsp:sp>
    <dsp:sp modelId="{D6B906D0-8272-49BB-BC5F-C0A6A779CDDC}">
      <dsp:nvSpPr>
        <dsp:cNvPr id="0" name=""/>
        <dsp:cNvSpPr/>
      </dsp:nvSpPr>
      <dsp:spPr>
        <a:xfrm>
          <a:off x="0" y="448197"/>
          <a:ext cx="2464239" cy="1764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3355E27-2778-49C1-B402-3BB37DE6D9B5}">
      <dsp:nvSpPr>
        <dsp:cNvPr id="0" name=""/>
        <dsp:cNvSpPr/>
      </dsp:nvSpPr>
      <dsp:spPr>
        <a:xfrm>
          <a:off x="123211" y="344877"/>
          <a:ext cx="1724967" cy="20664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Current Usage</a:t>
          </a:r>
          <a:r>
            <a:rPr lang="en-US" sz="700" kern="1200">
              <a:solidFill>
                <a:srgbClr val="595959"/>
              </a:solidFill>
              <a:latin typeface="Arial" panose="020B0604020202020204" pitchFamily="34" charset="0"/>
              <a:cs typeface="Arial" panose="020B0604020202020204" pitchFamily="34" charset="0"/>
            </a:rPr>
            <a:t>: ${CurrentSnapshotUsage}</a:t>
          </a:r>
          <a:endParaRPr lang="en-US" sz="700" kern="1200" dirty="0">
            <a:solidFill>
              <a:srgbClr val="595959"/>
            </a:solidFill>
            <a:latin typeface="Arial" panose="020B0604020202020204" pitchFamily="34" charset="0"/>
            <a:cs typeface="Arial" panose="020B0604020202020204" pitchFamily="34" charset="0"/>
          </a:endParaRPr>
        </a:p>
      </dsp:txBody>
      <dsp:txXfrm>
        <a:off x="133298" y="354964"/>
        <a:ext cx="1704793" cy="186466"/>
      </dsp:txXfrm>
    </dsp:sp>
    <dsp:sp modelId="{D437BDC8-7C35-4E7C-8312-76145F37B973}">
      <dsp:nvSpPr>
        <dsp:cNvPr id="0" name=""/>
        <dsp:cNvSpPr/>
      </dsp:nvSpPr>
      <dsp:spPr>
        <a:xfrm>
          <a:off x="0" y="765717"/>
          <a:ext cx="2464239" cy="1764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F82C82B-3FC5-4F9D-B95C-063FB072BA61}">
      <dsp:nvSpPr>
        <dsp:cNvPr id="0" name=""/>
        <dsp:cNvSpPr/>
      </dsp:nvSpPr>
      <dsp:spPr>
        <a:xfrm>
          <a:off x="123211" y="662397"/>
          <a:ext cx="1724967" cy="20664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Peak Usage </a:t>
          </a:r>
          <a:r>
            <a:rPr lang="en-US" sz="700" kern="1200">
              <a:solidFill>
                <a:srgbClr val="595959"/>
              </a:solidFill>
              <a:latin typeface="Arial" panose="020B0604020202020204" pitchFamily="34" charset="0"/>
              <a:cs typeface="Arial" panose="020B0604020202020204" pitchFamily="34" charset="0"/>
            </a:rPr>
            <a:t>In ${Quarter1}: ${PeakSnapshotUsage}</a:t>
          </a:r>
          <a:endParaRPr lang="en-US" sz="700" kern="1200" dirty="0">
            <a:solidFill>
              <a:srgbClr val="595959"/>
            </a:solidFill>
            <a:latin typeface="Arial" panose="020B0604020202020204" pitchFamily="34" charset="0"/>
            <a:cs typeface="Arial" panose="020B0604020202020204" pitchFamily="34" charset="0"/>
          </a:endParaRPr>
        </a:p>
      </dsp:txBody>
      <dsp:txXfrm>
        <a:off x="133298" y="672484"/>
        <a:ext cx="1704793" cy="1864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5C2286-76B1-4BEB-BDDD-A3CD2596CE3E}">
      <dsp:nvSpPr>
        <dsp:cNvPr id="0" name=""/>
        <dsp:cNvSpPr/>
      </dsp:nvSpPr>
      <dsp:spPr>
        <a:xfrm>
          <a:off x="0" y="0"/>
          <a:ext cx="10362837" cy="418982"/>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latin typeface="Arial" panose="020B0604020202020204" pitchFamily="34" charset="0"/>
              <a:cs typeface="Arial" panose="020B0604020202020204" pitchFamily="34" charset="0"/>
            </a:rPr>
            <a:t>${ClientsProtectedChangeRate}${Quarter2}</a:t>
          </a:r>
          <a:endParaRPr lang="en-US" sz="1700" kern="1200" dirty="0">
            <a:latin typeface="Arial" panose="020B0604020202020204" pitchFamily="34" charset="0"/>
            <a:cs typeface="Arial" panose="020B0604020202020204" pitchFamily="34" charset="0"/>
          </a:endParaRPr>
        </a:p>
      </dsp:txBody>
      <dsp:txXfrm>
        <a:off x="20453" y="20453"/>
        <a:ext cx="10321931" cy="3780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548026-F9CA-4776-8DC3-83D503725CAB}">
      <dsp:nvSpPr>
        <dsp:cNvPr id="0" name=""/>
        <dsp:cNvSpPr/>
      </dsp:nvSpPr>
      <dsp:spPr>
        <a:xfrm>
          <a:off x="0" y="295"/>
          <a:ext cx="10362837" cy="41962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latin typeface="Arial" panose="020B0604020202020204" pitchFamily="34" charset="0"/>
              <a:cs typeface="Arial" panose="020B0604020202020204" pitchFamily="34" charset="0"/>
            </a:rPr>
            <a:t>${SuccessRateChangeRate}${Quarter2}</a:t>
          </a:r>
        </a:p>
      </dsp:txBody>
      <dsp:txXfrm>
        <a:off x="20484" y="20779"/>
        <a:ext cx="10321869" cy="3786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D3099F-D331-41A1-8A1A-9413642C2473}">
      <dsp:nvSpPr>
        <dsp:cNvPr id="0" name=""/>
        <dsp:cNvSpPr/>
      </dsp:nvSpPr>
      <dsp:spPr>
        <a:xfrm>
          <a:off x="0" y="90"/>
          <a:ext cx="10362837" cy="420126"/>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latin typeface="Arial" panose="020B0604020202020204" pitchFamily="34" charset="0"/>
              <a:cs typeface="Arial" panose="020B0604020202020204" pitchFamily="34" charset="0"/>
            </a:rPr>
            <a:t>${JobCountChangeRate}${Quarter2}</a:t>
          </a:r>
        </a:p>
      </dsp:txBody>
      <dsp:txXfrm>
        <a:off x="20509" y="20599"/>
        <a:ext cx="10321819" cy="37910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0F7CC1-A6D8-43A4-80C3-B717D0A8BACA}">
      <dsp:nvSpPr>
        <dsp:cNvPr id="0" name=""/>
        <dsp:cNvSpPr/>
      </dsp:nvSpPr>
      <dsp:spPr>
        <a:xfrm>
          <a:off x="0" y="342"/>
          <a:ext cx="10362837" cy="419874"/>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latin typeface="Arial" panose="020B0604020202020204" pitchFamily="34" charset="0"/>
              <a:cs typeface="Arial" panose="020B0604020202020204" pitchFamily="34" charset="0"/>
            </a:rPr>
            <a:t>${DataProtectionGrowthRate}${DataProtectionGrowthArea}${Quarter2}</a:t>
          </a:r>
        </a:p>
      </dsp:txBody>
      <dsp:txXfrm>
        <a:off x="20497" y="20839"/>
        <a:ext cx="10321843" cy="3788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492D87-B978-4A9A-8079-8CE4C3164246}">
      <dsp:nvSpPr>
        <dsp:cNvPr id="0" name=""/>
        <dsp:cNvSpPr/>
      </dsp:nvSpPr>
      <dsp:spPr>
        <a:xfrm>
          <a:off x="0" y="163"/>
          <a:ext cx="9861550" cy="525192"/>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dirty="0">
              <a:latin typeface="Arial" panose="020B0604020202020204" pitchFamily="34" charset="0"/>
              <a:cs typeface="Arial" panose="020B0604020202020204" pitchFamily="34" charset="0"/>
            </a:rPr>
            <a:t>Total </a:t>
          </a:r>
          <a:r>
            <a:rPr lang="en-US" sz="1700" kern="1200">
              <a:latin typeface="Arial" panose="020B0604020202020204" pitchFamily="34" charset="0"/>
              <a:cs typeface="Arial" panose="020B0604020202020204" pitchFamily="34" charset="0"/>
            </a:rPr>
            <a:t>Support Incidents Opened ${SupportCasesChangeRate} ${SupportCasesChangeRatePhrase}${Quarter2}</a:t>
          </a:r>
          <a:endParaRPr lang="en-US" sz="1700" kern="1200" dirty="0">
            <a:latin typeface="Arial" panose="020B0604020202020204" pitchFamily="34" charset="0"/>
            <a:cs typeface="Arial" panose="020B0604020202020204" pitchFamily="34" charset="0"/>
          </a:endParaRPr>
        </a:p>
      </dsp:txBody>
      <dsp:txXfrm>
        <a:off x="25638" y="25801"/>
        <a:ext cx="9810274" cy="47391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F64B75-F1E5-4A1E-A3E1-7D4A491984CE}">
      <dsp:nvSpPr>
        <dsp:cNvPr id="0" name=""/>
        <dsp:cNvSpPr/>
      </dsp:nvSpPr>
      <dsp:spPr>
        <a:xfrm>
          <a:off x="0" y="375"/>
          <a:ext cx="9861550" cy="525144"/>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US" sz="1700" kern="1200">
              <a:latin typeface="Arial" panose="020B0604020202020204" pitchFamily="34" charset="0"/>
              <a:cs typeface="Arial" panose="020B0604020202020204" pitchFamily="34" charset="0"/>
            </a:rPr>
            <a:t>Time to Respond (TTR) for Support Incidents ${TTRChangeRate} ${SupportCasesChangeRatePhrase}${Quarter2}</a:t>
          </a:r>
        </a:p>
      </dsp:txBody>
      <dsp:txXfrm>
        <a:off x="25635" y="26010"/>
        <a:ext cx="9810280" cy="473874"/>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F64B75-F1E5-4A1E-A3E1-7D4A491984CE}">
      <dsp:nvSpPr>
        <dsp:cNvPr id="0" name=""/>
        <dsp:cNvSpPr/>
      </dsp:nvSpPr>
      <dsp:spPr>
        <a:xfrm>
          <a:off x="0" y="122"/>
          <a:ext cx="9861550" cy="525397"/>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l" defTabSz="755650">
            <a:lnSpc>
              <a:spcPct val="90000"/>
            </a:lnSpc>
            <a:spcBef>
              <a:spcPct val="0"/>
            </a:spcBef>
            <a:spcAft>
              <a:spcPct val="35000"/>
            </a:spcAft>
            <a:buNone/>
          </a:pPr>
          <a:r>
            <a:rPr lang="en-AU" sz="1700" kern="1200">
              <a:latin typeface="Arial" panose="020B0604020202020204" pitchFamily="34" charset="0"/>
              <a:cs typeface="Arial" panose="020B0604020202020204" pitchFamily="34" charset="0"/>
            </a:rPr>
            <a:t>Time to Close (TTC) for Support Incidents (x.xx% decrease)</a:t>
          </a:r>
          <a:endParaRPr lang="en-US" sz="1700" kern="1200">
            <a:latin typeface="Arial" panose="020B0604020202020204" pitchFamily="34" charset="0"/>
            <a:cs typeface="Arial" panose="020B0604020202020204" pitchFamily="34" charset="0"/>
          </a:endParaRPr>
        </a:p>
      </dsp:txBody>
      <dsp:txXfrm>
        <a:off x="25648" y="25770"/>
        <a:ext cx="9810254" cy="474101"/>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204A24-9190-421E-86F0-759B2421D1D6}">
      <dsp:nvSpPr>
        <dsp:cNvPr id="0" name=""/>
        <dsp:cNvSpPr/>
      </dsp:nvSpPr>
      <dsp:spPr>
        <a:xfrm>
          <a:off x="0" y="158244"/>
          <a:ext cx="2464239" cy="2268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528F384-B5BC-4E88-9932-6C5222B71C72}">
      <dsp:nvSpPr>
        <dsp:cNvPr id="0" name=""/>
        <dsp:cNvSpPr/>
      </dsp:nvSpPr>
      <dsp:spPr>
        <a:xfrm>
          <a:off x="123211" y="25404"/>
          <a:ext cx="1724967" cy="26568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Purchased</a:t>
          </a:r>
          <a:r>
            <a:rPr lang="en-US" sz="700" kern="1200">
              <a:solidFill>
                <a:srgbClr val="595959"/>
              </a:solidFill>
              <a:latin typeface="Arial" panose="020B0604020202020204" pitchFamily="34" charset="0"/>
              <a:cs typeface="Arial" panose="020B0604020202020204" pitchFamily="34" charset="0"/>
            </a:rPr>
            <a:t>: ${BackupPurchased}</a:t>
          </a:r>
          <a:endParaRPr lang="en-US" sz="700" kern="1200" dirty="0">
            <a:solidFill>
              <a:srgbClr val="595959"/>
            </a:solidFill>
            <a:latin typeface="Arial" panose="020B0604020202020204" pitchFamily="34" charset="0"/>
            <a:cs typeface="Arial" panose="020B0604020202020204" pitchFamily="34" charset="0"/>
          </a:endParaRPr>
        </a:p>
      </dsp:txBody>
      <dsp:txXfrm>
        <a:off x="136180" y="38373"/>
        <a:ext cx="1699029" cy="239742"/>
      </dsp:txXfrm>
    </dsp:sp>
    <dsp:sp modelId="{6398D56F-E849-4FBE-90CB-34EF1581BF56}">
      <dsp:nvSpPr>
        <dsp:cNvPr id="0" name=""/>
        <dsp:cNvSpPr/>
      </dsp:nvSpPr>
      <dsp:spPr>
        <a:xfrm>
          <a:off x="0" y="566484"/>
          <a:ext cx="2464239" cy="2268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7DCBE9A-3498-4D42-A6DF-0F7A9A8A6698}">
      <dsp:nvSpPr>
        <dsp:cNvPr id="0" name=""/>
        <dsp:cNvSpPr/>
      </dsp:nvSpPr>
      <dsp:spPr>
        <a:xfrm>
          <a:off x="123211" y="433644"/>
          <a:ext cx="1724967" cy="26568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Current Usage</a:t>
          </a:r>
          <a:r>
            <a:rPr lang="en-US" sz="700" kern="1200">
              <a:solidFill>
                <a:srgbClr val="595959"/>
              </a:solidFill>
              <a:latin typeface="Arial" panose="020B0604020202020204" pitchFamily="34" charset="0"/>
              <a:cs typeface="Arial" panose="020B0604020202020204" pitchFamily="34" charset="0"/>
            </a:rPr>
            <a:t>: ${CurrentBackupUsage}</a:t>
          </a:r>
          <a:endParaRPr lang="en-US" sz="700" kern="1200" dirty="0">
            <a:solidFill>
              <a:srgbClr val="595959"/>
            </a:solidFill>
            <a:latin typeface="Arial" panose="020B0604020202020204" pitchFamily="34" charset="0"/>
            <a:cs typeface="Arial" panose="020B0604020202020204" pitchFamily="34" charset="0"/>
          </a:endParaRPr>
        </a:p>
      </dsp:txBody>
      <dsp:txXfrm>
        <a:off x="136180" y="446613"/>
        <a:ext cx="1699029" cy="239742"/>
      </dsp:txXfrm>
    </dsp:sp>
    <dsp:sp modelId="{E6DC242E-870F-4887-A63A-D4F474E92B35}">
      <dsp:nvSpPr>
        <dsp:cNvPr id="0" name=""/>
        <dsp:cNvSpPr/>
      </dsp:nvSpPr>
      <dsp:spPr>
        <a:xfrm>
          <a:off x="0" y="974724"/>
          <a:ext cx="2464239" cy="2268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55631AF-434C-4845-AEBA-2EAB50116093}">
      <dsp:nvSpPr>
        <dsp:cNvPr id="0" name=""/>
        <dsp:cNvSpPr/>
      </dsp:nvSpPr>
      <dsp:spPr>
        <a:xfrm>
          <a:off x="123211" y="841884"/>
          <a:ext cx="1724967" cy="26568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Peak Usage </a:t>
          </a:r>
          <a:r>
            <a:rPr lang="en-US" sz="700" kern="1200">
              <a:solidFill>
                <a:srgbClr val="595959"/>
              </a:solidFill>
              <a:latin typeface="Arial" panose="020B0604020202020204" pitchFamily="34" charset="0"/>
              <a:cs typeface="Arial" panose="020B0604020202020204" pitchFamily="34" charset="0"/>
            </a:rPr>
            <a:t>In ${Quarter1}: ${PeakBackupUsage}</a:t>
          </a:r>
          <a:endParaRPr lang="en-US" sz="700" kern="1200" dirty="0">
            <a:solidFill>
              <a:srgbClr val="595959"/>
            </a:solidFill>
            <a:latin typeface="Arial" panose="020B0604020202020204" pitchFamily="34" charset="0"/>
            <a:cs typeface="Arial" panose="020B0604020202020204" pitchFamily="34" charset="0"/>
          </a:endParaRPr>
        </a:p>
      </dsp:txBody>
      <dsp:txXfrm>
        <a:off x="136180" y="854853"/>
        <a:ext cx="1699029" cy="23974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C626241-1E40-1D46-B4F2-81ED38703DD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7CA7C282-D94C-8443-94E2-86EE4086992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451B76B9-A75A-4602-850A-3FE66F8EB785}" type="datetimeFigureOut">
              <a:rPr lang="en-US"/>
              <a:pPr>
                <a:defRPr/>
              </a:pPr>
              <a:t>9/27/2020</a:t>
            </a:fld>
            <a:endParaRPr lang="en-US"/>
          </a:p>
        </p:txBody>
      </p:sp>
      <p:sp>
        <p:nvSpPr>
          <p:cNvPr id="4" name="Footer Placeholder 3">
            <a:extLst>
              <a:ext uri="{FF2B5EF4-FFF2-40B4-BE49-F238E27FC236}">
                <a16:creationId xmlns:a16="http://schemas.microsoft.com/office/drawing/2014/main" id="{4711107E-3C4F-C04F-9ADA-174A21A05F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id="{F7921674-766A-774C-96C3-4742ECCBA4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CC590FA9-B6D0-42C3-AFB7-2A42C35295A6}"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A1749E-EC14-43F8-8D3C-18E3B675DF9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DCD44F21-C928-4D94-A053-1D64908317C3}"/>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60CC0D01-53CD-4D05-894B-BE413F9B3E2D}" type="datetimeFigureOut">
              <a:rPr lang="en-US"/>
              <a:pPr>
                <a:defRPr/>
              </a:pPr>
              <a:t>9/27/2020</a:t>
            </a:fld>
            <a:endParaRPr lang="en-US"/>
          </a:p>
        </p:txBody>
      </p:sp>
      <p:sp>
        <p:nvSpPr>
          <p:cNvPr id="4" name="Slide Image Placeholder 3">
            <a:extLst>
              <a:ext uri="{FF2B5EF4-FFF2-40B4-BE49-F238E27FC236}">
                <a16:creationId xmlns:a16="http://schemas.microsoft.com/office/drawing/2014/main" id="{3A22D4E0-5BB1-4D16-826B-5D3FC59A5D7A}"/>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8F4E1004-F867-4355-A4ED-C77AD3B24CDB}"/>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CD1429D9-8F13-4623-BCA9-05D8562DF05E}"/>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7E82F281-A15A-4F6B-AFE2-FB9906FC40FC}"/>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E053A437-3843-4F57-8FF8-0326EBD5986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23F9F5E9-FA6C-48F7-8034-71C58B3D6D4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AD8FDA91-5C30-4C86-B14D-AC00CD155DB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3012" name="Slide Number Placeholder 3">
            <a:extLst>
              <a:ext uri="{FF2B5EF4-FFF2-40B4-BE49-F238E27FC236}">
                <a16:creationId xmlns:a16="http://schemas.microsoft.com/office/drawing/2014/main" id="{FDC5E708-FD62-473D-B26E-9423D6A20CD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ECC471E1-1AF6-40CA-BE2D-CB2E2ABA46FA}" type="slidenum">
              <a:rPr lang="en-US" altLang="en-US" smtClean="0">
                <a:latin typeface="Calibri" panose="020F0502020204030204" pitchFamily="34" charset="0"/>
              </a:rPr>
              <a:pPr fontAlgn="base">
                <a:spcBef>
                  <a:spcPct val="0"/>
                </a:spcBef>
                <a:spcAft>
                  <a:spcPct val="0"/>
                </a:spcAft>
              </a:pPr>
              <a:t>10</a:t>
            </a:fld>
            <a:endParaRPr lang="en-US" altLang="en-US">
              <a:latin typeface="Calibri" panose="020F050202020403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23F9F5E9-FA6C-48F7-8034-71C58B3D6D4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AD8FDA91-5C30-4C86-B14D-AC00CD155DB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3012" name="Slide Number Placeholder 3">
            <a:extLst>
              <a:ext uri="{FF2B5EF4-FFF2-40B4-BE49-F238E27FC236}">
                <a16:creationId xmlns:a16="http://schemas.microsoft.com/office/drawing/2014/main" id="{FDC5E708-FD62-473D-B26E-9423D6A20CD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ECC471E1-1AF6-40CA-BE2D-CB2E2ABA46FA}" type="slidenum">
              <a:rPr lang="en-US" altLang="en-US" smtClean="0">
                <a:latin typeface="Calibri" panose="020F0502020204030204" pitchFamily="34" charset="0"/>
              </a:rPr>
              <a:pPr fontAlgn="base">
                <a:spcBef>
                  <a:spcPct val="0"/>
                </a:spcBef>
                <a:spcAft>
                  <a:spcPct val="0"/>
                </a:spcAft>
              </a:pPr>
              <a:t>43</a:t>
            </a:fld>
            <a:endParaRPr lang="en-US" altLang="en-US">
              <a:latin typeface="Calibri" panose="020F0502020204030204" pitchFamily="34" charset="0"/>
            </a:endParaRPr>
          </a:p>
        </p:txBody>
      </p:sp>
    </p:spTree>
    <p:extLst>
      <p:ext uri="{BB962C8B-B14F-4D97-AF65-F5344CB8AC3E}">
        <p14:creationId xmlns:p14="http://schemas.microsoft.com/office/powerpoint/2010/main" val="7513598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88B6B94B-E81D-434D-9FCD-763FA24958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D0F4D9CE-78DD-44EA-85E6-07A1F7500A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4CBA23E1-8EA3-4E8B-94AA-466439AE7C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A8ADA061-7FCD-4E9D-854A-ED95CF704068}" type="slidenum">
              <a:rPr lang="en-US" altLang="en-US" smtClean="0">
                <a:latin typeface="Calibri" panose="020F0502020204030204" pitchFamily="34" charset="0"/>
              </a:rPr>
              <a:pPr fontAlgn="base">
                <a:spcBef>
                  <a:spcPct val="0"/>
                </a:spcBef>
                <a:spcAft>
                  <a:spcPct val="0"/>
                </a:spcAft>
              </a:pPr>
              <a:t>44</a:t>
            </a:fld>
            <a:endParaRPr lang="en-US" altLang="en-US">
              <a:latin typeface="Calibri" panose="020F0502020204030204" pitchFamily="34" charset="0"/>
            </a:endParaRPr>
          </a:p>
        </p:txBody>
      </p:sp>
    </p:spTree>
    <p:extLst>
      <p:ext uri="{BB962C8B-B14F-4D97-AF65-F5344CB8AC3E}">
        <p14:creationId xmlns:p14="http://schemas.microsoft.com/office/powerpoint/2010/main" val="1191012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88B6B94B-E81D-434D-9FCD-763FA24958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D0F4D9CE-78DD-44EA-85E6-07A1F7500A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4CBA23E1-8EA3-4E8B-94AA-466439AE7C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A8ADA061-7FCD-4E9D-854A-ED95CF704068}" type="slidenum">
              <a:rPr lang="en-US" altLang="en-US" smtClean="0">
                <a:latin typeface="Calibri" panose="020F0502020204030204" pitchFamily="34" charset="0"/>
              </a:rPr>
              <a:pPr fontAlgn="base">
                <a:spcBef>
                  <a:spcPct val="0"/>
                </a:spcBef>
                <a:spcAft>
                  <a:spcPct val="0"/>
                </a:spcAft>
              </a:pPr>
              <a:t>45</a:t>
            </a:fld>
            <a:endParaRPr lang="en-US" altLang="en-US">
              <a:latin typeface="Calibri" panose="020F0502020204030204" pitchFamily="34" charset="0"/>
            </a:endParaRPr>
          </a:p>
        </p:txBody>
      </p:sp>
    </p:spTree>
    <p:extLst>
      <p:ext uri="{BB962C8B-B14F-4D97-AF65-F5344CB8AC3E}">
        <p14:creationId xmlns:p14="http://schemas.microsoft.com/office/powerpoint/2010/main" val="22981400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88B6B94B-E81D-434D-9FCD-763FA24958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D0F4D9CE-78DD-44EA-85E6-07A1F7500A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4CBA23E1-8EA3-4E8B-94AA-466439AE7C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A8ADA061-7FCD-4E9D-854A-ED95CF704068}" type="slidenum">
              <a:rPr lang="en-US" altLang="en-US" smtClean="0">
                <a:latin typeface="Calibri" panose="020F0502020204030204" pitchFamily="34" charset="0"/>
              </a:rPr>
              <a:pPr fontAlgn="base">
                <a:spcBef>
                  <a:spcPct val="0"/>
                </a:spcBef>
                <a:spcAft>
                  <a:spcPct val="0"/>
                </a:spcAft>
              </a:pPr>
              <a:t>46</a:t>
            </a:fld>
            <a:endParaRPr lang="en-US" altLang="en-US">
              <a:latin typeface="Calibri" panose="020F0502020204030204" pitchFamily="34" charset="0"/>
            </a:endParaRPr>
          </a:p>
        </p:txBody>
      </p:sp>
    </p:spTree>
    <p:extLst>
      <p:ext uri="{BB962C8B-B14F-4D97-AF65-F5344CB8AC3E}">
        <p14:creationId xmlns:p14="http://schemas.microsoft.com/office/powerpoint/2010/main" val="2407034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23F9F5E9-FA6C-48F7-8034-71C58B3D6D4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AD8FDA91-5C30-4C86-B14D-AC00CD155DB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3012" name="Slide Number Placeholder 3">
            <a:extLst>
              <a:ext uri="{FF2B5EF4-FFF2-40B4-BE49-F238E27FC236}">
                <a16:creationId xmlns:a16="http://schemas.microsoft.com/office/drawing/2014/main" id="{FDC5E708-FD62-473D-B26E-9423D6A20CD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ECC471E1-1AF6-40CA-BE2D-CB2E2ABA46FA}" type="slidenum">
              <a:rPr lang="en-US" altLang="en-US" smtClean="0">
                <a:latin typeface="Calibri" panose="020F0502020204030204" pitchFamily="34" charset="0"/>
              </a:rPr>
              <a:pPr fontAlgn="base">
                <a:spcBef>
                  <a:spcPct val="0"/>
                </a:spcBef>
                <a:spcAft>
                  <a:spcPct val="0"/>
                </a:spcAft>
              </a:pPr>
              <a:t>16</a:t>
            </a:fld>
            <a:endParaRPr lang="en-US" altLang="en-US">
              <a:latin typeface="Calibri" panose="020F0502020204030204" pitchFamily="34" charset="0"/>
            </a:endParaRPr>
          </a:p>
        </p:txBody>
      </p:sp>
    </p:spTree>
    <p:extLst>
      <p:ext uri="{BB962C8B-B14F-4D97-AF65-F5344CB8AC3E}">
        <p14:creationId xmlns:p14="http://schemas.microsoft.com/office/powerpoint/2010/main" val="7969950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23F9F5E9-FA6C-48F7-8034-71C58B3D6D4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AD8FDA91-5C30-4C86-B14D-AC00CD155DB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3012" name="Slide Number Placeholder 3">
            <a:extLst>
              <a:ext uri="{FF2B5EF4-FFF2-40B4-BE49-F238E27FC236}">
                <a16:creationId xmlns:a16="http://schemas.microsoft.com/office/drawing/2014/main" id="{FDC5E708-FD62-473D-B26E-9423D6A20CD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ECC471E1-1AF6-40CA-BE2D-CB2E2ABA46FA}" type="slidenum">
              <a:rPr lang="en-US" altLang="en-US" smtClean="0">
                <a:latin typeface="Calibri" panose="020F0502020204030204" pitchFamily="34" charset="0"/>
              </a:rPr>
              <a:pPr fontAlgn="base">
                <a:spcBef>
                  <a:spcPct val="0"/>
                </a:spcBef>
                <a:spcAft>
                  <a:spcPct val="0"/>
                </a:spcAft>
              </a:pPr>
              <a:t>24</a:t>
            </a:fld>
            <a:endParaRPr lang="en-US" altLang="en-US">
              <a:latin typeface="Calibri" panose="020F0502020204030204" pitchFamily="34" charset="0"/>
            </a:endParaRPr>
          </a:p>
        </p:txBody>
      </p:sp>
    </p:spTree>
    <p:extLst>
      <p:ext uri="{BB962C8B-B14F-4D97-AF65-F5344CB8AC3E}">
        <p14:creationId xmlns:p14="http://schemas.microsoft.com/office/powerpoint/2010/main" val="11371434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23F9F5E9-FA6C-48F7-8034-71C58B3D6D4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AD8FDA91-5C30-4C86-B14D-AC00CD155DB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3012" name="Slide Number Placeholder 3">
            <a:extLst>
              <a:ext uri="{FF2B5EF4-FFF2-40B4-BE49-F238E27FC236}">
                <a16:creationId xmlns:a16="http://schemas.microsoft.com/office/drawing/2014/main" id="{FDC5E708-FD62-473D-B26E-9423D6A20CD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ECC471E1-1AF6-40CA-BE2D-CB2E2ABA46FA}" type="slidenum">
              <a:rPr lang="en-US" altLang="en-US" smtClean="0">
                <a:latin typeface="Calibri" panose="020F0502020204030204" pitchFamily="34" charset="0"/>
              </a:rPr>
              <a:pPr fontAlgn="base">
                <a:spcBef>
                  <a:spcPct val="0"/>
                </a:spcBef>
                <a:spcAft>
                  <a:spcPct val="0"/>
                </a:spcAft>
              </a:pPr>
              <a:t>29</a:t>
            </a:fld>
            <a:endParaRPr lang="en-US" altLang="en-US">
              <a:latin typeface="Calibri" panose="020F0502020204030204" pitchFamily="34" charset="0"/>
            </a:endParaRPr>
          </a:p>
        </p:txBody>
      </p:sp>
    </p:spTree>
    <p:extLst>
      <p:ext uri="{BB962C8B-B14F-4D97-AF65-F5344CB8AC3E}">
        <p14:creationId xmlns:p14="http://schemas.microsoft.com/office/powerpoint/2010/main" val="1070641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23F9F5E9-FA6C-48F7-8034-71C58B3D6D4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AD8FDA91-5C30-4C86-B14D-AC00CD155DB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3012" name="Slide Number Placeholder 3">
            <a:extLst>
              <a:ext uri="{FF2B5EF4-FFF2-40B4-BE49-F238E27FC236}">
                <a16:creationId xmlns:a16="http://schemas.microsoft.com/office/drawing/2014/main" id="{FDC5E708-FD62-473D-B26E-9423D6A20CD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ECC471E1-1AF6-40CA-BE2D-CB2E2ABA46FA}" type="slidenum">
              <a:rPr lang="en-US" altLang="en-US" smtClean="0">
                <a:latin typeface="Calibri" panose="020F0502020204030204" pitchFamily="34" charset="0"/>
              </a:rPr>
              <a:pPr fontAlgn="base">
                <a:spcBef>
                  <a:spcPct val="0"/>
                </a:spcBef>
                <a:spcAft>
                  <a:spcPct val="0"/>
                </a:spcAft>
              </a:pPr>
              <a:t>31</a:t>
            </a:fld>
            <a:endParaRPr lang="en-US" altLang="en-US">
              <a:latin typeface="Calibri" panose="020F0502020204030204" pitchFamily="34" charset="0"/>
            </a:endParaRPr>
          </a:p>
        </p:txBody>
      </p:sp>
    </p:spTree>
    <p:extLst>
      <p:ext uri="{BB962C8B-B14F-4D97-AF65-F5344CB8AC3E}">
        <p14:creationId xmlns:p14="http://schemas.microsoft.com/office/powerpoint/2010/main" val="16866700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23F9F5E9-FA6C-48F7-8034-71C58B3D6D47}"/>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AD8FDA91-5C30-4C86-B14D-AC00CD155DB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3012" name="Slide Number Placeholder 3">
            <a:extLst>
              <a:ext uri="{FF2B5EF4-FFF2-40B4-BE49-F238E27FC236}">
                <a16:creationId xmlns:a16="http://schemas.microsoft.com/office/drawing/2014/main" id="{FDC5E708-FD62-473D-B26E-9423D6A20CD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ECC471E1-1AF6-40CA-BE2D-CB2E2ABA46FA}" type="slidenum">
              <a:rPr lang="en-US" altLang="en-US" smtClean="0">
                <a:latin typeface="Calibri" panose="020F0502020204030204" pitchFamily="34" charset="0"/>
              </a:rPr>
              <a:pPr fontAlgn="base">
                <a:spcBef>
                  <a:spcPct val="0"/>
                </a:spcBef>
                <a:spcAft>
                  <a:spcPct val="0"/>
                </a:spcAft>
              </a:pPr>
              <a:t>34</a:t>
            </a:fld>
            <a:endParaRPr lang="en-US" altLang="en-US">
              <a:latin typeface="Calibri" panose="020F0502020204030204" pitchFamily="34" charset="0"/>
            </a:endParaRPr>
          </a:p>
        </p:txBody>
      </p:sp>
    </p:spTree>
    <p:extLst>
      <p:ext uri="{BB962C8B-B14F-4D97-AF65-F5344CB8AC3E}">
        <p14:creationId xmlns:p14="http://schemas.microsoft.com/office/powerpoint/2010/main" val="2091744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88B6B94B-E81D-434D-9FCD-763FA24958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D0F4D9CE-78DD-44EA-85E6-07A1F7500A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4CBA23E1-8EA3-4E8B-94AA-466439AE7C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A8ADA061-7FCD-4E9D-854A-ED95CF704068}" type="slidenum">
              <a:rPr lang="en-US" altLang="en-US" smtClean="0">
                <a:latin typeface="Calibri" panose="020F0502020204030204" pitchFamily="34" charset="0"/>
              </a:rPr>
              <a:pPr fontAlgn="base">
                <a:spcBef>
                  <a:spcPct val="0"/>
                </a:spcBef>
                <a:spcAft>
                  <a:spcPct val="0"/>
                </a:spcAft>
              </a:pPr>
              <a:t>38</a:t>
            </a:fld>
            <a:endParaRPr lang="en-US" altLang="en-US">
              <a:latin typeface="Calibri" panose="020F0502020204030204" pitchFamily="34" charset="0"/>
            </a:endParaRPr>
          </a:p>
        </p:txBody>
      </p:sp>
    </p:spTree>
    <p:extLst>
      <p:ext uri="{BB962C8B-B14F-4D97-AF65-F5344CB8AC3E}">
        <p14:creationId xmlns:p14="http://schemas.microsoft.com/office/powerpoint/2010/main" val="10747959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88B6B94B-E81D-434D-9FCD-763FA24958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D0F4D9CE-78DD-44EA-85E6-07A1F7500A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4CBA23E1-8EA3-4E8B-94AA-466439AE7C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A8ADA061-7FCD-4E9D-854A-ED95CF704068}" type="slidenum">
              <a:rPr lang="en-US" altLang="en-US" smtClean="0">
                <a:latin typeface="Calibri" panose="020F0502020204030204" pitchFamily="34" charset="0"/>
              </a:rPr>
              <a:pPr fontAlgn="base">
                <a:spcBef>
                  <a:spcPct val="0"/>
                </a:spcBef>
                <a:spcAft>
                  <a:spcPct val="0"/>
                </a:spcAft>
              </a:pPr>
              <a:t>39</a:t>
            </a:fld>
            <a:endParaRPr lang="en-US" altLang="en-US">
              <a:latin typeface="Calibri" panose="020F0502020204030204" pitchFamily="34" charset="0"/>
            </a:endParaRPr>
          </a:p>
        </p:txBody>
      </p:sp>
    </p:spTree>
    <p:extLst>
      <p:ext uri="{BB962C8B-B14F-4D97-AF65-F5344CB8AC3E}">
        <p14:creationId xmlns:p14="http://schemas.microsoft.com/office/powerpoint/2010/main" val="4131659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88B6B94B-E81D-434D-9FCD-763FA24958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D0F4D9CE-78DD-44EA-85E6-07A1F7500A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4CBA23E1-8EA3-4E8B-94AA-466439AE7C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A8ADA061-7FCD-4E9D-854A-ED95CF704068}" type="slidenum">
              <a:rPr lang="en-US" altLang="en-US" smtClean="0">
                <a:latin typeface="Calibri" panose="020F0502020204030204" pitchFamily="34" charset="0"/>
              </a:rPr>
              <a:pPr fontAlgn="base">
                <a:spcBef>
                  <a:spcPct val="0"/>
                </a:spcBef>
                <a:spcAft>
                  <a:spcPct val="0"/>
                </a:spcAft>
              </a:pPr>
              <a:t>40</a:t>
            </a:fld>
            <a:endParaRPr lang="en-US" altLang="en-US">
              <a:latin typeface="Calibri" panose="020F0502020204030204" pitchFamily="34" charset="0"/>
            </a:endParaRPr>
          </a:p>
        </p:txBody>
      </p:sp>
    </p:spTree>
    <p:extLst>
      <p:ext uri="{BB962C8B-B14F-4D97-AF65-F5344CB8AC3E}">
        <p14:creationId xmlns:p14="http://schemas.microsoft.com/office/powerpoint/2010/main" val="4166514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B3956"/>
        </a:solidFill>
        <a:effectLst/>
      </p:bgPr>
    </p:bg>
    <p:spTree>
      <p:nvGrpSpPr>
        <p:cNvPr id="1" name=""/>
        <p:cNvGrpSpPr/>
        <p:nvPr/>
      </p:nvGrpSpPr>
      <p:grpSpPr>
        <a:xfrm>
          <a:off x="0" y="0"/>
          <a:ext cx="0" cy="0"/>
          <a:chOff x="0" y="0"/>
          <a:chExt cx="0" cy="0"/>
        </a:xfrm>
      </p:grpSpPr>
      <p:pic>
        <p:nvPicPr>
          <p:cNvPr id="6" name="Picture 41">
            <a:extLst>
              <a:ext uri="{FF2B5EF4-FFF2-40B4-BE49-F238E27FC236}">
                <a16:creationId xmlns:a16="http://schemas.microsoft.com/office/drawing/2014/main" id="{0A2C76EB-D808-4BB5-8490-4DE4CA46D0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2363" y="1293813"/>
            <a:ext cx="3725862"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42">
            <a:extLst>
              <a:ext uri="{FF2B5EF4-FFF2-40B4-BE49-F238E27FC236}">
                <a16:creationId xmlns:a16="http://schemas.microsoft.com/office/drawing/2014/main" id="{A84A101A-7A52-43B1-ACBC-61D794388351}"/>
              </a:ext>
            </a:extLst>
          </p:cNvPr>
          <p:cNvSpPr txBox="1">
            <a:spLocks noChangeArrowheads="1"/>
          </p:cNvSpPr>
          <p:nvPr/>
        </p:nvSpPr>
        <p:spPr bwMode="auto">
          <a:xfrm>
            <a:off x="5927725" y="6224588"/>
            <a:ext cx="2873375"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0" name="Picture 55" descr="A close up of a sign&#10;&#10;Description automatically generated">
            <a:extLst>
              <a:ext uri="{FF2B5EF4-FFF2-40B4-BE49-F238E27FC236}">
                <a16:creationId xmlns:a16="http://schemas.microsoft.com/office/drawing/2014/main" id="{DBDFFA87-04AF-4ECF-8BA7-3246AC35D3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8200" y="666750"/>
            <a:ext cx="278765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Placeholder 19">
            <a:extLst>
              <a:ext uri="{FF2B5EF4-FFF2-40B4-BE49-F238E27FC236}">
                <a16:creationId xmlns:a16="http://schemas.microsoft.com/office/drawing/2014/main" id="{BB04EEBD-E39B-3D4E-A3D1-0EB7B190E7B4}"/>
              </a:ext>
            </a:extLst>
          </p:cNvPr>
          <p:cNvSpPr>
            <a:spLocks noGrp="1"/>
          </p:cNvSpPr>
          <p:nvPr>
            <p:ph type="body" sz="quarter" idx="13"/>
          </p:nvPr>
        </p:nvSpPr>
        <p:spPr>
          <a:xfrm>
            <a:off x="5928120" y="5085222"/>
            <a:ext cx="2919412" cy="207226"/>
          </a:xfrm>
        </p:spPr>
        <p:txBody>
          <a:bodyPr/>
          <a:lstStyle>
            <a:lvl1pPr marL="0" indent="0">
              <a:buNone/>
              <a:defRPr sz="1200" b="1" i="0">
                <a:solidFill>
                  <a:schemeClr val="bg2"/>
                </a:solidFill>
                <a:latin typeface="+mn-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
        <p:nvSpPr>
          <p:cNvPr id="67" name="Text Placeholder 19">
            <a:extLst>
              <a:ext uri="{FF2B5EF4-FFF2-40B4-BE49-F238E27FC236}">
                <a16:creationId xmlns:a16="http://schemas.microsoft.com/office/drawing/2014/main" id="{F4BC6943-727E-184D-8152-1092A9A90E99}"/>
              </a:ext>
            </a:extLst>
          </p:cNvPr>
          <p:cNvSpPr>
            <a:spLocks noGrp="1"/>
          </p:cNvSpPr>
          <p:nvPr>
            <p:ph type="body" sz="quarter" idx="14"/>
          </p:nvPr>
        </p:nvSpPr>
        <p:spPr>
          <a:xfrm>
            <a:off x="5928120" y="5326543"/>
            <a:ext cx="2919412" cy="606256"/>
          </a:xfrm>
        </p:spPr>
        <p:txBody>
          <a:bodyPr wrap="square">
            <a:spAutoFit/>
          </a:bodyPr>
          <a:lstStyle>
            <a:lvl1pPr marL="0" indent="0">
              <a:buNone/>
              <a:defRPr sz="1800" b="0" i="0">
                <a:solidFill>
                  <a:schemeClr val="accent2"/>
                </a:solidFill>
                <a:latin typeface="+mj-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
        <p:nvSpPr>
          <p:cNvPr id="8" name="Title 2">
            <a:extLst>
              <a:ext uri="{FF2B5EF4-FFF2-40B4-BE49-F238E27FC236}">
                <a16:creationId xmlns:a16="http://schemas.microsoft.com/office/drawing/2014/main" id="{426E3CF2-22FA-4E48-881B-7AC7767D4914}"/>
              </a:ext>
            </a:extLst>
          </p:cNvPr>
          <p:cNvSpPr>
            <a:spLocks noGrp="1"/>
          </p:cNvSpPr>
          <p:nvPr>
            <p:ph type="title"/>
          </p:nvPr>
        </p:nvSpPr>
        <p:spPr>
          <a:xfrm>
            <a:off x="5928120" y="1353296"/>
            <a:ext cx="5140929" cy="2863715"/>
          </a:xfrm>
        </p:spPr>
        <p:txBody>
          <a:bodyPr anchor="t"/>
          <a:lstStyle>
            <a:lvl1pPr>
              <a:defRPr sz="6000" b="0">
                <a:solidFill>
                  <a:schemeClr val="bg1"/>
                </a:solidFill>
                <a:latin typeface="+mj-lt"/>
              </a:defRPr>
            </a:lvl1pPr>
          </a:lstStyle>
          <a:p>
            <a:r>
              <a:rPr lang="en-US"/>
              <a:t>Click to edit Master title style</a:t>
            </a:r>
            <a:endParaRPr lang="en-US" dirty="0"/>
          </a:p>
        </p:txBody>
      </p:sp>
      <p:sp>
        <p:nvSpPr>
          <p:cNvPr id="9" name="Text Placeholder 19">
            <a:extLst>
              <a:ext uri="{FF2B5EF4-FFF2-40B4-BE49-F238E27FC236}">
                <a16:creationId xmlns:a16="http://schemas.microsoft.com/office/drawing/2014/main" id="{EFBF99EB-CFB4-4A54-A9A6-C2C6F741C2B5}"/>
              </a:ext>
            </a:extLst>
          </p:cNvPr>
          <p:cNvSpPr>
            <a:spLocks noGrp="1"/>
          </p:cNvSpPr>
          <p:nvPr>
            <p:ph type="body" sz="quarter" idx="15"/>
          </p:nvPr>
        </p:nvSpPr>
        <p:spPr>
          <a:xfrm>
            <a:off x="5928120" y="4310536"/>
            <a:ext cx="5139650" cy="422616"/>
          </a:xfrm>
        </p:spPr>
        <p:txBody>
          <a:bodyPr wrap="square">
            <a:spAutoFit/>
          </a:bodyPr>
          <a:lstStyle>
            <a:lvl1pPr marL="0" indent="0">
              <a:buNone/>
              <a:defRPr sz="2400" b="0" i="0">
                <a:solidFill>
                  <a:schemeClr val="accent2"/>
                </a:solidFill>
                <a:latin typeface="+mj-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Tree>
    <p:extLst>
      <p:ext uri="{BB962C8B-B14F-4D97-AF65-F5344CB8AC3E}">
        <p14:creationId xmlns:p14="http://schemas.microsoft.com/office/powerpoint/2010/main" val="167016984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Numbere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A954852-BEEA-481A-9F67-C0C3EBFF9D2D}"/>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7" name="TextBox 42">
            <a:extLst>
              <a:ext uri="{FF2B5EF4-FFF2-40B4-BE49-F238E27FC236}">
                <a16:creationId xmlns:a16="http://schemas.microsoft.com/office/drawing/2014/main" id="{DFDC5BE6-3A87-4371-894D-C429B14B2EDB}"/>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8" name="Picture 55" descr="A close up of a sign&#10;&#10;Description automatically generated">
            <a:extLst>
              <a:ext uri="{FF2B5EF4-FFF2-40B4-BE49-F238E27FC236}">
                <a16:creationId xmlns:a16="http://schemas.microsoft.com/office/drawing/2014/main" id="{D7680B2E-BC09-4C19-AD5C-94B97B413B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0A14B443-0F3D-C545-8D06-073D08E9B1A7}"/>
              </a:ext>
            </a:extLst>
          </p:cNvPr>
          <p:cNvSpPr>
            <a:spLocks noGrp="1"/>
          </p:cNvSpPr>
          <p:nvPr>
            <p:ph type="title"/>
          </p:nvPr>
        </p:nvSpPr>
        <p:spPr>
          <a:xfrm>
            <a:off x="1066800" y="533401"/>
            <a:ext cx="10058400" cy="1208380"/>
          </a:xfrm>
        </p:spPr>
        <p:txBody>
          <a:bodyPr/>
          <a:lstStyle>
            <a:lvl1pPr>
              <a:lnSpc>
                <a:spcPct val="90000"/>
              </a:lnSpc>
              <a:defRPr sz="4000" b="1" i="0" spc="-80" baseline="0">
                <a:solidFill>
                  <a:schemeClr val="accent2"/>
                </a:solidFill>
                <a:latin typeface="+mn-lt"/>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81EB72EA-CED6-4C25-B7A8-CE09762E2D53}"/>
              </a:ext>
            </a:extLst>
          </p:cNvPr>
          <p:cNvSpPr>
            <a:spLocks noGrp="1"/>
          </p:cNvSpPr>
          <p:nvPr>
            <p:ph type="body" sz="quarter" idx="13"/>
          </p:nvPr>
        </p:nvSpPr>
        <p:spPr>
          <a:xfrm>
            <a:off x="1060450" y="1849065"/>
            <a:ext cx="10064750" cy="331787"/>
          </a:xfrm>
        </p:spPr>
        <p:txBody>
          <a:bodyPr/>
          <a:lstStyle>
            <a:lvl1pPr marL="0" indent="0">
              <a:buNone/>
              <a:defRPr/>
            </a:lvl1pPr>
          </a:lstStyle>
          <a:p>
            <a:pPr lvl="0"/>
            <a:r>
              <a:rPr lang="en-US"/>
              <a:t>Click to edit Master text styles</a:t>
            </a:r>
          </a:p>
        </p:txBody>
      </p:sp>
      <p:sp>
        <p:nvSpPr>
          <p:cNvPr id="4" name="Text Placeholder 3">
            <a:extLst>
              <a:ext uri="{FF2B5EF4-FFF2-40B4-BE49-F238E27FC236}">
                <a16:creationId xmlns:a16="http://schemas.microsoft.com/office/drawing/2014/main" id="{5ABA06E2-FF33-4427-842B-1CFB24631004}"/>
              </a:ext>
            </a:extLst>
          </p:cNvPr>
          <p:cNvSpPr>
            <a:spLocks noGrp="1"/>
          </p:cNvSpPr>
          <p:nvPr>
            <p:ph type="body" sz="quarter" idx="16"/>
          </p:nvPr>
        </p:nvSpPr>
        <p:spPr>
          <a:xfrm>
            <a:off x="1060450" y="2336800"/>
            <a:ext cx="9861550" cy="3441700"/>
          </a:xfrm>
        </p:spPr>
        <p:txBody>
          <a:bodyPr/>
          <a:lstStyle>
            <a:lvl1pPr marL="274320" marR="0" indent="-274320" algn="l" defTabSz="914400" rtl="0" eaLnBrk="1" fontAlgn="base" latinLnBrk="0" hangingPunct="1">
              <a:lnSpc>
                <a:spcPts val="2400"/>
              </a:lnSpc>
              <a:spcBef>
                <a:spcPts val="600"/>
              </a:spcBef>
              <a:spcAft>
                <a:spcPct val="0"/>
              </a:spcAft>
              <a:buClr>
                <a:srgbClr val="4F697B"/>
              </a:buClr>
              <a:buSzTx/>
              <a:buFont typeface="+mj-lt"/>
              <a:buAutoNum type="arabicPeriod"/>
              <a:tabLst/>
              <a:defRPr/>
            </a:lvl1pPr>
            <a:lvl2pPr marL="617220" indent="-342900">
              <a:lnSpc>
                <a:spcPts val="2400"/>
              </a:lnSpc>
              <a:buFont typeface="+mj-lt"/>
              <a:buAutoNum type="arabicPeriod"/>
              <a:defRPr/>
            </a:lvl2pPr>
            <a:lvl3pPr marL="918972" indent="-342900">
              <a:lnSpc>
                <a:spcPts val="2400"/>
              </a:lnSpc>
              <a:buFont typeface="+mj-lt"/>
              <a:buAutoNum type="arabicPeriod"/>
              <a:defRPr/>
            </a:lvl3pPr>
            <a:lvl4pPr marL="1202436" indent="-342900">
              <a:lnSpc>
                <a:spcPts val="2400"/>
              </a:lnSpc>
              <a:buFont typeface="+mj-lt"/>
              <a:buAutoNum type="arabicPeriod"/>
              <a:defRPr/>
            </a:lvl4pPr>
            <a:lvl5pPr marL="1485900" indent="-342900">
              <a:lnSpc>
                <a:spcPts val="2400"/>
              </a:lnSpc>
              <a:buFont typeface="+mj-lt"/>
              <a:buAutoNum type="arabicPeriod"/>
              <a:defRPr/>
            </a:lvl5pPr>
          </a:lstStyle>
          <a:p>
            <a:pPr lvl="0"/>
            <a:r>
              <a:rPr lang="en-US"/>
              <a:t>Click to edit Master text styles</a:t>
            </a:r>
          </a:p>
        </p:txBody>
      </p:sp>
      <p:sp>
        <p:nvSpPr>
          <p:cNvPr id="9" name="Slide Number Placeholder 6">
            <a:extLst>
              <a:ext uri="{FF2B5EF4-FFF2-40B4-BE49-F238E27FC236}">
                <a16:creationId xmlns:a16="http://schemas.microsoft.com/office/drawing/2014/main" id="{E552A21A-6FD6-4363-97E4-EBECA7562A38}"/>
              </a:ext>
            </a:extLst>
          </p:cNvPr>
          <p:cNvSpPr>
            <a:spLocks noGrp="1"/>
          </p:cNvSpPr>
          <p:nvPr>
            <p:ph type="sldNum" sz="quarter" idx="17"/>
          </p:nvPr>
        </p:nvSpPr>
        <p:spPr/>
        <p:txBody>
          <a:bodyPr/>
          <a:lstStyle>
            <a:lvl1pPr>
              <a:defRPr>
                <a:latin typeface="+mn-lt"/>
              </a:defRPr>
            </a:lvl1pPr>
          </a:lstStyle>
          <a:p>
            <a:pPr>
              <a:defRPr/>
            </a:pPr>
            <a:fld id="{BB525A11-20FF-4E77-A2C7-4BA731225A9E}" type="slidenum">
              <a:rPr lang="en-US"/>
              <a:pPr>
                <a:defRPr/>
              </a:pPr>
              <a:t>‹#›</a:t>
            </a:fld>
            <a:endParaRPr lang="en-US"/>
          </a:p>
        </p:txBody>
      </p:sp>
      <p:sp>
        <p:nvSpPr>
          <p:cNvPr id="10" name="Footer Placeholder 8">
            <a:extLst>
              <a:ext uri="{FF2B5EF4-FFF2-40B4-BE49-F238E27FC236}">
                <a16:creationId xmlns:a16="http://schemas.microsoft.com/office/drawing/2014/main" id="{9942C55E-F162-4D07-97B6-DF4FE462B8E9}"/>
              </a:ext>
            </a:extLst>
          </p:cNvPr>
          <p:cNvSpPr>
            <a:spLocks noGrp="1"/>
          </p:cNvSpPr>
          <p:nvPr>
            <p:ph type="ftr" sz="quarter" idx="18"/>
          </p:nvPr>
        </p:nvSpPr>
        <p:spPr/>
        <p:txBody>
          <a:bodyPr/>
          <a:lstStyle>
            <a:lvl1pPr>
              <a:defRPr/>
            </a:lvl1pPr>
          </a:lstStyle>
          <a:p>
            <a:pPr>
              <a:defRPr/>
            </a:pPr>
            <a:endParaRPr lang="en-GB"/>
          </a:p>
        </p:txBody>
      </p:sp>
    </p:spTree>
    <p:extLst>
      <p:ext uri="{BB962C8B-B14F-4D97-AF65-F5344CB8AC3E}">
        <p14:creationId xmlns:p14="http://schemas.microsoft.com/office/powerpoint/2010/main" val="2591514174"/>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Alternativ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2696D77-B9A7-4729-B768-57E6B9AAEC48}"/>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6" name="TextBox 42">
            <a:extLst>
              <a:ext uri="{FF2B5EF4-FFF2-40B4-BE49-F238E27FC236}">
                <a16:creationId xmlns:a16="http://schemas.microsoft.com/office/drawing/2014/main" id="{CB52EE80-9BA3-4D7F-9A0D-70D03141CC59}"/>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8" name="Picture 55" descr="A close up of a sign&#10;&#10;Description automatically generated">
            <a:extLst>
              <a:ext uri="{FF2B5EF4-FFF2-40B4-BE49-F238E27FC236}">
                <a16:creationId xmlns:a16="http://schemas.microsoft.com/office/drawing/2014/main" id="{1EA957E6-1349-4106-81E8-20D7557172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itle 1">
            <a:extLst>
              <a:ext uri="{FF2B5EF4-FFF2-40B4-BE49-F238E27FC236}">
                <a16:creationId xmlns:a16="http://schemas.microsoft.com/office/drawing/2014/main" id="{71EDD0B5-734D-CD40-AB0F-0792DEC279DB}"/>
              </a:ext>
            </a:extLst>
          </p:cNvPr>
          <p:cNvSpPr>
            <a:spLocks noGrp="1"/>
          </p:cNvSpPr>
          <p:nvPr>
            <p:ph type="title"/>
          </p:nvPr>
        </p:nvSpPr>
        <p:spPr>
          <a:xfrm>
            <a:off x="1066800" y="533401"/>
            <a:ext cx="10058400" cy="533400"/>
          </a:xfrm>
        </p:spPr>
        <p:txBody>
          <a:bodyPr/>
          <a:lstStyle>
            <a:lvl1pPr>
              <a:lnSpc>
                <a:spcPct val="90000"/>
              </a:lnSpc>
              <a:defRPr sz="2400" b="1" i="0" spc="-80" baseline="0">
                <a:solidFill>
                  <a:schemeClr val="accent2"/>
                </a:solidFill>
                <a:latin typeface="+mn-lt"/>
              </a:defRPr>
            </a:lvl1pPr>
          </a:lstStyle>
          <a:p>
            <a:r>
              <a:rPr lang="en-US"/>
              <a:t>Click to edit Master title style</a:t>
            </a:r>
            <a:endParaRPr lang="en-US" dirty="0"/>
          </a:p>
        </p:txBody>
      </p:sp>
      <p:sp>
        <p:nvSpPr>
          <p:cNvPr id="42" name="Text Placeholder 4">
            <a:extLst>
              <a:ext uri="{FF2B5EF4-FFF2-40B4-BE49-F238E27FC236}">
                <a16:creationId xmlns:a16="http://schemas.microsoft.com/office/drawing/2014/main" id="{3E58B470-DD93-4C38-BE97-9F79AA319C00}"/>
              </a:ext>
            </a:extLst>
          </p:cNvPr>
          <p:cNvSpPr>
            <a:spLocks noGrp="1"/>
          </p:cNvSpPr>
          <p:nvPr>
            <p:ph type="body" sz="quarter" idx="17"/>
          </p:nvPr>
        </p:nvSpPr>
        <p:spPr>
          <a:xfrm>
            <a:off x="1066800" y="1178001"/>
            <a:ext cx="10064750" cy="331787"/>
          </a:xfrm>
        </p:spPr>
        <p:txBody>
          <a:bodyPr/>
          <a:lstStyle>
            <a:lvl1pPr marL="0" indent="0">
              <a:buNone/>
              <a:defRPr sz="1800"/>
            </a:lvl1pPr>
          </a:lstStyle>
          <a:p>
            <a:pPr lvl="0"/>
            <a:r>
              <a:rPr lang="en-US"/>
              <a:t>Click to edit Master text styles</a:t>
            </a:r>
          </a:p>
        </p:txBody>
      </p:sp>
      <p:sp>
        <p:nvSpPr>
          <p:cNvPr id="7" name="Text Placeholder 6">
            <a:extLst>
              <a:ext uri="{FF2B5EF4-FFF2-40B4-BE49-F238E27FC236}">
                <a16:creationId xmlns:a16="http://schemas.microsoft.com/office/drawing/2014/main" id="{F053B694-26A6-4A73-B159-3D754BD7146B}"/>
              </a:ext>
            </a:extLst>
          </p:cNvPr>
          <p:cNvSpPr>
            <a:spLocks noGrp="1"/>
          </p:cNvSpPr>
          <p:nvPr>
            <p:ph type="body" sz="quarter" idx="18"/>
          </p:nvPr>
        </p:nvSpPr>
        <p:spPr>
          <a:xfrm>
            <a:off x="1066800" y="1692185"/>
            <a:ext cx="10058400" cy="4108884"/>
          </a:xfrm>
        </p:spPr>
        <p:txBody>
          <a:bodyPr/>
          <a:lstStyle>
            <a:lvl1pPr marL="182880">
              <a:lnSpc>
                <a:spcPts val="2200"/>
              </a:lnSpc>
              <a:defRPr sz="1600"/>
            </a:lvl1pPr>
            <a:lvl2pPr marL="466344" indent="-182880">
              <a:lnSpc>
                <a:spcPts val="2200"/>
              </a:lnSpc>
              <a:defRPr sz="1400"/>
            </a:lvl2pPr>
            <a:lvl3pPr marL="758952">
              <a:lnSpc>
                <a:spcPts val="2200"/>
              </a:lnSpc>
              <a:defRPr sz="1400"/>
            </a:lvl3pPr>
            <a:lvl4pPr marL="1042416">
              <a:lnSpc>
                <a:spcPts val="2200"/>
              </a:lnSpc>
              <a:defRPr sz="1400"/>
            </a:lvl4pPr>
            <a:lvl5pPr marL="1325880">
              <a:lnSpc>
                <a:spcPts val="22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2">
            <a:extLst>
              <a:ext uri="{FF2B5EF4-FFF2-40B4-BE49-F238E27FC236}">
                <a16:creationId xmlns:a16="http://schemas.microsoft.com/office/drawing/2014/main" id="{90A4DC91-6BBB-48E8-BF1B-6386BBE43439}"/>
              </a:ext>
            </a:extLst>
          </p:cNvPr>
          <p:cNvSpPr>
            <a:spLocks noGrp="1"/>
          </p:cNvSpPr>
          <p:nvPr>
            <p:ph type="sldNum" sz="quarter" idx="19"/>
          </p:nvPr>
        </p:nvSpPr>
        <p:spPr/>
        <p:txBody>
          <a:bodyPr/>
          <a:lstStyle>
            <a:lvl1pPr>
              <a:defRPr>
                <a:latin typeface="+mn-lt"/>
              </a:defRPr>
            </a:lvl1pPr>
          </a:lstStyle>
          <a:p>
            <a:pPr>
              <a:defRPr/>
            </a:pPr>
            <a:fld id="{C499BB16-11E7-4AA9-AAD7-50B8761AEEA1}" type="slidenum">
              <a:rPr lang="en-US"/>
              <a:pPr>
                <a:defRPr/>
              </a:pPr>
              <a:t>‹#›</a:t>
            </a:fld>
            <a:endParaRPr lang="en-US"/>
          </a:p>
        </p:txBody>
      </p:sp>
      <p:sp>
        <p:nvSpPr>
          <p:cNvPr id="10" name="Footer Placeholder 5">
            <a:extLst>
              <a:ext uri="{FF2B5EF4-FFF2-40B4-BE49-F238E27FC236}">
                <a16:creationId xmlns:a16="http://schemas.microsoft.com/office/drawing/2014/main" id="{D85A359B-4BBA-4A11-B8BB-FA46048BE0C8}"/>
              </a:ext>
            </a:extLst>
          </p:cNvPr>
          <p:cNvSpPr>
            <a:spLocks noGrp="1"/>
          </p:cNvSpPr>
          <p:nvPr>
            <p:ph type="ftr" sz="quarter" idx="20"/>
          </p:nvPr>
        </p:nvSpPr>
        <p:spPr/>
        <p:txBody>
          <a:bodyPr/>
          <a:lstStyle>
            <a:lvl1pPr>
              <a:defRPr/>
            </a:lvl1pPr>
          </a:lstStyle>
          <a:p>
            <a:pPr>
              <a:defRPr/>
            </a:pPr>
            <a:endParaRPr lang="en-GB"/>
          </a:p>
        </p:txBody>
      </p:sp>
    </p:spTree>
    <p:extLst>
      <p:ext uri="{BB962C8B-B14F-4D97-AF65-F5344CB8AC3E}">
        <p14:creationId xmlns:p14="http://schemas.microsoft.com/office/powerpoint/2010/main" val="206269993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44C944F-2277-4745-958D-A3AE7C380F83}"/>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7" name="TextBox 42">
            <a:extLst>
              <a:ext uri="{FF2B5EF4-FFF2-40B4-BE49-F238E27FC236}">
                <a16:creationId xmlns:a16="http://schemas.microsoft.com/office/drawing/2014/main" id="{D1BE16A9-C141-4385-BF77-EA3D0CAA8F8B}"/>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8" name="Picture 55" descr="A close up of a sign&#10;&#10;Description automatically generated">
            <a:extLst>
              <a:ext uri="{FF2B5EF4-FFF2-40B4-BE49-F238E27FC236}">
                <a16:creationId xmlns:a16="http://schemas.microsoft.com/office/drawing/2014/main" id="{389AAD44-9BB8-4276-A4B5-189DBCDFF1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a:extLst>
              <a:ext uri="{FF2B5EF4-FFF2-40B4-BE49-F238E27FC236}">
                <a16:creationId xmlns:a16="http://schemas.microsoft.com/office/drawing/2014/main" id="{C5DFC429-9C1F-4847-8637-F96E08FF6BFA}"/>
              </a:ext>
            </a:extLst>
          </p:cNvPr>
          <p:cNvSpPr>
            <a:spLocks noGrp="1"/>
          </p:cNvSpPr>
          <p:nvPr>
            <p:ph sz="half" idx="1"/>
          </p:nvPr>
        </p:nvSpPr>
        <p:spPr>
          <a:xfrm>
            <a:off x="1066800" y="2538432"/>
            <a:ext cx="4901479" cy="3252768"/>
          </a:xfrm>
        </p:spPr>
        <p:txBody>
          <a:bodyPr/>
          <a:lstStyle>
            <a:lvl1pPr marL="182880" indent="-182880">
              <a:lnSpc>
                <a:spcPts val="2400"/>
              </a:lnSpc>
              <a:buClr>
                <a:srgbClr val="4F697B"/>
              </a:buClr>
              <a:buFont typeface="Arial" panose="020B0604020202020204" pitchFamily="34" charset="0"/>
              <a:buChar char="•"/>
              <a:tabLst/>
              <a:defRPr sz="2000"/>
            </a:lvl1pPr>
            <a:lvl2pPr marL="466344" indent="-182880">
              <a:lnSpc>
                <a:spcPts val="2400"/>
              </a:lnSpc>
              <a:buClr>
                <a:schemeClr val="tx1">
                  <a:lumMod val="50000"/>
                  <a:lumOff val="50000"/>
                </a:schemeClr>
              </a:buClr>
              <a:defRPr sz="1600"/>
            </a:lvl2pPr>
            <a:lvl3pPr marL="758952">
              <a:lnSpc>
                <a:spcPts val="2400"/>
              </a:lnSpc>
              <a:buClr>
                <a:schemeClr val="tx1">
                  <a:lumMod val="50000"/>
                  <a:lumOff val="50000"/>
                </a:schemeClr>
              </a:buClr>
              <a:defRPr sz="1600"/>
            </a:lvl3pPr>
            <a:lvl4pPr marL="1042416">
              <a:lnSpc>
                <a:spcPts val="2400"/>
              </a:lnSpc>
              <a:buClr>
                <a:schemeClr val="tx1">
                  <a:lumMod val="50000"/>
                  <a:lumOff val="50000"/>
                </a:schemeClr>
              </a:buClr>
              <a:defRPr sz="1600"/>
            </a:lvl4pPr>
            <a:lvl5pPr marL="1325880">
              <a:lnSpc>
                <a:spcPts val="24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6610CB31-E24B-2E40-98C3-3868B686FD17}"/>
              </a:ext>
            </a:extLst>
          </p:cNvPr>
          <p:cNvSpPr>
            <a:spLocks noGrp="1"/>
          </p:cNvSpPr>
          <p:nvPr>
            <p:ph sz="half" idx="2"/>
          </p:nvPr>
        </p:nvSpPr>
        <p:spPr>
          <a:xfrm>
            <a:off x="6220494" y="2538431"/>
            <a:ext cx="4904706" cy="3252768"/>
          </a:xfrm>
        </p:spPr>
        <p:txBody>
          <a:bodyPr/>
          <a:lstStyle>
            <a:lvl1pPr marL="182880" indent="-182880">
              <a:lnSpc>
                <a:spcPts val="2400"/>
              </a:lnSpc>
              <a:buClr>
                <a:srgbClr val="4F697B"/>
              </a:buClr>
              <a:buFont typeface="Arial" panose="020B0604020202020204" pitchFamily="34" charset="0"/>
              <a:buChar char="•"/>
              <a:tabLst/>
              <a:defRPr sz="2000"/>
            </a:lvl1pPr>
            <a:lvl2pPr marL="466344" indent="-182880">
              <a:lnSpc>
                <a:spcPts val="2400"/>
              </a:lnSpc>
              <a:buClr>
                <a:schemeClr val="tx1">
                  <a:lumMod val="50000"/>
                  <a:lumOff val="50000"/>
                </a:schemeClr>
              </a:buClr>
              <a:defRPr sz="1600"/>
            </a:lvl2pPr>
            <a:lvl3pPr marL="758952">
              <a:lnSpc>
                <a:spcPts val="2400"/>
              </a:lnSpc>
              <a:buClr>
                <a:schemeClr val="tx1">
                  <a:lumMod val="50000"/>
                  <a:lumOff val="50000"/>
                </a:schemeClr>
              </a:buClr>
              <a:defRPr sz="1600"/>
            </a:lvl3pPr>
            <a:lvl4pPr marL="1042416">
              <a:lnSpc>
                <a:spcPts val="2400"/>
              </a:lnSpc>
              <a:buClr>
                <a:schemeClr val="tx1">
                  <a:lumMod val="50000"/>
                  <a:lumOff val="50000"/>
                </a:schemeClr>
              </a:buClr>
              <a:defRPr sz="1600"/>
            </a:lvl4pPr>
            <a:lvl5pPr marL="1325880">
              <a:lnSpc>
                <a:spcPts val="24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Title 1">
            <a:extLst>
              <a:ext uri="{FF2B5EF4-FFF2-40B4-BE49-F238E27FC236}">
                <a16:creationId xmlns:a16="http://schemas.microsoft.com/office/drawing/2014/main" id="{396F2460-3C75-A54A-8046-F58827C82281}"/>
              </a:ext>
            </a:extLst>
          </p:cNvPr>
          <p:cNvSpPr>
            <a:spLocks noGrp="1"/>
          </p:cNvSpPr>
          <p:nvPr>
            <p:ph type="title"/>
          </p:nvPr>
        </p:nvSpPr>
        <p:spPr>
          <a:xfrm>
            <a:off x="1066800" y="533400"/>
            <a:ext cx="10058400" cy="1360787"/>
          </a:xfrm>
        </p:spPr>
        <p:txBody>
          <a:bodyPr/>
          <a:lstStyle>
            <a:lvl1pPr>
              <a:lnSpc>
                <a:spcPct val="90000"/>
              </a:lnSpc>
              <a:defRPr sz="4000" b="1" i="0" spc="-80" baseline="0">
                <a:latin typeface="+mn-lt"/>
              </a:defRPr>
            </a:lvl1pPr>
          </a:lstStyle>
          <a:p>
            <a:r>
              <a:rPr lang="en-US"/>
              <a:t>Click to edit Master title style</a:t>
            </a:r>
            <a:endParaRPr lang="en-US" dirty="0"/>
          </a:p>
        </p:txBody>
      </p:sp>
      <p:sp>
        <p:nvSpPr>
          <p:cNvPr id="27" name="Text Placeholder 4">
            <a:extLst>
              <a:ext uri="{FF2B5EF4-FFF2-40B4-BE49-F238E27FC236}">
                <a16:creationId xmlns:a16="http://schemas.microsoft.com/office/drawing/2014/main" id="{72078DFD-081A-448F-889B-45E454E046B0}"/>
              </a:ext>
            </a:extLst>
          </p:cNvPr>
          <p:cNvSpPr>
            <a:spLocks noGrp="1"/>
          </p:cNvSpPr>
          <p:nvPr>
            <p:ph type="body" sz="quarter" idx="13"/>
          </p:nvPr>
        </p:nvSpPr>
        <p:spPr>
          <a:xfrm>
            <a:off x="1060450" y="2012280"/>
            <a:ext cx="10064750" cy="331787"/>
          </a:xfrm>
        </p:spPr>
        <p:txBody>
          <a:bodyPr/>
          <a:lstStyle>
            <a:lvl1pPr marL="0" indent="0">
              <a:buNone/>
              <a:defRPr/>
            </a:lvl1pPr>
          </a:lstStyle>
          <a:p>
            <a:pPr lvl="0"/>
            <a:r>
              <a:rPr lang="en-US"/>
              <a:t>Click to edit Master text styles</a:t>
            </a:r>
          </a:p>
        </p:txBody>
      </p:sp>
      <p:sp>
        <p:nvSpPr>
          <p:cNvPr id="9" name="Slide Number Placeholder 7">
            <a:extLst>
              <a:ext uri="{FF2B5EF4-FFF2-40B4-BE49-F238E27FC236}">
                <a16:creationId xmlns:a16="http://schemas.microsoft.com/office/drawing/2014/main" id="{2A045819-86DE-4EC9-B402-729A37E47AEF}"/>
              </a:ext>
            </a:extLst>
          </p:cNvPr>
          <p:cNvSpPr>
            <a:spLocks noGrp="1"/>
          </p:cNvSpPr>
          <p:nvPr>
            <p:ph type="sldNum" sz="quarter" idx="14"/>
          </p:nvPr>
        </p:nvSpPr>
        <p:spPr/>
        <p:txBody>
          <a:bodyPr/>
          <a:lstStyle>
            <a:lvl1pPr>
              <a:defRPr>
                <a:latin typeface="+mn-lt"/>
              </a:defRPr>
            </a:lvl1pPr>
          </a:lstStyle>
          <a:p>
            <a:pPr>
              <a:defRPr/>
            </a:pPr>
            <a:fld id="{2D49CC85-4105-499B-AABB-02F3F672682A}" type="slidenum">
              <a:rPr lang="en-US"/>
              <a:pPr>
                <a:defRPr/>
              </a:pPr>
              <a:t>‹#›</a:t>
            </a:fld>
            <a:endParaRPr lang="en-US"/>
          </a:p>
        </p:txBody>
      </p:sp>
      <p:sp>
        <p:nvSpPr>
          <p:cNvPr id="10" name="Footer Placeholder 4">
            <a:extLst>
              <a:ext uri="{FF2B5EF4-FFF2-40B4-BE49-F238E27FC236}">
                <a16:creationId xmlns:a16="http://schemas.microsoft.com/office/drawing/2014/main" id="{719187E8-368D-4C14-95D5-3ACA8B3CEEBC}"/>
              </a:ext>
            </a:extLst>
          </p:cNvPr>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p14="http://schemas.microsoft.com/office/powerpoint/2010/main" val="2796537640"/>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i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3B6CA56-F22A-450B-B9A9-BB265EF548B9}"/>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8" name="TextBox 42">
            <a:extLst>
              <a:ext uri="{FF2B5EF4-FFF2-40B4-BE49-F238E27FC236}">
                <a16:creationId xmlns:a16="http://schemas.microsoft.com/office/drawing/2014/main" id="{1DF08E2A-ACC5-4491-87BF-B546444EDEE0}"/>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9" name="Picture 55" descr="A close up of a sign&#10;&#10;Description automatically generated">
            <a:extLst>
              <a:ext uri="{FF2B5EF4-FFF2-40B4-BE49-F238E27FC236}">
                <a16:creationId xmlns:a16="http://schemas.microsoft.com/office/drawing/2014/main" id="{098FD95C-C3E1-4D62-A84C-08CD6337B8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icture Placeholder 5">
            <a:extLst>
              <a:ext uri="{FF2B5EF4-FFF2-40B4-BE49-F238E27FC236}">
                <a16:creationId xmlns:a16="http://schemas.microsoft.com/office/drawing/2014/main" id="{87B39CFC-A7A8-4FF4-8BC7-D8B43D102E66}"/>
              </a:ext>
            </a:extLst>
          </p:cNvPr>
          <p:cNvSpPr>
            <a:spLocks noGrp="1"/>
          </p:cNvSpPr>
          <p:nvPr>
            <p:ph type="pic" sz="quarter" idx="14"/>
          </p:nvPr>
        </p:nvSpPr>
        <p:spPr>
          <a:xfrm>
            <a:off x="1060450" y="2538413"/>
            <a:ext cx="3541713" cy="3252787"/>
          </a:xfrm>
        </p:spPr>
        <p:txBody>
          <a:bodyPr/>
          <a:lstStyle>
            <a:lvl1pPr marL="182880">
              <a:defRPr/>
            </a:lvl1pPr>
          </a:lstStyle>
          <a:p>
            <a:pPr lvl="0"/>
            <a:r>
              <a:rPr lang="en-US" noProof="0"/>
              <a:t>Click icon to add picture</a:t>
            </a:r>
            <a:endParaRPr lang="en-US" noProof="0" dirty="0"/>
          </a:p>
        </p:txBody>
      </p:sp>
      <p:sp>
        <p:nvSpPr>
          <p:cNvPr id="4" name="Content Placeholder 3">
            <a:extLst>
              <a:ext uri="{FF2B5EF4-FFF2-40B4-BE49-F238E27FC236}">
                <a16:creationId xmlns:a16="http://schemas.microsoft.com/office/drawing/2014/main" id="{6610CB31-E24B-2E40-98C3-3868B686FD17}"/>
              </a:ext>
            </a:extLst>
          </p:cNvPr>
          <p:cNvSpPr>
            <a:spLocks noGrp="1"/>
          </p:cNvSpPr>
          <p:nvPr>
            <p:ph sz="half" idx="2"/>
          </p:nvPr>
        </p:nvSpPr>
        <p:spPr>
          <a:xfrm>
            <a:off x="4854378" y="2538431"/>
            <a:ext cx="6270822" cy="3252768"/>
          </a:xfrm>
        </p:spPr>
        <p:txBody>
          <a:bodyPr/>
          <a:lstStyle>
            <a:lvl1pPr marL="182880" indent="-182880">
              <a:lnSpc>
                <a:spcPts val="2400"/>
              </a:lnSpc>
              <a:buClr>
                <a:srgbClr val="4F697B"/>
              </a:buClr>
              <a:buFont typeface="Arial" panose="020B0604020202020204" pitchFamily="34" charset="0"/>
              <a:buChar char="•"/>
              <a:tabLst/>
              <a:defRPr sz="2000"/>
            </a:lvl1pPr>
            <a:lvl2pPr marL="466344" indent="-182880">
              <a:lnSpc>
                <a:spcPts val="2400"/>
              </a:lnSpc>
              <a:buClr>
                <a:schemeClr val="tx1">
                  <a:lumMod val="50000"/>
                  <a:lumOff val="50000"/>
                </a:schemeClr>
              </a:buClr>
              <a:defRPr sz="1600"/>
            </a:lvl2pPr>
            <a:lvl3pPr marL="758952">
              <a:lnSpc>
                <a:spcPts val="2400"/>
              </a:lnSpc>
              <a:buClr>
                <a:schemeClr val="tx1">
                  <a:lumMod val="50000"/>
                  <a:lumOff val="50000"/>
                </a:schemeClr>
              </a:buClr>
              <a:defRPr sz="1600"/>
            </a:lvl3pPr>
            <a:lvl4pPr marL="1042416">
              <a:lnSpc>
                <a:spcPts val="2400"/>
              </a:lnSpc>
              <a:buClr>
                <a:schemeClr val="tx1">
                  <a:lumMod val="50000"/>
                  <a:lumOff val="50000"/>
                </a:schemeClr>
              </a:buClr>
              <a:defRPr sz="1600"/>
            </a:lvl4pPr>
            <a:lvl5pPr marL="1325880">
              <a:lnSpc>
                <a:spcPts val="24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Title 1">
            <a:extLst>
              <a:ext uri="{FF2B5EF4-FFF2-40B4-BE49-F238E27FC236}">
                <a16:creationId xmlns:a16="http://schemas.microsoft.com/office/drawing/2014/main" id="{396F2460-3C75-A54A-8046-F58827C82281}"/>
              </a:ext>
            </a:extLst>
          </p:cNvPr>
          <p:cNvSpPr>
            <a:spLocks noGrp="1"/>
          </p:cNvSpPr>
          <p:nvPr>
            <p:ph type="title"/>
          </p:nvPr>
        </p:nvSpPr>
        <p:spPr>
          <a:xfrm>
            <a:off x="1066800" y="533400"/>
            <a:ext cx="10058400" cy="1360787"/>
          </a:xfrm>
        </p:spPr>
        <p:txBody>
          <a:bodyPr/>
          <a:lstStyle>
            <a:lvl1pPr>
              <a:lnSpc>
                <a:spcPct val="90000"/>
              </a:lnSpc>
              <a:defRPr sz="4000" b="1" i="0" spc="-80" baseline="0">
                <a:latin typeface="+mn-lt"/>
              </a:defRPr>
            </a:lvl1pPr>
          </a:lstStyle>
          <a:p>
            <a:r>
              <a:rPr lang="en-US"/>
              <a:t>Click to edit Master title style</a:t>
            </a:r>
            <a:endParaRPr lang="en-US" dirty="0"/>
          </a:p>
        </p:txBody>
      </p:sp>
      <p:sp>
        <p:nvSpPr>
          <p:cNvPr id="27" name="Text Placeholder 4">
            <a:extLst>
              <a:ext uri="{FF2B5EF4-FFF2-40B4-BE49-F238E27FC236}">
                <a16:creationId xmlns:a16="http://schemas.microsoft.com/office/drawing/2014/main" id="{72078DFD-081A-448F-889B-45E454E046B0}"/>
              </a:ext>
            </a:extLst>
          </p:cNvPr>
          <p:cNvSpPr>
            <a:spLocks noGrp="1"/>
          </p:cNvSpPr>
          <p:nvPr>
            <p:ph type="body" sz="quarter" idx="13"/>
          </p:nvPr>
        </p:nvSpPr>
        <p:spPr>
          <a:xfrm>
            <a:off x="1060450" y="2011105"/>
            <a:ext cx="10064750" cy="331787"/>
          </a:xfrm>
        </p:spPr>
        <p:txBody>
          <a:bodyPr/>
          <a:lstStyle>
            <a:lvl1pPr marL="0" indent="0">
              <a:buNone/>
              <a:defRPr/>
            </a:lvl1pPr>
          </a:lstStyle>
          <a:p>
            <a:pPr lvl="0"/>
            <a:r>
              <a:rPr lang="en-US"/>
              <a:t>Click to edit Master text styles</a:t>
            </a:r>
          </a:p>
        </p:txBody>
      </p:sp>
      <p:sp>
        <p:nvSpPr>
          <p:cNvPr id="10" name="Slide Number Placeholder 7">
            <a:extLst>
              <a:ext uri="{FF2B5EF4-FFF2-40B4-BE49-F238E27FC236}">
                <a16:creationId xmlns:a16="http://schemas.microsoft.com/office/drawing/2014/main" id="{C533C0E7-FCB2-499A-BE04-4AF5DBCA905A}"/>
              </a:ext>
            </a:extLst>
          </p:cNvPr>
          <p:cNvSpPr>
            <a:spLocks noGrp="1"/>
          </p:cNvSpPr>
          <p:nvPr>
            <p:ph type="sldNum" sz="quarter" idx="15"/>
          </p:nvPr>
        </p:nvSpPr>
        <p:spPr/>
        <p:txBody>
          <a:bodyPr/>
          <a:lstStyle>
            <a:lvl1pPr>
              <a:defRPr>
                <a:latin typeface="+mn-lt"/>
              </a:defRPr>
            </a:lvl1pPr>
          </a:lstStyle>
          <a:p>
            <a:pPr>
              <a:defRPr/>
            </a:pPr>
            <a:fld id="{F3B41E8C-88A4-47A8-8ED7-5BAE42A5AB1F}" type="slidenum">
              <a:rPr lang="en-US"/>
              <a:pPr>
                <a:defRPr/>
              </a:pPr>
              <a:t>‹#›</a:t>
            </a:fld>
            <a:endParaRPr lang="en-US"/>
          </a:p>
        </p:txBody>
      </p:sp>
      <p:sp>
        <p:nvSpPr>
          <p:cNvPr id="11" name="Footer Placeholder 4">
            <a:extLst>
              <a:ext uri="{FF2B5EF4-FFF2-40B4-BE49-F238E27FC236}">
                <a16:creationId xmlns:a16="http://schemas.microsoft.com/office/drawing/2014/main" id="{2423B604-D89E-4036-B1FA-E2C6BA066EFC}"/>
              </a:ext>
            </a:extLst>
          </p:cNvPr>
          <p:cNvSpPr>
            <a:spLocks noGrp="1"/>
          </p:cNvSpPr>
          <p:nvPr>
            <p:ph type="ftr" sz="quarter" idx="16"/>
          </p:nvPr>
        </p:nvSpPr>
        <p:spPr/>
        <p:txBody>
          <a:bodyPr/>
          <a:lstStyle>
            <a:lvl1pPr>
              <a:defRPr/>
            </a:lvl1pPr>
          </a:lstStyle>
          <a:p>
            <a:pPr>
              <a:defRPr/>
            </a:pPr>
            <a:endParaRPr lang="en-GB"/>
          </a:p>
        </p:txBody>
      </p:sp>
    </p:spTree>
    <p:extLst>
      <p:ext uri="{BB962C8B-B14F-4D97-AF65-F5344CB8AC3E}">
        <p14:creationId xmlns:p14="http://schemas.microsoft.com/office/powerpoint/2010/main" val="2837811610"/>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4FC329A-7EB7-4911-A611-D7A4C3B7609B}"/>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8" name="TextBox 42">
            <a:extLst>
              <a:ext uri="{FF2B5EF4-FFF2-40B4-BE49-F238E27FC236}">
                <a16:creationId xmlns:a16="http://schemas.microsoft.com/office/drawing/2014/main" id="{6E45A123-278F-41BB-89BB-27F5D364253F}"/>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9" name="Picture 55" descr="A close up of a sign&#10;&#10;Description automatically generated">
            <a:extLst>
              <a:ext uri="{FF2B5EF4-FFF2-40B4-BE49-F238E27FC236}">
                <a16:creationId xmlns:a16="http://schemas.microsoft.com/office/drawing/2014/main" id="{5A709F5A-2968-47B7-BB2B-450F8D507C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Title 1">
            <a:extLst>
              <a:ext uri="{FF2B5EF4-FFF2-40B4-BE49-F238E27FC236}">
                <a16:creationId xmlns:a16="http://schemas.microsoft.com/office/drawing/2014/main" id="{2947E7C8-EB90-3643-AAF4-AB6F7E6EC6D4}"/>
              </a:ext>
            </a:extLst>
          </p:cNvPr>
          <p:cNvSpPr>
            <a:spLocks noGrp="1"/>
          </p:cNvSpPr>
          <p:nvPr>
            <p:ph type="title"/>
          </p:nvPr>
        </p:nvSpPr>
        <p:spPr>
          <a:xfrm>
            <a:off x="1066800" y="533401"/>
            <a:ext cx="10058400" cy="1360778"/>
          </a:xfrm>
        </p:spPr>
        <p:txBody>
          <a:bodyPr/>
          <a:lstStyle>
            <a:lvl1pPr>
              <a:lnSpc>
                <a:spcPct val="90000"/>
              </a:lnSpc>
              <a:defRPr sz="4000" b="1" i="0" spc="-80" baseline="0">
                <a:latin typeface="+mn-lt"/>
              </a:defRPr>
            </a:lvl1pPr>
          </a:lstStyle>
          <a:p>
            <a:r>
              <a:rPr lang="en-US"/>
              <a:t>Click to edit Master title style</a:t>
            </a:r>
            <a:endParaRPr lang="en-US" dirty="0"/>
          </a:p>
        </p:txBody>
      </p:sp>
      <p:sp>
        <p:nvSpPr>
          <p:cNvPr id="26" name="Text Placeholder 4">
            <a:extLst>
              <a:ext uri="{FF2B5EF4-FFF2-40B4-BE49-F238E27FC236}">
                <a16:creationId xmlns:a16="http://schemas.microsoft.com/office/drawing/2014/main" id="{7A09E038-122F-478C-8BB6-1AD6E844401D}"/>
              </a:ext>
            </a:extLst>
          </p:cNvPr>
          <p:cNvSpPr>
            <a:spLocks noGrp="1"/>
          </p:cNvSpPr>
          <p:nvPr>
            <p:ph type="body" sz="quarter" idx="13"/>
          </p:nvPr>
        </p:nvSpPr>
        <p:spPr>
          <a:xfrm>
            <a:off x="1060450" y="2007983"/>
            <a:ext cx="10064750" cy="331787"/>
          </a:xfrm>
        </p:spPr>
        <p:txBody>
          <a:bodyPr/>
          <a:lstStyle>
            <a:lvl1pPr marL="0" indent="0">
              <a:buNone/>
              <a:defRPr/>
            </a:lvl1pPr>
          </a:lstStyle>
          <a:p>
            <a:pPr lvl="0"/>
            <a:r>
              <a:rPr lang="en-US"/>
              <a:t>Click to edit Master text styles</a:t>
            </a:r>
          </a:p>
        </p:txBody>
      </p:sp>
      <p:sp>
        <p:nvSpPr>
          <p:cNvPr id="19" name="Content Placeholder 3">
            <a:extLst>
              <a:ext uri="{FF2B5EF4-FFF2-40B4-BE49-F238E27FC236}">
                <a16:creationId xmlns:a16="http://schemas.microsoft.com/office/drawing/2014/main" id="{AFC08973-7E10-458A-A98D-88F675703B08}"/>
              </a:ext>
            </a:extLst>
          </p:cNvPr>
          <p:cNvSpPr>
            <a:spLocks noGrp="1"/>
          </p:cNvSpPr>
          <p:nvPr>
            <p:ph sz="half" idx="15"/>
          </p:nvPr>
        </p:nvSpPr>
        <p:spPr>
          <a:xfrm>
            <a:off x="7975314" y="2536614"/>
            <a:ext cx="3149886" cy="3252768"/>
          </a:xfrm>
        </p:spPr>
        <p:txBody>
          <a:bodyPr/>
          <a:lstStyle>
            <a:lvl1pPr marL="182880" indent="-182880">
              <a:lnSpc>
                <a:spcPts val="2400"/>
              </a:lnSpc>
              <a:spcAft>
                <a:spcPts val="0"/>
              </a:spcAft>
              <a:buClr>
                <a:srgbClr val="4F697B"/>
              </a:buClr>
              <a:buFont typeface="Arial" panose="020B0604020202020204" pitchFamily="34" charset="0"/>
              <a:buChar char="•"/>
              <a:defRPr sz="2000"/>
            </a:lvl1pPr>
            <a:lvl2pPr marL="466344" indent="-182880">
              <a:lnSpc>
                <a:spcPts val="2400"/>
              </a:lnSpc>
              <a:buClr>
                <a:schemeClr val="tx1">
                  <a:lumMod val="50000"/>
                  <a:lumOff val="50000"/>
                </a:schemeClr>
              </a:buClr>
              <a:defRPr sz="1600"/>
            </a:lvl2pPr>
            <a:lvl3pPr marL="758952">
              <a:lnSpc>
                <a:spcPts val="2400"/>
              </a:lnSpc>
              <a:buClr>
                <a:schemeClr val="tx1">
                  <a:lumMod val="50000"/>
                  <a:lumOff val="50000"/>
                </a:schemeClr>
              </a:buClr>
              <a:defRPr sz="1600"/>
            </a:lvl3pPr>
            <a:lvl4pPr marL="1042416">
              <a:lnSpc>
                <a:spcPts val="2400"/>
              </a:lnSpc>
              <a:buClr>
                <a:schemeClr val="tx1">
                  <a:lumMod val="50000"/>
                  <a:lumOff val="50000"/>
                </a:schemeClr>
              </a:buClr>
              <a:defRPr sz="1600"/>
            </a:lvl4pPr>
            <a:lvl5pPr marL="1325880">
              <a:lnSpc>
                <a:spcPts val="24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Content Placeholder 3">
            <a:extLst>
              <a:ext uri="{FF2B5EF4-FFF2-40B4-BE49-F238E27FC236}">
                <a16:creationId xmlns:a16="http://schemas.microsoft.com/office/drawing/2014/main" id="{92987DDF-D028-401F-80EE-E9E80C0A52E0}"/>
              </a:ext>
            </a:extLst>
          </p:cNvPr>
          <p:cNvSpPr>
            <a:spLocks noGrp="1"/>
          </p:cNvSpPr>
          <p:nvPr>
            <p:ph sz="half" idx="16"/>
          </p:nvPr>
        </p:nvSpPr>
        <p:spPr>
          <a:xfrm>
            <a:off x="4517882" y="2536614"/>
            <a:ext cx="3149886" cy="3252768"/>
          </a:xfrm>
        </p:spPr>
        <p:txBody>
          <a:bodyPr/>
          <a:lstStyle>
            <a:lvl1pPr marL="182880" indent="-182880">
              <a:lnSpc>
                <a:spcPts val="2400"/>
              </a:lnSpc>
              <a:spcAft>
                <a:spcPts val="0"/>
              </a:spcAft>
              <a:buClr>
                <a:srgbClr val="4F697B"/>
              </a:buClr>
              <a:buFont typeface="Arial" panose="020B0604020202020204" pitchFamily="34" charset="0"/>
              <a:buChar char="•"/>
              <a:defRPr sz="2000"/>
            </a:lvl1pPr>
            <a:lvl2pPr marL="466344" indent="-182880">
              <a:lnSpc>
                <a:spcPts val="2400"/>
              </a:lnSpc>
              <a:buClr>
                <a:schemeClr val="tx1">
                  <a:lumMod val="50000"/>
                  <a:lumOff val="50000"/>
                </a:schemeClr>
              </a:buClr>
              <a:defRPr sz="1600"/>
            </a:lvl2pPr>
            <a:lvl3pPr marL="758952">
              <a:lnSpc>
                <a:spcPts val="2400"/>
              </a:lnSpc>
              <a:buClr>
                <a:schemeClr val="tx1">
                  <a:lumMod val="50000"/>
                  <a:lumOff val="50000"/>
                </a:schemeClr>
              </a:buClr>
              <a:defRPr sz="1600"/>
            </a:lvl3pPr>
            <a:lvl4pPr marL="1042416">
              <a:lnSpc>
                <a:spcPts val="2400"/>
              </a:lnSpc>
              <a:buClr>
                <a:schemeClr val="tx1">
                  <a:lumMod val="50000"/>
                  <a:lumOff val="50000"/>
                </a:schemeClr>
              </a:buClr>
              <a:defRPr sz="1600"/>
            </a:lvl4pPr>
            <a:lvl5pPr marL="1325880">
              <a:lnSpc>
                <a:spcPts val="24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Content Placeholder 3">
            <a:extLst>
              <a:ext uri="{FF2B5EF4-FFF2-40B4-BE49-F238E27FC236}">
                <a16:creationId xmlns:a16="http://schemas.microsoft.com/office/drawing/2014/main" id="{A893688C-28E9-4C34-AE8C-A541712B7F94}"/>
              </a:ext>
            </a:extLst>
          </p:cNvPr>
          <p:cNvSpPr>
            <a:spLocks noGrp="1"/>
          </p:cNvSpPr>
          <p:nvPr>
            <p:ph sz="half" idx="17"/>
          </p:nvPr>
        </p:nvSpPr>
        <p:spPr>
          <a:xfrm>
            <a:off x="1060450" y="2536614"/>
            <a:ext cx="3149886" cy="3252768"/>
          </a:xfrm>
        </p:spPr>
        <p:txBody>
          <a:bodyPr/>
          <a:lstStyle>
            <a:lvl1pPr marL="182880" indent="-182880">
              <a:lnSpc>
                <a:spcPts val="2400"/>
              </a:lnSpc>
              <a:spcAft>
                <a:spcPts val="0"/>
              </a:spcAft>
              <a:buClr>
                <a:srgbClr val="4F697B"/>
              </a:buClr>
              <a:buFont typeface="Arial" panose="020B0604020202020204" pitchFamily="34" charset="0"/>
              <a:buChar char="•"/>
              <a:defRPr sz="2000"/>
            </a:lvl1pPr>
            <a:lvl2pPr marL="466344" indent="-182880">
              <a:lnSpc>
                <a:spcPts val="2400"/>
              </a:lnSpc>
              <a:buClr>
                <a:schemeClr val="tx1">
                  <a:lumMod val="50000"/>
                  <a:lumOff val="50000"/>
                </a:schemeClr>
              </a:buClr>
              <a:defRPr sz="1600"/>
            </a:lvl2pPr>
            <a:lvl3pPr marL="758952">
              <a:lnSpc>
                <a:spcPts val="2400"/>
              </a:lnSpc>
              <a:buClr>
                <a:schemeClr val="tx1">
                  <a:lumMod val="50000"/>
                  <a:lumOff val="50000"/>
                </a:schemeClr>
              </a:buClr>
              <a:defRPr sz="1600"/>
            </a:lvl3pPr>
            <a:lvl4pPr marL="1042416">
              <a:lnSpc>
                <a:spcPts val="2400"/>
              </a:lnSpc>
              <a:buClr>
                <a:schemeClr val="tx1">
                  <a:lumMod val="50000"/>
                  <a:lumOff val="50000"/>
                </a:schemeClr>
              </a:buClr>
              <a:defRPr sz="1600"/>
            </a:lvl4pPr>
            <a:lvl5pPr marL="1325880">
              <a:lnSpc>
                <a:spcPts val="24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9">
            <a:extLst>
              <a:ext uri="{FF2B5EF4-FFF2-40B4-BE49-F238E27FC236}">
                <a16:creationId xmlns:a16="http://schemas.microsoft.com/office/drawing/2014/main" id="{A0FF30B0-4E35-4F24-A5B7-2343CF7BC837}"/>
              </a:ext>
            </a:extLst>
          </p:cNvPr>
          <p:cNvSpPr>
            <a:spLocks noGrp="1"/>
          </p:cNvSpPr>
          <p:nvPr>
            <p:ph type="sldNum" sz="quarter" idx="18"/>
          </p:nvPr>
        </p:nvSpPr>
        <p:spPr/>
        <p:txBody>
          <a:bodyPr/>
          <a:lstStyle>
            <a:lvl1pPr>
              <a:defRPr>
                <a:latin typeface="+mn-lt"/>
              </a:defRPr>
            </a:lvl1pPr>
          </a:lstStyle>
          <a:p>
            <a:pPr>
              <a:defRPr/>
            </a:pPr>
            <a:fld id="{4D444FF3-C1BA-4AA2-8E34-41A703A1F9A1}" type="slidenum">
              <a:rPr lang="en-US"/>
              <a:pPr>
                <a:defRPr/>
              </a:pPr>
              <a:t>‹#›</a:t>
            </a:fld>
            <a:endParaRPr lang="en-US"/>
          </a:p>
        </p:txBody>
      </p:sp>
      <p:sp>
        <p:nvSpPr>
          <p:cNvPr id="11" name="Footer Placeholder 2">
            <a:extLst>
              <a:ext uri="{FF2B5EF4-FFF2-40B4-BE49-F238E27FC236}">
                <a16:creationId xmlns:a16="http://schemas.microsoft.com/office/drawing/2014/main" id="{47630F3A-C925-4821-87C0-56508579C71A}"/>
              </a:ext>
            </a:extLst>
          </p:cNvPr>
          <p:cNvSpPr>
            <a:spLocks noGrp="1"/>
          </p:cNvSpPr>
          <p:nvPr>
            <p:ph type="ftr" sz="quarter" idx="19"/>
          </p:nvPr>
        </p:nvSpPr>
        <p:spPr/>
        <p:txBody>
          <a:bodyPr/>
          <a:lstStyle>
            <a:lvl1pPr>
              <a:defRPr/>
            </a:lvl1pPr>
          </a:lstStyle>
          <a:p>
            <a:pPr>
              <a:defRPr/>
            </a:pPr>
            <a:endParaRPr lang="en-GB"/>
          </a:p>
        </p:txBody>
      </p:sp>
    </p:spTree>
    <p:extLst>
      <p:ext uri="{BB962C8B-B14F-4D97-AF65-F5344CB8AC3E}">
        <p14:creationId xmlns:p14="http://schemas.microsoft.com/office/powerpoint/2010/main" val="838145653"/>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with Icon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4EA6F6-848F-488E-9D11-04DB497FAF8A}"/>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8" name="TextBox 42">
            <a:extLst>
              <a:ext uri="{FF2B5EF4-FFF2-40B4-BE49-F238E27FC236}">
                <a16:creationId xmlns:a16="http://schemas.microsoft.com/office/drawing/2014/main" id="{75F67CDB-094B-42CD-805B-81B9E2EB61C4}"/>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9" name="Picture 55" descr="A close up of a sign&#10;&#10;Description automatically generated">
            <a:extLst>
              <a:ext uri="{FF2B5EF4-FFF2-40B4-BE49-F238E27FC236}">
                <a16:creationId xmlns:a16="http://schemas.microsoft.com/office/drawing/2014/main" id="{3834C758-8E53-448F-BC47-44A2D1CB2F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5">
            <a:extLst>
              <a:ext uri="{FF2B5EF4-FFF2-40B4-BE49-F238E27FC236}">
                <a16:creationId xmlns:a16="http://schemas.microsoft.com/office/drawing/2014/main" id="{303FE183-069C-6947-B460-F1DBE55166D6}"/>
              </a:ext>
            </a:extLst>
          </p:cNvPr>
          <p:cNvSpPr>
            <a:spLocks noGrp="1"/>
          </p:cNvSpPr>
          <p:nvPr>
            <p:ph sz="quarter" idx="4"/>
          </p:nvPr>
        </p:nvSpPr>
        <p:spPr>
          <a:xfrm>
            <a:off x="4545213" y="3794078"/>
            <a:ext cx="3095224" cy="1997122"/>
          </a:xfrm>
        </p:spPr>
        <p:txBody>
          <a:bodyPr/>
          <a:lstStyle>
            <a:lvl1pPr marL="182880" indent="-182880">
              <a:lnSpc>
                <a:spcPts val="2200"/>
              </a:lnSpc>
              <a:spcAft>
                <a:spcPts val="0"/>
              </a:spcAft>
              <a:buClr>
                <a:srgbClr val="4F697B"/>
              </a:buClr>
              <a:buFont typeface="Arial" panose="020B0604020202020204" pitchFamily="34" charset="0"/>
              <a:buChar char="•"/>
              <a:defRPr sz="1800"/>
            </a:lvl1pPr>
            <a:lvl2pPr marL="466344" indent="-182880">
              <a:lnSpc>
                <a:spcPts val="2200"/>
              </a:lnSpc>
              <a:buClr>
                <a:schemeClr val="tx1">
                  <a:lumMod val="50000"/>
                  <a:lumOff val="50000"/>
                </a:schemeClr>
              </a:buClr>
              <a:defRPr sz="1600"/>
            </a:lvl2pPr>
            <a:lvl3pPr marL="758952">
              <a:lnSpc>
                <a:spcPts val="2200"/>
              </a:lnSpc>
              <a:buClr>
                <a:schemeClr val="tx1">
                  <a:lumMod val="50000"/>
                  <a:lumOff val="50000"/>
                </a:schemeClr>
              </a:buClr>
              <a:defRPr sz="1600"/>
            </a:lvl3pPr>
            <a:lvl4pPr marL="1042416">
              <a:lnSpc>
                <a:spcPts val="2200"/>
              </a:lnSpc>
              <a:buClr>
                <a:schemeClr val="tx1">
                  <a:lumMod val="50000"/>
                  <a:lumOff val="50000"/>
                </a:schemeClr>
              </a:buClr>
              <a:defRPr sz="1600"/>
            </a:lvl4pPr>
            <a:lvl5pPr marL="1325880">
              <a:lnSpc>
                <a:spcPts val="22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5" name="Title 1">
            <a:extLst>
              <a:ext uri="{FF2B5EF4-FFF2-40B4-BE49-F238E27FC236}">
                <a16:creationId xmlns:a16="http://schemas.microsoft.com/office/drawing/2014/main" id="{2947E7C8-EB90-3643-AAF4-AB6F7E6EC6D4}"/>
              </a:ext>
            </a:extLst>
          </p:cNvPr>
          <p:cNvSpPr>
            <a:spLocks noGrp="1"/>
          </p:cNvSpPr>
          <p:nvPr>
            <p:ph type="title"/>
          </p:nvPr>
        </p:nvSpPr>
        <p:spPr>
          <a:xfrm>
            <a:off x="1066800" y="533401"/>
            <a:ext cx="10058400" cy="1360778"/>
          </a:xfrm>
        </p:spPr>
        <p:txBody>
          <a:bodyPr/>
          <a:lstStyle>
            <a:lvl1pPr>
              <a:lnSpc>
                <a:spcPct val="90000"/>
              </a:lnSpc>
              <a:defRPr sz="4000" b="1" i="0" spc="-80" baseline="0">
                <a:latin typeface="+mn-lt"/>
              </a:defRPr>
            </a:lvl1pPr>
          </a:lstStyle>
          <a:p>
            <a:r>
              <a:rPr lang="en-US"/>
              <a:t>Click to edit Master title style</a:t>
            </a:r>
            <a:endParaRPr lang="en-US" dirty="0"/>
          </a:p>
        </p:txBody>
      </p:sp>
      <p:sp>
        <p:nvSpPr>
          <p:cNvPr id="26" name="Text Placeholder 4">
            <a:extLst>
              <a:ext uri="{FF2B5EF4-FFF2-40B4-BE49-F238E27FC236}">
                <a16:creationId xmlns:a16="http://schemas.microsoft.com/office/drawing/2014/main" id="{7A09E038-122F-478C-8BB6-1AD6E844401D}"/>
              </a:ext>
            </a:extLst>
          </p:cNvPr>
          <p:cNvSpPr>
            <a:spLocks noGrp="1"/>
          </p:cNvSpPr>
          <p:nvPr>
            <p:ph type="body" sz="quarter" idx="13"/>
          </p:nvPr>
        </p:nvSpPr>
        <p:spPr>
          <a:xfrm>
            <a:off x="1060450" y="2009285"/>
            <a:ext cx="10064750" cy="331787"/>
          </a:xfrm>
        </p:spPr>
        <p:txBody>
          <a:bodyPr/>
          <a:lstStyle>
            <a:lvl1pPr marL="0" indent="0">
              <a:buNone/>
              <a:defRPr/>
            </a:lvl1pPr>
          </a:lstStyle>
          <a:p>
            <a:pPr lvl="0"/>
            <a:r>
              <a:rPr lang="en-US"/>
              <a:t>Click to edit Master text styles</a:t>
            </a:r>
          </a:p>
        </p:txBody>
      </p:sp>
      <p:sp>
        <p:nvSpPr>
          <p:cNvPr id="17" name="Content Placeholder 5">
            <a:extLst>
              <a:ext uri="{FF2B5EF4-FFF2-40B4-BE49-F238E27FC236}">
                <a16:creationId xmlns:a16="http://schemas.microsoft.com/office/drawing/2014/main" id="{9D934CAC-207B-41A9-B2A0-FEF0EB616635}"/>
              </a:ext>
            </a:extLst>
          </p:cNvPr>
          <p:cNvSpPr>
            <a:spLocks noGrp="1"/>
          </p:cNvSpPr>
          <p:nvPr>
            <p:ph sz="quarter" idx="14"/>
          </p:nvPr>
        </p:nvSpPr>
        <p:spPr>
          <a:xfrm>
            <a:off x="1060450" y="3794078"/>
            <a:ext cx="3095224" cy="1997122"/>
          </a:xfrm>
        </p:spPr>
        <p:txBody>
          <a:bodyPr/>
          <a:lstStyle>
            <a:lvl1pPr marL="182880" indent="-182880">
              <a:lnSpc>
                <a:spcPts val="2200"/>
              </a:lnSpc>
              <a:spcAft>
                <a:spcPts val="0"/>
              </a:spcAft>
              <a:buClr>
                <a:srgbClr val="4F697B"/>
              </a:buClr>
              <a:buFont typeface="Arial" panose="020B0604020202020204" pitchFamily="34" charset="0"/>
              <a:buChar char="•"/>
              <a:defRPr sz="1800"/>
            </a:lvl1pPr>
            <a:lvl2pPr marL="466344" indent="-182880">
              <a:lnSpc>
                <a:spcPts val="2200"/>
              </a:lnSpc>
              <a:buClr>
                <a:schemeClr val="tx1">
                  <a:lumMod val="50000"/>
                  <a:lumOff val="50000"/>
                </a:schemeClr>
              </a:buClr>
              <a:defRPr sz="1600"/>
            </a:lvl2pPr>
            <a:lvl3pPr marL="758952">
              <a:lnSpc>
                <a:spcPts val="2200"/>
              </a:lnSpc>
              <a:buClr>
                <a:schemeClr val="tx1">
                  <a:lumMod val="50000"/>
                  <a:lumOff val="50000"/>
                </a:schemeClr>
              </a:buClr>
              <a:defRPr sz="1600"/>
            </a:lvl3pPr>
            <a:lvl4pPr marL="1042416">
              <a:lnSpc>
                <a:spcPts val="2200"/>
              </a:lnSpc>
              <a:buClr>
                <a:schemeClr val="tx1">
                  <a:lumMod val="50000"/>
                  <a:lumOff val="50000"/>
                </a:schemeClr>
              </a:buClr>
              <a:defRPr sz="1600"/>
            </a:lvl4pPr>
            <a:lvl5pPr marL="1325880">
              <a:lnSpc>
                <a:spcPts val="22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5">
            <a:extLst>
              <a:ext uri="{FF2B5EF4-FFF2-40B4-BE49-F238E27FC236}">
                <a16:creationId xmlns:a16="http://schemas.microsoft.com/office/drawing/2014/main" id="{44A0EB4C-F7DD-4700-890E-6DD8616E8B4D}"/>
              </a:ext>
            </a:extLst>
          </p:cNvPr>
          <p:cNvSpPr>
            <a:spLocks noGrp="1"/>
          </p:cNvSpPr>
          <p:nvPr>
            <p:ph sz="quarter" idx="15"/>
          </p:nvPr>
        </p:nvSpPr>
        <p:spPr>
          <a:xfrm>
            <a:off x="8029976" y="3794078"/>
            <a:ext cx="3095224" cy="1997122"/>
          </a:xfrm>
        </p:spPr>
        <p:txBody>
          <a:bodyPr/>
          <a:lstStyle>
            <a:lvl1pPr marL="182880" indent="-182880">
              <a:lnSpc>
                <a:spcPts val="2200"/>
              </a:lnSpc>
              <a:spcAft>
                <a:spcPts val="0"/>
              </a:spcAft>
              <a:buClr>
                <a:srgbClr val="4F697B"/>
              </a:buClr>
              <a:buFont typeface="Arial" panose="020B0604020202020204" pitchFamily="34" charset="0"/>
              <a:buChar char="•"/>
              <a:defRPr sz="1800"/>
            </a:lvl1pPr>
            <a:lvl2pPr marL="466344" indent="-182880">
              <a:lnSpc>
                <a:spcPts val="2200"/>
              </a:lnSpc>
              <a:buClr>
                <a:schemeClr val="tx1">
                  <a:lumMod val="50000"/>
                  <a:lumOff val="50000"/>
                </a:schemeClr>
              </a:buClr>
              <a:defRPr sz="1600"/>
            </a:lvl2pPr>
            <a:lvl3pPr marL="758952">
              <a:lnSpc>
                <a:spcPts val="2200"/>
              </a:lnSpc>
              <a:buClr>
                <a:schemeClr val="tx1">
                  <a:lumMod val="50000"/>
                  <a:lumOff val="50000"/>
                </a:schemeClr>
              </a:buClr>
              <a:defRPr sz="1600"/>
            </a:lvl3pPr>
            <a:lvl4pPr marL="1042416">
              <a:lnSpc>
                <a:spcPts val="2200"/>
              </a:lnSpc>
              <a:buClr>
                <a:schemeClr val="tx1">
                  <a:lumMod val="50000"/>
                  <a:lumOff val="50000"/>
                </a:schemeClr>
              </a:buClr>
              <a:defRPr sz="1600"/>
            </a:lvl4pPr>
            <a:lvl5pPr marL="1325880">
              <a:lnSpc>
                <a:spcPts val="22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9">
            <a:extLst>
              <a:ext uri="{FF2B5EF4-FFF2-40B4-BE49-F238E27FC236}">
                <a16:creationId xmlns:a16="http://schemas.microsoft.com/office/drawing/2014/main" id="{591378AD-6D8D-4DD0-8132-6A98072C9DA4}"/>
              </a:ext>
            </a:extLst>
          </p:cNvPr>
          <p:cNvSpPr>
            <a:spLocks noGrp="1"/>
          </p:cNvSpPr>
          <p:nvPr>
            <p:ph type="sldNum" sz="quarter" idx="16"/>
          </p:nvPr>
        </p:nvSpPr>
        <p:spPr/>
        <p:txBody>
          <a:bodyPr/>
          <a:lstStyle>
            <a:lvl1pPr>
              <a:defRPr>
                <a:latin typeface="+mn-lt"/>
              </a:defRPr>
            </a:lvl1pPr>
          </a:lstStyle>
          <a:p>
            <a:pPr>
              <a:defRPr/>
            </a:pPr>
            <a:fld id="{A4D58151-A413-49FB-A0CB-56DE56D15F6D}" type="slidenum">
              <a:rPr lang="en-US"/>
              <a:pPr>
                <a:defRPr/>
              </a:pPr>
              <a:t>‹#›</a:t>
            </a:fld>
            <a:endParaRPr lang="en-US"/>
          </a:p>
        </p:txBody>
      </p:sp>
      <p:sp>
        <p:nvSpPr>
          <p:cNvPr id="11" name="Footer Placeholder 2">
            <a:extLst>
              <a:ext uri="{FF2B5EF4-FFF2-40B4-BE49-F238E27FC236}">
                <a16:creationId xmlns:a16="http://schemas.microsoft.com/office/drawing/2014/main" id="{380404C7-4D78-4418-95E2-0DB9D0627187}"/>
              </a:ext>
            </a:extLst>
          </p:cNvPr>
          <p:cNvSpPr>
            <a:spLocks noGrp="1"/>
          </p:cNvSpPr>
          <p:nvPr>
            <p:ph type="ftr" sz="quarter" idx="17"/>
          </p:nvPr>
        </p:nvSpPr>
        <p:spPr/>
        <p:txBody>
          <a:bodyPr/>
          <a:lstStyle>
            <a:lvl1pPr>
              <a:defRPr/>
            </a:lvl1pPr>
          </a:lstStyle>
          <a:p>
            <a:pPr>
              <a:defRPr/>
            </a:pPr>
            <a:endParaRPr lang="en-GB"/>
          </a:p>
        </p:txBody>
      </p:sp>
    </p:spTree>
    <p:extLst>
      <p:ext uri="{BB962C8B-B14F-4D97-AF65-F5344CB8AC3E}">
        <p14:creationId xmlns:p14="http://schemas.microsoft.com/office/powerpoint/2010/main" val="1231908987"/>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with Image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38502F-DAC2-407F-97B6-F242AAF14E56}"/>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1" name="TextBox 42">
            <a:extLst>
              <a:ext uri="{FF2B5EF4-FFF2-40B4-BE49-F238E27FC236}">
                <a16:creationId xmlns:a16="http://schemas.microsoft.com/office/drawing/2014/main" id="{9F999412-97CA-4ED7-A5F2-E0C7B320905E}"/>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cxnSp>
        <p:nvCxnSpPr>
          <p:cNvPr id="12" name="Straight Connector 11">
            <a:extLst>
              <a:ext uri="{FF2B5EF4-FFF2-40B4-BE49-F238E27FC236}">
                <a16:creationId xmlns:a16="http://schemas.microsoft.com/office/drawing/2014/main" id="{DA3CBE6F-B7A5-4160-B6FE-E500F172EB33}"/>
              </a:ext>
            </a:extLst>
          </p:cNvPr>
          <p:cNvCxnSpPr>
            <a:cxnSpLocks/>
          </p:cNvCxnSpPr>
          <p:nvPr/>
        </p:nvCxnSpPr>
        <p:spPr>
          <a:xfrm>
            <a:off x="4184650" y="1731963"/>
            <a:ext cx="0" cy="4059237"/>
          </a:xfrm>
          <a:prstGeom prst="line">
            <a:avLst/>
          </a:prstGeom>
          <a:ln w="1270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8F46FC6-608F-42AE-AA55-2F5B6DA19FE9}"/>
              </a:ext>
            </a:extLst>
          </p:cNvPr>
          <p:cNvCxnSpPr>
            <a:cxnSpLocks/>
          </p:cNvCxnSpPr>
          <p:nvPr/>
        </p:nvCxnSpPr>
        <p:spPr>
          <a:xfrm>
            <a:off x="7672388" y="1731963"/>
            <a:ext cx="0" cy="4059237"/>
          </a:xfrm>
          <a:prstGeom prst="line">
            <a:avLst/>
          </a:prstGeom>
          <a:ln w="12700">
            <a:solidFill>
              <a:schemeClr val="bg2"/>
            </a:solidFill>
            <a:tailEnd type="none"/>
          </a:ln>
        </p:spPr>
        <p:style>
          <a:lnRef idx="1">
            <a:schemeClr val="accent1"/>
          </a:lnRef>
          <a:fillRef idx="0">
            <a:schemeClr val="accent1"/>
          </a:fillRef>
          <a:effectRef idx="0">
            <a:schemeClr val="accent1"/>
          </a:effectRef>
          <a:fontRef idx="minor">
            <a:schemeClr val="tx1"/>
          </a:fontRef>
        </p:style>
      </p:cxnSp>
      <p:pic>
        <p:nvPicPr>
          <p:cNvPr id="14" name="Picture 57" descr="A close up of a sign&#10;&#10;Description automatically generated">
            <a:extLst>
              <a:ext uri="{FF2B5EF4-FFF2-40B4-BE49-F238E27FC236}">
                <a16:creationId xmlns:a16="http://schemas.microsoft.com/office/drawing/2014/main" id="{DE8D2E63-8B2E-4BDB-8B37-745EA77EAA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 name="Title 1">
            <a:extLst>
              <a:ext uri="{FF2B5EF4-FFF2-40B4-BE49-F238E27FC236}">
                <a16:creationId xmlns:a16="http://schemas.microsoft.com/office/drawing/2014/main" id="{23A4DD96-16DB-BC45-9D9F-5D306393C0BC}"/>
              </a:ext>
            </a:extLst>
          </p:cNvPr>
          <p:cNvSpPr>
            <a:spLocks noGrp="1"/>
          </p:cNvSpPr>
          <p:nvPr>
            <p:ph type="title"/>
          </p:nvPr>
        </p:nvSpPr>
        <p:spPr>
          <a:xfrm>
            <a:off x="1066800" y="533401"/>
            <a:ext cx="10058400" cy="533400"/>
          </a:xfrm>
        </p:spPr>
        <p:txBody>
          <a:bodyPr/>
          <a:lstStyle>
            <a:lvl1pPr>
              <a:lnSpc>
                <a:spcPct val="90000"/>
              </a:lnSpc>
              <a:defRPr sz="2400" b="1" i="0" spc="-80" baseline="0">
                <a:solidFill>
                  <a:schemeClr val="accent2"/>
                </a:solidFill>
                <a:latin typeface="+mn-lt"/>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D335B8D8-942F-6647-B848-AB34EA30AEC6}"/>
              </a:ext>
            </a:extLst>
          </p:cNvPr>
          <p:cNvSpPr>
            <a:spLocks noGrp="1"/>
          </p:cNvSpPr>
          <p:nvPr>
            <p:ph type="pic" sz="quarter" idx="11"/>
          </p:nvPr>
        </p:nvSpPr>
        <p:spPr>
          <a:xfrm>
            <a:off x="1073677" y="2805527"/>
            <a:ext cx="2747963" cy="3005138"/>
          </a:xfrm>
        </p:spPr>
        <p:txBody>
          <a:bodyPr/>
          <a:lstStyle>
            <a:lvl1pPr marL="0" indent="0">
              <a:buNone/>
              <a:defRPr sz="1600">
                <a:solidFill>
                  <a:schemeClr val="tx1">
                    <a:lumMod val="65000"/>
                    <a:lumOff val="35000"/>
                  </a:schemeClr>
                </a:solidFill>
              </a:defRPr>
            </a:lvl1pPr>
          </a:lstStyle>
          <a:p>
            <a:pPr lvl="0"/>
            <a:r>
              <a:rPr lang="en-US" noProof="0"/>
              <a:t>Click icon to add picture</a:t>
            </a:r>
          </a:p>
        </p:txBody>
      </p:sp>
      <p:sp>
        <p:nvSpPr>
          <p:cNvPr id="70" name="Picture Placeholder 2">
            <a:extLst>
              <a:ext uri="{FF2B5EF4-FFF2-40B4-BE49-F238E27FC236}">
                <a16:creationId xmlns:a16="http://schemas.microsoft.com/office/drawing/2014/main" id="{6AB58D7A-F5DB-B04B-A659-767BA0E08A33}"/>
              </a:ext>
            </a:extLst>
          </p:cNvPr>
          <p:cNvSpPr>
            <a:spLocks noGrp="1"/>
          </p:cNvSpPr>
          <p:nvPr>
            <p:ph type="pic" sz="quarter" idx="13"/>
          </p:nvPr>
        </p:nvSpPr>
        <p:spPr>
          <a:xfrm>
            <a:off x="4561457" y="2805527"/>
            <a:ext cx="2747963" cy="3005138"/>
          </a:xfrm>
        </p:spPr>
        <p:txBody>
          <a:bodyPr/>
          <a:lstStyle>
            <a:lvl1pPr marL="0" indent="0">
              <a:buNone/>
              <a:defRPr sz="1600">
                <a:solidFill>
                  <a:schemeClr val="tx1">
                    <a:lumMod val="65000"/>
                    <a:lumOff val="35000"/>
                  </a:schemeClr>
                </a:solidFill>
              </a:defRPr>
            </a:lvl1pPr>
          </a:lstStyle>
          <a:p>
            <a:pPr lvl="0"/>
            <a:r>
              <a:rPr lang="en-US" noProof="0"/>
              <a:t>Click icon to add picture</a:t>
            </a:r>
          </a:p>
        </p:txBody>
      </p:sp>
      <p:sp>
        <p:nvSpPr>
          <p:cNvPr id="72" name="Picture Placeholder 2">
            <a:extLst>
              <a:ext uri="{FF2B5EF4-FFF2-40B4-BE49-F238E27FC236}">
                <a16:creationId xmlns:a16="http://schemas.microsoft.com/office/drawing/2014/main" id="{5005F791-07B1-E440-837C-8FB879C4E8CF}"/>
              </a:ext>
            </a:extLst>
          </p:cNvPr>
          <p:cNvSpPr>
            <a:spLocks noGrp="1"/>
          </p:cNvSpPr>
          <p:nvPr>
            <p:ph type="pic" sz="quarter" idx="15"/>
          </p:nvPr>
        </p:nvSpPr>
        <p:spPr>
          <a:xfrm>
            <a:off x="8048745" y="2805527"/>
            <a:ext cx="2747963" cy="3005138"/>
          </a:xfrm>
        </p:spPr>
        <p:txBody>
          <a:bodyPr/>
          <a:lstStyle>
            <a:lvl1pPr marL="0" indent="0">
              <a:buNone/>
              <a:defRPr sz="1600">
                <a:solidFill>
                  <a:schemeClr val="tx1">
                    <a:lumMod val="65000"/>
                    <a:lumOff val="35000"/>
                  </a:schemeClr>
                </a:solidFill>
              </a:defRPr>
            </a:lvl1pPr>
          </a:lstStyle>
          <a:p>
            <a:pPr lvl="0"/>
            <a:r>
              <a:rPr lang="en-US" noProof="0"/>
              <a:t>Click icon to add picture</a:t>
            </a:r>
            <a:endParaRPr lang="en-US" noProof="0" dirty="0"/>
          </a:p>
        </p:txBody>
      </p:sp>
      <p:sp>
        <p:nvSpPr>
          <p:cNvPr id="39" name="Text Placeholder 4">
            <a:extLst>
              <a:ext uri="{FF2B5EF4-FFF2-40B4-BE49-F238E27FC236}">
                <a16:creationId xmlns:a16="http://schemas.microsoft.com/office/drawing/2014/main" id="{6DE9925C-3DB1-42A6-B2D6-3A9C785F2F41}"/>
              </a:ext>
            </a:extLst>
          </p:cNvPr>
          <p:cNvSpPr>
            <a:spLocks noGrp="1"/>
          </p:cNvSpPr>
          <p:nvPr>
            <p:ph type="body" sz="quarter" idx="17"/>
          </p:nvPr>
        </p:nvSpPr>
        <p:spPr>
          <a:xfrm>
            <a:off x="1066800" y="1196986"/>
            <a:ext cx="10064750" cy="331787"/>
          </a:xfrm>
        </p:spPr>
        <p:txBody>
          <a:bodyPr/>
          <a:lstStyle>
            <a:lvl1pPr marL="0" indent="0">
              <a:buNone/>
              <a:defRPr sz="1800"/>
            </a:lvl1pPr>
          </a:lstStyle>
          <a:p>
            <a:pPr lvl="0"/>
            <a:r>
              <a:rPr lang="en-US"/>
              <a:t>Click to edit Master text styles</a:t>
            </a:r>
          </a:p>
        </p:txBody>
      </p:sp>
      <p:sp>
        <p:nvSpPr>
          <p:cNvPr id="6" name="Text Placeholder 5">
            <a:extLst>
              <a:ext uri="{FF2B5EF4-FFF2-40B4-BE49-F238E27FC236}">
                <a16:creationId xmlns:a16="http://schemas.microsoft.com/office/drawing/2014/main" id="{DE7E920B-525D-4B71-BE5E-CE88716A10F2}"/>
              </a:ext>
            </a:extLst>
          </p:cNvPr>
          <p:cNvSpPr>
            <a:spLocks noGrp="1"/>
          </p:cNvSpPr>
          <p:nvPr>
            <p:ph type="body" sz="quarter" idx="18"/>
          </p:nvPr>
        </p:nvSpPr>
        <p:spPr>
          <a:xfrm>
            <a:off x="1073150" y="1713666"/>
            <a:ext cx="2755900" cy="898071"/>
          </a:xfrm>
        </p:spPr>
        <p:txBody>
          <a:bodyPr/>
          <a:lstStyle>
            <a:lvl1pPr marL="182880">
              <a:spcAft>
                <a:spcPts val="0"/>
              </a:spcAft>
              <a:defRPr lang="en-US" sz="1800" dirty="0" smtClean="0">
                <a:solidFill>
                  <a:srgbClr val="4F697B"/>
                </a:solidFill>
              </a:defRPr>
            </a:lvl1pPr>
          </a:lstStyle>
          <a:p>
            <a:pPr lvl="0"/>
            <a:r>
              <a:rPr lang="en-US"/>
              <a:t>Click to edit Master text styles</a:t>
            </a:r>
          </a:p>
        </p:txBody>
      </p:sp>
      <p:sp>
        <p:nvSpPr>
          <p:cNvPr id="38" name="Text Placeholder 5">
            <a:extLst>
              <a:ext uri="{FF2B5EF4-FFF2-40B4-BE49-F238E27FC236}">
                <a16:creationId xmlns:a16="http://schemas.microsoft.com/office/drawing/2014/main" id="{658CE1F0-92CA-4CA3-A0B5-58BC43716EEA}"/>
              </a:ext>
            </a:extLst>
          </p:cNvPr>
          <p:cNvSpPr>
            <a:spLocks noGrp="1"/>
          </p:cNvSpPr>
          <p:nvPr>
            <p:ph type="body" sz="quarter" idx="19"/>
          </p:nvPr>
        </p:nvSpPr>
        <p:spPr>
          <a:xfrm>
            <a:off x="4547706" y="1713666"/>
            <a:ext cx="2755900" cy="898071"/>
          </a:xfrm>
        </p:spPr>
        <p:txBody>
          <a:bodyPr/>
          <a:lstStyle>
            <a:lvl1pPr marL="182880">
              <a:spcAft>
                <a:spcPts val="0"/>
              </a:spcAft>
              <a:defRPr lang="en-US" sz="1800" dirty="0" smtClean="0">
                <a:solidFill>
                  <a:srgbClr val="4F697B"/>
                </a:solidFill>
              </a:defRPr>
            </a:lvl1pPr>
          </a:lstStyle>
          <a:p>
            <a:pPr lvl="0"/>
            <a:r>
              <a:rPr lang="en-US"/>
              <a:t>Click to edit Master text styles</a:t>
            </a:r>
          </a:p>
        </p:txBody>
      </p:sp>
      <p:sp>
        <p:nvSpPr>
          <p:cNvPr id="42" name="Text Placeholder 5">
            <a:extLst>
              <a:ext uri="{FF2B5EF4-FFF2-40B4-BE49-F238E27FC236}">
                <a16:creationId xmlns:a16="http://schemas.microsoft.com/office/drawing/2014/main" id="{545BDBB9-D2E5-499E-9982-C62BE4ADCEF6}"/>
              </a:ext>
            </a:extLst>
          </p:cNvPr>
          <p:cNvSpPr>
            <a:spLocks noGrp="1"/>
          </p:cNvSpPr>
          <p:nvPr>
            <p:ph type="body" sz="quarter" idx="20"/>
          </p:nvPr>
        </p:nvSpPr>
        <p:spPr>
          <a:xfrm>
            <a:off x="8048745" y="1713666"/>
            <a:ext cx="2755900" cy="898071"/>
          </a:xfrm>
        </p:spPr>
        <p:txBody>
          <a:bodyPr/>
          <a:lstStyle>
            <a:lvl1pPr marL="182880">
              <a:spcAft>
                <a:spcPts val="0"/>
              </a:spcAft>
              <a:defRPr lang="en-US" sz="1800" dirty="0" smtClean="0">
                <a:solidFill>
                  <a:srgbClr val="4F697B"/>
                </a:solidFill>
              </a:defRPr>
            </a:lvl1pPr>
          </a:lstStyle>
          <a:p>
            <a:pPr lvl="0"/>
            <a:r>
              <a:rPr lang="en-US"/>
              <a:t>Click to edit Master text styles</a:t>
            </a:r>
          </a:p>
        </p:txBody>
      </p:sp>
      <p:sp>
        <p:nvSpPr>
          <p:cNvPr id="15" name="Slide Number Placeholder 9">
            <a:extLst>
              <a:ext uri="{FF2B5EF4-FFF2-40B4-BE49-F238E27FC236}">
                <a16:creationId xmlns:a16="http://schemas.microsoft.com/office/drawing/2014/main" id="{F6FE295D-FBAD-4DFD-ACD4-61EE88FB9D25}"/>
              </a:ext>
            </a:extLst>
          </p:cNvPr>
          <p:cNvSpPr>
            <a:spLocks noGrp="1"/>
          </p:cNvSpPr>
          <p:nvPr>
            <p:ph type="sldNum" sz="quarter" idx="21"/>
          </p:nvPr>
        </p:nvSpPr>
        <p:spPr/>
        <p:txBody>
          <a:bodyPr/>
          <a:lstStyle>
            <a:lvl1pPr>
              <a:defRPr>
                <a:latin typeface="+mn-lt"/>
              </a:defRPr>
            </a:lvl1pPr>
          </a:lstStyle>
          <a:p>
            <a:pPr>
              <a:defRPr/>
            </a:pPr>
            <a:fld id="{FDFF66A0-24E6-47B2-98BE-F16723CF06A5}" type="slidenum">
              <a:rPr lang="en-US"/>
              <a:pPr>
                <a:defRPr/>
              </a:pPr>
              <a:t>‹#›</a:t>
            </a:fld>
            <a:endParaRPr lang="en-US"/>
          </a:p>
        </p:txBody>
      </p:sp>
      <p:sp>
        <p:nvSpPr>
          <p:cNvPr id="16" name="Footer Placeholder 4">
            <a:extLst>
              <a:ext uri="{FF2B5EF4-FFF2-40B4-BE49-F238E27FC236}">
                <a16:creationId xmlns:a16="http://schemas.microsoft.com/office/drawing/2014/main" id="{F139BD1E-1147-48F1-8D16-6CA9D8B545B2}"/>
              </a:ext>
            </a:extLst>
          </p:cNvPr>
          <p:cNvSpPr>
            <a:spLocks noGrp="1"/>
          </p:cNvSpPr>
          <p:nvPr>
            <p:ph type="ftr" sz="quarter" idx="22"/>
          </p:nvPr>
        </p:nvSpPr>
        <p:spPr/>
        <p:txBody>
          <a:bodyPr/>
          <a:lstStyle>
            <a:lvl1pPr>
              <a:defRPr/>
            </a:lvl1pPr>
          </a:lstStyle>
          <a:p>
            <a:pPr>
              <a:defRPr/>
            </a:pPr>
            <a:endParaRPr lang="en-GB"/>
          </a:p>
        </p:txBody>
      </p:sp>
    </p:spTree>
    <p:extLst>
      <p:ext uri="{BB962C8B-B14F-4D97-AF65-F5344CB8AC3E}">
        <p14:creationId xmlns:p14="http://schemas.microsoft.com/office/powerpoint/2010/main" val="651472717"/>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1C2760-4395-4D1F-82E3-CA5C1A21EA8E}"/>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5" name="TextBox 42">
            <a:extLst>
              <a:ext uri="{FF2B5EF4-FFF2-40B4-BE49-F238E27FC236}">
                <a16:creationId xmlns:a16="http://schemas.microsoft.com/office/drawing/2014/main" id="{84D6481B-CC9E-4249-8F2F-7288D04B55C3}"/>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6" name="Picture 55" descr="A close up of a sign&#10;&#10;Description automatically generated">
            <a:extLst>
              <a:ext uri="{FF2B5EF4-FFF2-40B4-BE49-F238E27FC236}">
                <a16:creationId xmlns:a16="http://schemas.microsoft.com/office/drawing/2014/main" id="{A7CA8897-39C7-4927-A6A6-A1C3D836D8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itle 1">
            <a:extLst>
              <a:ext uri="{FF2B5EF4-FFF2-40B4-BE49-F238E27FC236}">
                <a16:creationId xmlns:a16="http://schemas.microsoft.com/office/drawing/2014/main" id="{71EDD0B5-734D-CD40-AB0F-0792DEC279DB}"/>
              </a:ext>
            </a:extLst>
          </p:cNvPr>
          <p:cNvSpPr>
            <a:spLocks noGrp="1"/>
          </p:cNvSpPr>
          <p:nvPr>
            <p:ph type="title"/>
          </p:nvPr>
        </p:nvSpPr>
        <p:spPr>
          <a:xfrm>
            <a:off x="1066800" y="533401"/>
            <a:ext cx="10058400" cy="533400"/>
          </a:xfrm>
        </p:spPr>
        <p:txBody>
          <a:bodyPr/>
          <a:lstStyle>
            <a:lvl1pPr>
              <a:lnSpc>
                <a:spcPct val="90000"/>
              </a:lnSpc>
              <a:defRPr sz="2400" b="1" i="0" spc="-80" baseline="0">
                <a:solidFill>
                  <a:schemeClr val="accent2"/>
                </a:solidFill>
                <a:latin typeface="+mn-lt"/>
              </a:defRPr>
            </a:lvl1pPr>
          </a:lstStyle>
          <a:p>
            <a:r>
              <a:rPr lang="en-US"/>
              <a:t>Click to edit Master title style</a:t>
            </a:r>
            <a:endParaRPr lang="en-US" dirty="0"/>
          </a:p>
        </p:txBody>
      </p:sp>
      <p:sp>
        <p:nvSpPr>
          <p:cNvPr id="42" name="Text Placeholder 4">
            <a:extLst>
              <a:ext uri="{FF2B5EF4-FFF2-40B4-BE49-F238E27FC236}">
                <a16:creationId xmlns:a16="http://schemas.microsoft.com/office/drawing/2014/main" id="{3E58B470-DD93-4C38-BE97-9F79AA319C00}"/>
              </a:ext>
            </a:extLst>
          </p:cNvPr>
          <p:cNvSpPr>
            <a:spLocks noGrp="1"/>
          </p:cNvSpPr>
          <p:nvPr>
            <p:ph type="body" sz="quarter" idx="17"/>
          </p:nvPr>
        </p:nvSpPr>
        <p:spPr>
          <a:xfrm>
            <a:off x="1066800" y="1189100"/>
            <a:ext cx="10064750" cy="331787"/>
          </a:xfrm>
        </p:spPr>
        <p:txBody>
          <a:bodyPr/>
          <a:lstStyle>
            <a:lvl1pPr marL="0" indent="0">
              <a:buNone/>
              <a:defRPr sz="1800"/>
            </a:lvl1pPr>
          </a:lstStyle>
          <a:p>
            <a:pPr lvl="0"/>
            <a:r>
              <a:rPr lang="en-US"/>
              <a:t>Click to edit Master text styles</a:t>
            </a:r>
          </a:p>
        </p:txBody>
      </p:sp>
      <p:sp>
        <p:nvSpPr>
          <p:cNvPr id="7" name="Slide Number Placeholder 2">
            <a:extLst>
              <a:ext uri="{FF2B5EF4-FFF2-40B4-BE49-F238E27FC236}">
                <a16:creationId xmlns:a16="http://schemas.microsoft.com/office/drawing/2014/main" id="{8E1209D5-F795-4601-A299-9D3A4B64BDBE}"/>
              </a:ext>
            </a:extLst>
          </p:cNvPr>
          <p:cNvSpPr>
            <a:spLocks noGrp="1"/>
          </p:cNvSpPr>
          <p:nvPr>
            <p:ph type="sldNum" sz="quarter" idx="18"/>
          </p:nvPr>
        </p:nvSpPr>
        <p:spPr/>
        <p:txBody>
          <a:bodyPr/>
          <a:lstStyle>
            <a:lvl1pPr>
              <a:defRPr>
                <a:latin typeface="+mn-lt"/>
              </a:defRPr>
            </a:lvl1pPr>
          </a:lstStyle>
          <a:p>
            <a:pPr>
              <a:defRPr/>
            </a:pPr>
            <a:fld id="{8D32F66C-BD76-4543-AE67-7EF3A8DE14CE}" type="slidenum">
              <a:rPr lang="en-US"/>
              <a:pPr>
                <a:defRPr/>
              </a:pPr>
              <a:t>‹#›</a:t>
            </a:fld>
            <a:endParaRPr lang="en-US"/>
          </a:p>
        </p:txBody>
      </p:sp>
      <p:sp>
        <p:nvSpPr>
          <p:cNvPr id="8" name="Footer Placeholder 5">
            <a:extLst>
              <a:ext uri="{FF2B5EF4-FFF2-40B4-BE49-F238E27FC236}">
                <a16:creationId xmlns:a16="http://schemas.microsoft.com/office/drawing/2014/main" id="{7369B3BE-AD81-46EE-833B-DE8666743170}"/>
              </a:ext>
            </a:extLst>
          </p:cNvPr>
          <p:cNvSpPr>
            <a:spLocks noGrp="1"/>
          </p:cNvSpPr>
          <p:nvPr>
            <p:ph type="ftr" sz="quarter" idx="19"/>
          </p:nvPr>
        </p:nvSpPr>
        <p:spPr/>
        <p:txBody>
          <a:bodyPr/>
          <a:lstStyle>
            <a:lvl1pPr>
              <a:defRPr/>
            </a:lvl1pPr>
          </a:lstStyle>
          <a:p>
            <a:pPr>
              <a:defRPr/>
            </a:pPr>
            <a:endParaRPr lang="en-GB"/>
          </a:p>
        </p:txBody>
      </p:sp>
    </p:spTree>
    <p:extLst>
      <p:ext uri="{BB962C8B-B14F-4D97-AF65-F5344CB8AC3E}">
        <p14:creationId xmlns:p14="http://schemas.microsoft.com/office/powerpoint/2010/main" val="722485977"/>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rts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32BC20-52B8-49E2-8011-D65F2A0A688A}"/>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8" name="TextBox 42">
            <a:extLst>
              <a:ext uri="{FF2B5EF4-FFF2-40B4-BE49-F238E27FC236}">
                <a16:creationId xmlns:a16="http://schemas.microsoft.com/office/drawing/2014/main" id="{33B189BA-AFFC-45F7-99B2-04780D3DCFFA}"/>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0" name="Picture 55" descr="A close up of a sign&#10;&#10;Description automatically generated">
            <a:extLst>
              <a:ext uri="{FF2B5EF4-FFF2-40B4-BE49-F238E27FC236}">
                <a16:creationId xmlns:a16="http://schemas.microsoft.com/office/drawing/2014/main" id="{A7C8B8FF-E0E6-4A36-9AF7-7E8AECE061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itle 1">
            <a:extLst>
              <a:ext uri="{FF2B5EF4-FFF2-40B4-BE49-F238E27FC236}">
                <a16:creationId xmlns:a16="http://schemas.microsoft.com/office/drawing/2014/main" id="{71EDD0B5-734D-CD40-AB0F-0792DEC279DB}"/>
              </a:ext>
            </a:extLst>
          </p:cNvPr>
          <p:cNvSpPr>
            <a:spLocks noGrp="1"/>
          </p:cNvSpPr>
          <p:nvPr>
            <p:ph type="title"/>
          </p:nvPr>
        </p:nvSpPr>
        <p:spPr>
          <a:xfrm>
            <a:off x="1066800" y="533401"/>
            <a:ext cx="10058400" cy="533400"/>
          </a:xfrm>
        </p:spPr>
        <p:txBody>
          <a:bodyPr/>
          <a:lstStyle>
            <a:lvl1pPr>
              <a:lnSpc>
                <a:spcPct val="90000"/>
              </a:lnSpc>
              <a:defRPr sz="2400" b="1" i="0" spc="-80" baseline="0">
                <a:solidFill>
                  <a:schemeClr val="accent2"/>
                </a:solidFill>
                <a:latin typeface="+mn-lt"/>
              </a:defRPr>
            </a:lvl1pPr>
          </a:lstStyle>
          <a:p>
            <a:r>
              <a:rPr lang="en-US"/>
              <a:t>Click to edit Master title style</a:t>
            </a:r>
            <a:endParaRPr lang="en-US" dirty="0"/>
          </a:p>
        </p:txBody>
      </p:sp>
      <p:sp>
        <p:nvSpPr>
          <p:cNvPr id="6" name="Chart Placeholder 5">
            <a:extLst>
              <a:ext uri="{FF2B5EF4-FFF2-40B4-BE49-F238E27FC236}">
                <a16:creationId xmlns:a16="http://schemas.microsoft.com/office/drawing/2014/main" id="{F1F063D8-0DC4-3341-ABD8-BEB79EB7453F}"/>
              </a:ext>
            </a:extLst>
          </p:cNvPr>
          <p:cNvSpPr>
            <a:spLocks noGrp="1"/>
          </p:cNvSpPr>
          <p:nvPr>
            <p:ph type="chart" sz="quarter" idx="11"/>
          </p:nvPr>
        </p:nvSpPr>
        <p:spPr>
          <a:xfrm>
            <a:off x="1066800" y="1712135"/>
            <a:ext cx="6594475" cy="4205980"/>
          </a:xfrm>
        </p:spPr>
        <p:txBody>
          <a:bodyPr/>
          <a:lstStyle>
            <a:lvl1pPr marL="0" indent="0">
              <a:buNone/>
              <a:defRPr sz="1600">
                <a:solidFill>
                  <a:schemeClr val="tx1">
                    <a:lumMod val="65000"/>
                    <a:lumOff val="35000"/>
                  </a:schemeClr>
                </a:solidFill>
              </a:defRPr>
            </a:lvl1pPr>
          </a:lstStyle>
          <a:p>
            <a:pPr lvl="0"/>
            <a:r>
              <a:rPr lang="en-US" noProof="0"/>
              <a:t>Click icon to add chart</a:t>
            </a:r>
            <a:endParaRPr lang="en-US" noProof="0" dirty="0"/>
          </a:p>
        </p:txBody>
      </p:sp>
      <p:sp>
        <p:nvSpPr>
          <p:cNvPr id="9" name="Text Placeholder 8">
            <a:extLst>
              <a:ext uri="{FF2B5EF4-FFF2-40B4-BE49-F238E27FC236}">
                <a16:creationId xmlns:a16="http://schemas.microsoft.com/office/drawing/2014/main" id="{67D30363-5290-49EF-B3BE-80341EBB852B}"/>
              </a:ext>
            </a:extLst>
          </p:cNvPr>
          <p:cNvSpPr>
            <a:spLocks noGrp="1"/>
          </p:cNvSpPr>
          <p:nvPr>
            <p:ph type="body" sz="quarter" idx="14"/>
          </p:nvPr>
        </p:nvSpPr>
        <p:spPr>
          <a:xfrm>
            <a:off x="8048745" y="1893779"/>
            <a:ext cx="3076575" cy="315279"/>
          </a:xfrm>
        </p:spPr>
        <p:txBody>
          <a:bodyPr anchor="b" anchorCtr="0">
            <a:spAutoFit/>
          </a:bodyPr>
          <a:lstStyle>
            <a:lvl1pPr marL="0" indent="0">
              <a:buNone/>
              <a:defRPr sz="1800" b="1"/>
            </a:lvl1pPr>
          </a:lstStyle>
          <a:p>
            <a:pPr lvl="0"/>
            <a:r>
              <a:rPr lang="en-US"/>
              <a:t>Click to edit Master text styles</a:t>
            </a:r>
          </a:p>
        </p:txBody>
      </p:sp>
      <p:sp>
        <p:nvSpPr>
          <p:cNvPr id="11" name="Text Placeholder 10">
            <a:extLst>
              <a:ext uri="{FF2B5EF4-FFF2-40B4-BE49-F238E27FC236}">
                <a16:creationId xmlns:a16="http://schemas.microsoft.com/office/drawing/2014/main" id="{BED25383-BBE3-42E4-B1FA-FF811A75C98C}"/>
              </a:ext>
            </a:extLst>
          </p:cNvPr>
          <p:cNvSpPr>
            <a:spLocks noGrp="1"/>
          </p:cNvSpPr>
          <p:nvPr>
            <p:ph type="body" sz="quarter" idx="15"/>
          </p:nvPr>
        </p:nvSpPr>
        <p:spPr>
          <a:xfrm>
            <a:off x="8048745" y="2332175"/>
            <a:ext cx="3076575" cy="3090666"/>
          </a:xfrm>
        </p:spPr>
        <p:txBody>
          <a:bodyPr>
            <a:normAutofit/>
          </a:bodyPr>
          <a:lstStyle>
            <a:lvl1pPr marL="182880" indent="-182880">
              <a:buFont typeface="Arial" panose="020B0604020202020204" pitchFamily="34" charset="0"/>
              <a:buChar char="•"/>
              <a:defRPr sz="1800"/>
            </a:lvl1pPr>
          </a:lstStyle>
          <a:p>
            <a:pPr lvl="0"/>
            <a:r>
              <a:rPr lang="en-US"/>
              <a:t>Click to edit Master text styles</a:t>
            </a:r>
          </a:p>
        </p:txBody>
      </p:sp>
      <p:sp>
        <p:nvSpPr>
          <p:cNvPr id="40" name="Text Placeholder 4">
            <a:extLst>
              <a:ext uri="{FF2B5EF4-FFF2-40B4-BE49-F238E27FC236}">
                <a16:creationId xmlns:a16="http://schemas.microsoft.com/office/drawing/2014/main" id="{410C9FBE-374C-4EE5-B552-193108145339}"/>
              </a:ext>
            </a:extLst>
          </p:cNvPr>
          <p:cNvSpPr>
            <a:spLocks noGrp="1"/>
          </p:cNvSpPr>
          <p:nvPr>
            <p:ph type="body" sz="quarter" idx="17"/>
          </p:nvPr>
        </p:nvSpPr>
        <p:spPr>
          <a:xfrm>
            <a:off x="1066800" y="1194349"/>
            <a:ext cx="10064750" cy="331787"/>
          </a:xfrm>
        </p:spPr>
        <p:txBody>
          <a:bodyPr/>
          <a:lstStyle>
            <a:lvl1pPr marL="0" indent="0">
              <a:buNone/>
              <a:defRPr sz="1800"/>
            </a:lvl1pPr>
          </a:lstStyle>
          <a:p>
            <a:pPr lvl="0"/>
            <a:r>
              <a:rPr lang="en-US"/>
              <a:t>Click to edit Master text styles</a:t>
            </a:r>
          </a:p>
        </p:txBody>
      </p:sp>
      <p:sp>
        <p:nvSpPr>
          <p:cNvPr id="12" name="Slide Number Placeholder 2">
            <a:extLst>
              <a:ext uri="{FF2B5EF4-FFF2-40B4-BE49-F238E27FC236}">
                <a16:creationId xmlns:a16="http://schemas.microsoft.com/office/drawing/2014/main" id="{BD472FCA-B81D-4484-9156-552DAAF0B25C}"/>
              </a:ext>
            </a:extLst>
          </p:cNvPr>
          <p:cNvSpPr>
            <a:spLocks noGrp="1"/>
          </p:cNvSpPr>
          <p:nvPr>
            <p:ph type="sldNum" sz="quarter" idx="18"/>
          </p:nvPr>
        </p:nvSpPr>
        <p:spPr/>
        <p:txBody>
          <a:bodyPr/>
          <a:lstStyle>
            <a:lvl1pPr>
              <a:defRPr>
                <a:latin typeface="+mn-lt"/>
              </a:defRPr>
            </a:lvl1pPr>
          </a:lstStyle>
          <a:p>
            <a:pPr>
              <a:defRPr/>
            </a:pPr>
            <a:fld id="{0A1076B6-1816-46EE-BA21-C3C9A3ABD4F5}" type="slidenum">
              <a:rPr lang="en-US"/>
              <a:pPr>
                <a:defRPr/>
              </a:pPr>
              <a:t>‹#›</a:t>
            </a:fld>
            <a:endParaRPr lang="en-US"/>
          </a:p>
        </p:txBody>
      </p:sp>
      <p:sp>
        <p:nvSpPr>
          <p:cNvPr id="13" name="Footer Placeholder 14">
            <a:extLst>
              <a:ext uri="{FF2B5EF4-FFF2-40B4-BE49-F238E27FC236}">
                <a16:creationId xmlns:a16="http://schemas.microsoft.com/office/drawing/2014/main" id="{1F449882-D570-4D3F-B116-210CA6F692B5}"/>
              </a:ext>
            </a:extLst>
          </p:cNvPr>
          <p:cNvSpPr>
            <a:spLocks noGrp="1"/>
          </p:cNvSpPr>
          <p:nvPr>
            <p:ph type="ftr" sz="quarter" idx="19"/>
          </p:nvPr>
        </p:nvSpPr>
        <p:spPr>
          <a:xfrm>
            <a:off x="8048625" y="5561013"/>
            <a:ext cx="3076575" cy="365125"/>
          </a:xfrm>
        </p:spPr>
        <p:txBody>
          <a:bodyPr/>
          <a:lstStyle>
            <a:lvl1pPr>
              <a:defRPr/>
            </a:lvl1pPr>
          </a:lstStyle>
          <a:p>
            <a:pPr>
              <a:defRPr/>
            </a:pPr>
            <a:endParaRPr lang="en-GB"/>
          </a:p>
        </p:txBody>
      </p:sp>
    </p:spTree>
    <p:extLst>
      <p:ext uri="{BB962C8B-B14F-4D97-AF65-F5344CB8AC3E}">
        <p14:creationId xmlns:p14="http://schemas.microsoft.com/office/powerpoint/2010/main" val="4075087354"/>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888389-C424-427A-961B-48A62381E1C7}"/>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3" name="TextBox 42">
            <a:extLst>
              <a:ext uri="{FF2B5EF4-FFF2-40B4-BE49-F238E27FC236}">
                <a16:creationId xmlns:a16="http://schemas.microsoft.com/office/drawing/2014/main" id="{0DDD70D3-EE0B-4128-9590-F75F6FB8B622}"/>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4" name="Picture 55" descr="A close up of a sign&#10;&#10;Description automatically generated">
            <a:extLst>
              <a:ext uri="{FF2B5EF4-FFF2-40B4-BE49-F238E27FC236}">
                <a16:creationId xmlns:a16="http://schemas.microsoft.com/office/drawing/2014/main" id="{DA4419CE-0C7D-4619-B223-6C0805B212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5">
            <a:extLst>
              <a:ext uri="{FF2B5EF4-FFF2-40B4-BE49-F238E27FC236}">
                <a16:creationId xmlns:a16="http://schemas.microsoft.com/office/drawing/2014/main" id="{706B24FA-BB56-4869-9F35-347BBEFB9902}"/>
              </a:ext>
            </a:extLst>
          </p:cNvPr>
          <p:cNvSpPr>
            <a:spLocks noGrp="1"/>
          </p:cNvSpPr>
          <p:nvPr>
            <p:ph type="sldNum" sz="quarter" idx="10"/>
          </p:nvPr>
        </p:nvSpPr>
        <p:spPr/>
        <p:txBody>
          <a:bodyPr/>
          <a:lstStyle>
            <a:lvl1pPr>
              <a:defRPr>
                <a:latin typeface="+mn-lt"/>
              </a:defRPr>
            </a:lvl1pPr>
          </a:lstStyle>
          <a:p>
            <a:pPr>
              <a:defRPr/>
            </a:pPr>
            <a:fld id="{7C4D6500-F956-4CEA-A6E5-EC999C403EFD}" type="slidenum">
              <a:rPr lang="en-US"/>
              <a:pPr>
                <a:defRPr/>
              </a:pPr>
              <a:t>‹#›</a:t>
            </a:fld>
            <a:endParaRPr lang="en-US"/>
          </a:p>
        </p:txBody>
      </p:sp>
    </p:spTree>
    <p:extLst>
      <p:ext uri="{BB962C8B-B14F-4D97-AF65-F5344CB8AC3E}">
        <p14:creationId xmlns:p14="http://schemas.microsoft.com/office/powerpoint/2010/main" val="3001966717"/>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Alternative 1">
    <p:bg>
      <p:bgPr>
        <a:solidFill>
          <a:srgbClr val="0B3956"/>
        </a:solidFill>
        <a:effectLst/>
      </p:bgPr>
    </p:bg>
    <p:spTree>
      <p:nvGrpSpPr>
        <p:cNvPr id="1" name=""/>
        <p:cNvGrpSpPr/>
        <p:nvPr/>
      </p:nvGrpSpPr>
      <p:grpSpPr>
        <a:xfrm>
          <a:off x="0" y="0"/>
          <a:ext cx="0" cy="0"/>
          <a:chOff x="0" y="0"/>
          <a:chExt cx="0" cy="0"/>
        </a:xfrm>
      </p:grpSpPr>
      <p:pic>
        <p:nvPicPr>
          <p:cNvPr id="6" name="Picture 41">
            <a:extLst>
              <a:ext uri="{FF2B5EF4-FFF2-40B4-BE49-F238E27FC236}">
                <a16:creationId xmlns:a16="http://schemas.microsoft.com/office/drawing/2014/main" id="{026F95EE-D80E-4539-BF23-9F708C987A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950" y="1293813"/>
            <a:ext cx="3724275"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42">
            <a:extLst>
              <a:ext uri="{FF2B5EF4-FFF2-40B4-BE49-F238E27FC236}">
                <a16:creationId xmlns:a16="http://schemas.microsoft.com/office/drawing/2014/main" id="{72E500A6-FBB0-493B-98EF-B38D693644B3}"/>
              </a:ext>
            </a:extLst>
          </p:cNvPr>
          <p:cNvSpPr txBox="1">
            <a:spLocks noChangeArrowheads="1"/>
          </p:cNvSpPr>
          <p:nvPr/>
        </p:nvSpPr>
        <p:spPr bwMode="auto">
          <a:xfrm>
            <a:off x="5927725" y="6224588"/>
            <a:ext cx="2873375"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0" name="Picture 55" descr="A close up of a sign&#10;&#10;Description automatically generated">
            <a:extLst>
              <a:ext uri="{FF2B5EF4-FFF2-40B4-BE49-F238E27FC236}">
                <a16:creationId xmlns:a16="http://schemas.microsoft.com/office/drawing/2014/main" id="{6E32070A-66A1-42A6-8CF5-3455AD50DF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8200" y="666750"/>
            <a:ext cx="278765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Placeholder 19">
            <a:extLst>
              <a:ext uri="{FF2B5EF4-FFF2-40B4-BE49-F238E27FC236}">
                <a16:creationId xmlns:a16="http://schemas.microsoft.com/office/drawing/2014/main" id="{BB04EEBD-E39B-3D4E-A3D1-0EB7B190E7B4}"/>
              </a:ext>
            </a:extLst>
          </p:cNvPr>
          <p:cNvSpPr>
            <a:spLocks noGrp="1"/>
          </p:cNvSpPr>
          <p:nvPr>
            <p:ph type="body" sz="quarter" idx="13"/>
          </p:nvPr>
        </p:nvSpPr>
        <p:spPr>
          <a:xfrm>
            <a:off x="5928120" y="5085222"/>
            <a:ext cx="2919412" cy="207226"/>
          </a:xfrm>
        </p:spPr>
        <p:txBody>
          <a:bodyPr/>
          <a:lstStyle>
            <a:lvl1pPr marL="0" indent="0">
              <a:buNone/>
              <a:defRPr sz="1200" b="1" i="0">
                <a:solidFill>
                  <a:schemeClr val="bg2"/>
                </a:solidFill>
                <a:latin typeface="+mn-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
        <p:nvSpPr>
          <p:cNvPr id="67" name="Text Placeholder 19">
            <a:extLst>
              <a:ext uri="{FF2B5EF4-FFF2-40B4-BE49-F238E27FC236}">
                <a16:creationId xmlns:a16="http://schemas.microsoft.com/office/drawing/2014/main" id="{F4BC6943-727E-184D-8152-1092A9A90E99}"/>
              </a:ext>
            </a:extLst>
          </p:cNvPr>
          <p:cNvSpPr>
            <a:spLocks noGrp="1"/>
          </p:cNvSpPr>
          <p:nvPr>
            <p:ph type="body" sz="quarter" idx="14"/>
          </p:nvPr>
        </p:nvSpPr>
        <p:spPr>
          <a:xfrm>
            <a:off x="5928120" y="5326543"/>
            <a:ext cx="2919412" cy="316946"/>
          </a:xfrm>
        </p:spPr>
        <p:txBody>
          <a:bodyPr>
            <a:spAutoFit/>
          </a:bodyPr>
          <a:lstStyle>
            <a:lvl1pPr marL="0" indent="0">
              <a:buNone/>
              <a:defRPr sz="1800" b="0" i="0">
                <a:solidFill>
                  <a:schemeClr val="accent2"/>
                </a:solidFill>
                <a:latin typeface="+mj-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
        <p:nvSpPr>
          <p:cNvPr id="8" name="Title 2">
            <a:extLst>
              <a:ext uri="{FF2B5EF4-FFF2-40B4-BE49-F238E27FC236}">
                <a16:creationId xmlns:a16="http://schemas.microsoft.com/office/drawing/2014/main" id="{13D35C2E-7A10-4F80-8C5F-67DC8A974539}"/>
              </a:ext>
            </a:extLst>
          </p:cNvPr>
          <p:cNvSpPr>
            <a:spLocks noGrp="1"/>
          </p:cNvSpPr>
          <p:nvPr>
            <p:ph type="title"/>
          </p:nvPr>
        </p:nvSpPr>
        <p:spPr>
          <a:xfrm>
            <a:off x="5928120" y="1353296"/>
            <a:ext cx="5140929" cy="2863715"/>
          </a:xfrm>
        </p:spPr>
        <p:txBody>
          <a:bodyPr anchor="t"/>
          <a:lstStyle>
            <a:lvl1pPr>
              <a:defRPr sz="6000" b="0">
                <a:solidFill>
                  <a:schemeClr val="bg1"/>
                </a:solidFill>
                <a:latin typeface="+mj-lt"/>
              </a:defRPr>
            </a:lvl1pPr>
          </a:lstStyle>
          <a:p>
            <a:r>
              <a:rPr lang="en-US"/>
              <a:t>Click to edit Master title style</a:t>
            </a:r>
            <a:endParaRPr lang="en-US" dirty="0"/>
          </a:p>
        </p:txBody>
      </p:sp>
      <p:sp>
        <p:nvSpPr>
          <p:cNvPr id="9" name="Text Placeholder 19">
            <a:extLst>
              <a:ext uri="{FF2B5EF4-FFF2-40B4-BE49-F238E27FC236}">
                <a16:creationId xmlns:a16="http://schemas.microsoft.com/office/drawing/2014/main" id="{E622828C-603A-4AD1-8F43-716DBF6AEA7F}"/>
              </a:ext>
            </a:extLst>
          </p:cNvPr>
          <p:cNvSpPr>
            <a:spLocks noGrp="1"/>
          </p:cNvSpPr>
          <p:nvPr>
            <p:ph type="body" sz="quarter" idx="15"/>
          </p:nvPr>
        </p:nvSpPr>
        <p:spPr>
          <a:xfrm>
            <a:off x="5928120" y="4310536"/>
            <a:ext cx="5139650" cy="422616"/>
          </a:xfrm>
        </p:spPr>
        <p:txBody>
          <a:bodyPr wrap="square">
            <a:spAutoFit/>
          </a:bodyPr>
          <a:lstStyle>
            <a:lvl1pPr marL="0" indent="0">
              <a:buNone/>
              <a:defRPr sz="2400" b="0" i="0">
                <a:solidFill>
                  <a:schemeClr val="accent2"/>
                </a:solidFill>
                <a:latin typeface="+mj-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Tree>
    <p:extLst>
      <p:ext uri="{BB962C8B-B14F-4D97-AF65-F5344CB8AC3E}">
        <p14:creationId xmlns:p14="http://schemas.microsoft.com/office/powerpoint/2010/main" val="3800119131"/>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th Image OPT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6F3A7C1-1541-4327-9AC0-D5F83433095E}"/>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6" name="TextBox 42">
            <a:extLst>
              <a:ext uri="{FF2B5EF4-FFF2-40B4-BE49-F238E27FC236}">
                <a16:creationId xmlns:a16="http://schemas.microsoft.com/office/drawing/2014/main" id="{06FF87E4-FCC0-4FBD-893D-B3513EB43403}"/>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7" name="Picture 55" descr="A close up of a sign&#10;&#10;Description automatically generated">
            <a:extLst>
              <a:ext uri="{FF2B5EF4-FFF2-40B4-BE49-F238E27FC236}">
                <a16:creationId xmlns:a16="http://schemas.microsoft.com/office/drawing/2014/main" id="{449BDAF9-BF64-4B72-A11C-3C8643539C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A428D5C7-074A-8F49-9A3E-6D87C25BD8B8}"/>
              </a:ext>
            </a:extLst>
          </p:cNvPr>
          <p:cNvSpPr>
            <a:spLocks noGrp="1"/>
          </p:cNvSpPr>
          <p:nvPr>
            <p:ph type="title"/>
          </p:nvPr>
        </p:nvSpPr>
        <p:spPr>
          <a:xfrm>
            <a:off x="6172200" y="1066800"/>
            <a:ext cx="4953000" cy="1194125"/>
          </a:xfrm>
        </p:spPr>
        <p:txBody>
          <a:bodyPr/>
          <a:lstStyle>
            <a:lvl1pPr>
              <a:lnSpc>
                <a:spcPct val="90000"/>
              </a:lnSpc>
              <a:defRPr sz="4000" b="1" spc="-80" baseline="0">
                <a:latin typeface="+mn-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CBD5BB7F-FEBD-644E-9343-EC21CFE4764B}"/>
              </a:ext>
            </a:extLst>
          </p:cNvPr>
          <p:cNvSpPr>
            <a:spLocks noGrp="1"/>
          </p:cNvSpPr>
          <p:nvPr>
            <p:ph idx="1"/>
          </p:nvPr>
        </p:nvSpPr>
        <p:spPr>
          <a:xfrm>
            <a:off x="6172200" y="2581156"/>
            <a:ext cx="4953000" cy="3210044"/>
          </a:xfrm>
        </p:spPr>
        <p:txBody>
          <a:bodyPr/>
          <a:lstStyle>
            <a:lvl1pPr marL="274320" indent="-274320">
              <a:lnSpc>
                <a:spcPts val="2400"/>
              </a:lnSpc>
              <a:spcAft>
                <a:spcPts val="0"/>
              </a:spcAft>
              <a:buClr>
                <a:srgbClr val="4F697B"/>
              </a:buClr>
              <a:buFont typeface="+mj-lt"/>
              <a:buAutoNum type="arabicPeriod"/>
              <a:defRPr sz="2000"/>
            </a:lvl1pPr>
            <a:lvl2pPr marL="626364" indent="-342900">
              <a:lnSpc>
                <a:spcPts val="2400"/>
              </a:lnSpc>
              <a:buFont typeface="Arial" panose="020B0604020202020204" pitchFamily="34" charset="0"/>
              <a:buChar char="•"/>
              <a:defRPr sz="1800"/>
            </a:lvl2pPr>
            <a:lvl3pPr marL="918972" indent="-342900">
              <a:lnSpc>
                <a:spcPts val="2400"/>
              </a:lnSpc>
              <a:buFont typeface="+mj-lt"/>
              <a:buAutoNum type="arabicPeriod"/>
              <a:defRPr sz="1600"/>
            </a:lvl3pPr>
            <a:lvl4pPr marL="1202436" indent="-342900">
              <a:lnSpc>
                <a:spcPts val="2400"/>
              </a:lnSpc>
              <a:buFont typeface="+mj-lt"/>
              <a:buAutoNum type="arabicPeriod"/>
              <a:defRPr sz="1600"/>
            </a:lvl4pPr>
            <a:lvl5pPr marL="1485900" indent="-342900">
              <a:lnSpc>
                <a:spcPts val="2400"/>
              </a:lnSpc>
              <a:buFont typeface="+mj-lt"/>
              <a:buAutoNum type="arabicPeriod"/>
              <a:defRPr sz="1600"/>
            </a:lvl5pPr>
            <a:lvl6pPr>
              <a:lnSpc>
                <a:spcPct val="95000"/>
              </a:lnSpc>
              <a:defRPr sz="1600"/>
            </a:lvl6pPr>
            <a:lvl7pPr>
              <a:defRPr sz="2000"/>
            </a:lvl7pPr>
            <a:lvl8pPr>
              <a:defRPr sz="2000"/>
            </a:lvl8pPr>
            <a:lvl9pPr>
              <a:defRPr sz="2000"/>
            </a:lvl9pPr>
          </a:lstStyle>
          <a:p>
            <a:pPr lvl="0"/>
            <a:r>
              <a:rPr lang="en-US"/>
              <a:t>Click to edit Master text styles</a:t>
            </a:r>
          </a:p>
          <a:p>
            <a:pPr lvl="1"/>
            <a:r>
              <a:rPr lang="en-US"/>
              <a:t>Second level</a:t>
            </a:r>
          </a:p>
        </p:txBody>
      </p:sp>
      <p:sp>
        <p:nvSpPr>
          <p:cNvPr id="10" name="Picture Placeholder 9">
            <a:extLst>
              <a:ext uri="{FF2B5EF4-FFF2-40B4-BE49-F238E27FC236}">
                <a16:creationId xmlns:a16="http://schemas.microsoft.com/office/drawing/2014/main" id="{6B2F3789-2472-48BC-AC90-31A6699F4BA5}"/>
              </a:ext>
            </a:extLst>
          </p:cNvPr>
          <p:cNvSpPr>
            <a:spLocks noGrp="1"/>
          </p:cNvSpPr>
          <p:nvPr>
            <p:ph type="pic" sz="quarter" idx="13"/>
          </p:nvPr>
        </p:nvSpPr>
        <p:spPr>
          <a:xfrm>
            <a:off x="0" y="0"/>
            <a:ext cx="5353050" cy="6303963"/>
          </a:xfrm>
        </p:spPr>
        <p:txBody>
          <a:bodyPr lIns="1296000" tIns="2340000"/>
          <a:lstStyle>
            <a:lvl1pPr marL="0" indent="0">
              <a:buNone/>
              <a:defRPr/>
            </a:lvl1pPr>
          </a:lstStyle>
          <a:p>
            <a:pPr lvl="0"/>
            <a:r>
              <a:rPr lang="en-US" noProof="0"/>
              <a:t>Click icon to add picture</a:t>
            </a:r>
            <a:endParaRPr lang="en-GB" noProof="0"/>
          </a:p>
        </p:txBody>
      </p:sp>
      <p:sp>
        <p:nvSpPr>
          <p:cNvPr id="8" name="Slide Number Placeholder 7">
            <a:extLst>
              <a:ext uri="{FF2B5EF4-FFF2-40B4-BE49-F238E27FC236}">
                <a16:creationId xmlns:a16="http://schemas.microsoft.com/office/drawing/2014/main" id="{208BA137-6AF3-4394-B033-50B9B1FB044C}"/>
              </a:ext>
            </a:extLst>
          </p:cNvPr>
          <p:cNvSpPr>
            <a:spLocks noGrp="1"/>
          </p:cNvSpPr>
          <p:nvPr>
            <p:ph type="sldNum" sz="quarter" idx="14"/>
          </p:nvPr>
        </p:nvSpPr>
        <p:spPr/>
        <p:txBody>
          <a:bodyPr/>
          <a:lstStyle>
            <a:lvl1pPr>
              <a:defRPr>
                <a:latin typeface="+mn-lt"/>
              </a:defRPr>
            </a:lvl1pPr>
          </a:lstStyle>
          <a:p>
            <a:pPr>
              <a:defRPr/>
            </a:pPr>
            <a:fld id="{3B00C51B-A020-4EAA-8130-F9F2B3559E20}" type="slidenum">
              <a:rPr lang="en-US"/>
              <a:pPr>
                <a:defRPr/>
              </a:pPr>
              <a:t>‹#›</a:t>
            </a:fld>
            <a:endParaRPr lang="en-US"/>
          </a:p>
        </p:txBody>
      </p:sp>
      <p:sp>
        <p:nvSpPr>
          <p:cNvPr id="9" name="Footer Placeholder 8">
            <a:extLst>
              <a:ext uri="{FF2B5EF4-FFF2-40B4-BE49-F238E27FC236}">
                <a16:creationId xmlns:a16="http://schemas.microsoft.com/office/drawing/2014/main" id="{4535F1D7-099A-457F-A75D-DA81BEA731F4}"/>
              </a:ext>
            </a:extLst>
          </p:cNvPr>
          <p:cNvSpPr>
            <a:spLocks noGrp="1"/>
          </p:cNvSpPr>
          <p:nvPr>
            <p:ph type="ftr" sz="quarter" idx="15"/>
          </p:nvPr>
        </p:nvSpPr>
        <p:spPr>
          <a:xfrm>
            <a:off x="6172200" y="5861050"/>
            <a:ext cx="4953000" cy="365125"/>
          </a:xfrm>
        </p:spPr>
        <p:txBody>
          <a:bodyPr/>
          <a:lstStyle>
            <a:lvl1pPr>
              <a:defRPr/>
            </a:lvl1pPr>
          </a:lstStyle>
          <a:p>
            <a:pPr>
              <a:defRPr/>
            </a:pPr>
            <a:endParaRPr lang="en-GB"/>
          </a:p>
        </p:txBody>
      </p:sp>
    </p:spTree>
    <p:extLst>
      <p:ext uri="{BB962C8B-B14F-4D97-AF65-F5344CB8AC3E}">
        <p14:creationId xmlns:p14="http://schemas.microsoft.com/office/powerpoint/2010/main" val="4043788165"/>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mage with Callout">
    <p:bg>
      <p:bgPr>
        <a:solidFill>
          <a:schemeClr val="bg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532A440-C505-4028-B9E4-2CA484A77CD1}"/>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5" name="TextBox 42">
            <a:extLst>
              <a:ext uri="{FF2B5EF4-FFF2-40B4-BE49-F238E27FC236}">
                <a16:creationId xmlns:a16="http://schemas.microsoft.com/office/drawing/2014/main" id="{78140BFD-7743-4EA0-9E86-CF5281211C19}"/>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6" name="Picture 55" descr="A close up of a sign&#10;&#10;Description automatically generated">
            <a:extLst>
              <a:ext uri="{FF2B5EF4-FFF2-40B4-BE49-F238E27FC236}">
                <a16:creationId xmlns:a16="http://schemas.microsoft.com/office/drawing/2014/main" id="{93954673-F15C-47BB-A706-783D5EA7CF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a:extLst>
              <a:ext uri="{FF2B5EF4-FFF2-40B4-BE49-F238E27FC236}">
                <a16:creationId xmlns:a16="http://schemas.microsoft.com/office/drawing/2014/main" id="{28790E37-873B-174A-AA7A-EAF478C11A47}"/>
              </a:ext>
            </a:extLst>
          </p:cNvPr>
          <p:cNvSpPr>
            <a:spLocks noGrp="1"/>
          </p:cNvSpPr>
          <p:nvPr>
            <p:ph type="title"/>
          </p:nvPr>
        </p:nvSpPr>
        <p:spPr>
          <a:xfrm>
            <a:off x="1073151" y="1207168"/>
            <a:ext cx="10045699" cy="4443664"/>
          </a:xfrm>
        </p:spPr>
        <p:txBody>
          <a:bodyPr anchor="ctr"/>
          <a:lstStyle>
            <a:lvl1pPr algn="ctr">
              <a:lnSpc>
                <a:spcPct val="90000"/>
              </a:lnSpc>
              <a:defRPr sz="6000" spc="-80" baseline="0">
                <a:solidFill>
                  <a:schemeClr val="bg1"/>
                </a:solidFill>
                <a:latin typeface="+mn-lt"/>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5DBAC7E-3231-4A5B-B951-DFE7F92F06BA}"/>
              </a:ext>
            </a:extLst>
          </p:cNvPr>
          <p:cNvSpPr>
            <a:spLocks noGrp="1"/>
          </p:cNvSpPr>
          <p:nvPr>
            <p:ph type="body" sz="quarter" idx="11"/>
          </p:nvPr>
        </p:nvSpPr>
        <p:spPr>
          <a:xfrm>
            <a:off x="0" y="0"/>
            <a:ext cx="0" cy="0"/>
          </a:xfrm>
        </p:spPr>
        <p:txBody>
          <a:bodyPr wrap="none" lIns="2844000" tIns="612000"/>
          <a:lstStyle>
            <a:lvl1pPr>
              <a:defRPr sz="1400"/>
            </a:lvl1pPr>
          </a:lstStyle>
          <a:p>
            <a:pPr lvl="0"/>
            <a:r>
              <a:rPr lang="en-US"/>
              <a:t>Click to edit Master text styles</a:t>
            </a:r>
          </a:p>
        </p:txBody>
      </p:sp>
      <p:sp>
        <p:nvSpPr>
          <p:cNvPr id="7" name="Slide Number Placeholder 7">
            <a:extLst>
              <a:ext uri="{FF2B5EF4-FFF2-40B4-BE49-F238E27FC236}">
                <a16:creationId xmlns:a16="http://schemas.microsoft.com/office/drawing/2014/main" id="{8653B7D2-4467-41ED-B0AF-C79E17B33D1B}"/>
              </a:ext>
            </a:extLst>
          </p:cNvPr>
          <p:cNvSpPr>
            <a:spLocks noGrp="1"/>
          </p:cNvSpPr>
          <p:nvPr>
            <p:ph type="sldNum" sz="quarter" idx="12"/>
          </p:nvPr>
        </p:nvSpPr>
        <p:spPr/>
        <p:txBody>
          <a:bodyPr/>
          <a:lstStyle>
            <a:lvl1pPr>
              <a:defRPr>
                <a:latin typeface="+mn-lt"/>
              </a:defRPr>
            </a:lvl1pPr>
          </a:lstStyle>
          <a:p>
            <a:pPr>
              <a:defRPr/>
            </a:pPr>
            <a:fld id="{69D07186-50EE-471D-9C23-2AA8895A589F}" type="slidenum">
              <a:rPr lang="en-US"/>
              <a:pPr>
                <a:defRPr/>
              </a:pPr>
              <a:t>‹#›</a:t>
            </a:fld>
            <a:endParaRPr lang="en-US"/>
          </a:p>
        </p:txBody>
      </p:sp>
    </p:spTree>
    <p:extLst>
      <p:ext uri="{BB962C8B-B14F-4D97-AF65-F5344CB8AC3E}">
        <p14:creationId xmlns:p14="http://schemas.microsoft.com/office/powerpoint/2010/main" val="800991191"/>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mage with Callout Alternativ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6C128DF-54C2-4374-AACB-4C7FC8E90B5E}"/>
              </a:ext>
            </a:extLst>
          </p:cNvPr>
          <p:cNvSpPr/>
          <p:nvPr/>
        </p:nvSpPr>
        <p:spPr>
          <a:xfrm>
            <a:off x="5353050" y="0"/>
            <a:ext cx="6838950" cy="6308725"/>
          </a:xfrm>
          <a:prstGeom prst="rect">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GB"/>
          </a:p>
        </p:txBody>
      </p:sp>
      <p:sp>
        <p:nvSpPr>
          <p:cNvPr id="5" name="Rectangle 4">
            <a:extLst>
              <a:ext uri="{FF2B5EF4-FFF2-40B4-BE49-F238E27FC236}">
                <a16:creationId xmlns:a16="http://schemas.microsoft.com/office/drawing/2014/main" id="{ED1C83D8-49CC-43F5-8C27-49EC111A4D5D}"/>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6" name="TextBox 55">
            <a:extLst>
              <a:ext uri="{FF2B5EF4-FFF2-40B4-BE49-F238E27FC236}">
                <a16:creationId xmlns:a16="http://schemas.microsoft.com/office/drawing/2014/main" id="{6F33BE11-75B6-41AD-B598-B6C3836DF25D}"/>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7" name="Picture 56" descr="A close up of a sign&#10;&#10;Description automatically generated">
            <a:extLst>
              <a:ext uri="{FF2B5EF4-FFF2-40B4-BE49-F238E27FC236}">
                <a16:creationId xmlns:a16="http://schemas.microsoft.com/office/drawing/2014/main" id="{ACE5674F-A386-4E0B-A9B1-5A9D957E7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A428D5C7-074A-8F49-9A3E-6D87C25BD8B8}"/>
              </a:ext>
            </a:extLst>
          </p:cNvPr>
          <p:cNvSpPr>
            <a:spLocks noGrp="1"/>
          </p:cNvSpPr>
          <p:nvPr>
            <p:ph type="title"/>
          </p:nvPr>
        </p:nvSpPr>
        <p:spPr>
          <a:xfrm>
            <a:off x="6172200" y="2538811"/>
            <a:ext cx="4953000" cy="1231106"/>
          </a:xfrm>
        </p:spPr>
        <p:txBody>
          <a:bodyPr anchor="ctr">
            <a:spAutoFit/>
          </a:bodyPr>
          <a:lstStyle>
            <a:lvl1pPr algn="l">
              <a:lnSpc>
                <a:spcPts val="4800"/>
              </a:lnSpc>
              <a:defRPr sz="4000" b="0" spc="-80" baseline="0">
                <a:solidFill>
                  <a:schemeClr val="tx2"/>
                </a:solidFill>
                <a:latin typeface="+mn-lt"/>
              </a:defRPr>
            </a:lvl1pPr>
          </a:lstStyle>
          <a:p>
            <a:r>
              <a:rPr lang="en-US"/>
              <a:t>Click to edit Master title style</a:t>
            </a:r>
            <a:endParaRPr lang="en-US" dirty="0"/>
          </a:p>
        </p:txBody>
      </p:sp>
      <p:sp>
        <p:nvSpPr>
          <p:cNvPr id="10" name="Picture Placeholder 9">
            <a:extLst>
              <a:ext uri="{FF2B5EF4-FFF2-40B4-BE49-F238E27FC236}">
                <a16:creationId xmlns:a16="http://schemas.microsoft.com/office/drawing/2014/main" id="{6B2F3789-2472-48BC-AC90-31A6699F4BA5}"/>
              </a:ext>
            </a:extLst>
          </p:cNvPr>
          <p:cNvSpPr>
            <a:spLocks noGrp="1"/>
          </p:cNvSpPr>
          <p:nvPr>
            <p:ph type="pic" sz="quarter" idx="13"/>
          </p:nvPr>
        </p:nvSpPr>
        <p:spPr>
          <a:xfrm>
            <a:off x="0" y="0"/>
            <a:ext cx="5353050" cy="6303963"/>
          </a:xfrm>
        </p:spPr>
        <p:txBody>
          <a:bodyPr lIns="1296000" tIns="2340000"/>
          <a:lstStyle>
            <a:lvl1pPr marL="0" indent="0">
              <a:buNone/>
              <a:defRPr/>
            </a:lvl1pPr>
          </a:lstStyle>
          <a:p>
            <a:pPr lvl="0"/>
            <a:r>
              <a:rPr lang="en-US" noProof="0"/>
              <a:t>Click icon to add picture</a:t>
            </a:r>
            <a:endParaRPr lang="en-GB" noProof="0"/>
          </a:p>
        </p:txBody>
      </p:sp>
      <p:sp>
        <p:nvSpPr>
          <p:cNvPr id="8" name="Slide Number Placeholder 7">
            <a:extLst>
              <a:ext uri="{FF2B5EF4-FFF2-40B4-BE49-F238E27FC236}">
                <a16:creationId xmlns:a16="http://schemas.microsoft.com/office/drawing/2014/main" id="{6E7D5427-6F4D-46BA-92B1-D8C344F12F1D}"/>
              </a:ext>
            </a:extLst>
          </p:cNvPr>
          <p:cNvSpPr>
            <a:spLocks noGrp="1"/>
          </p:cNvSpPr>
          <p:nvPr>
            <p:ph type="sldNum" sz="quarter" idx="14"/>
          </p:nvPr>
        </p:nvSpPr>
        <p:spPr/>
        <p:txBody>
          <a:bodyPr/>
          <a:lstStyle>
            <a:lvl1pPr>
              <a:defRPr>
                <a:latin typeface="+mn-lt"/>
              </a:defRPr>
            </a:lvl1pPr>
          </a:lstStyle>
          <a:p>
            <a:pPr>
              <a:defRPr/>
            </a:pPr>
            <a:fld id="{7D1AC983-1FBE-415D-9BCD-A8706433463A}" type="slidenum">
              <a:rPr lang="en-US"/>
              <a:pPr>
                <a:defRPr/>
              </a:pPr>
              <a:t>‹#›</a:t>
            </a:fld>
            <a:endParaRPr lang="en-US"/>
          </a:p>
        </p:txBody>
      </p:sp>
      <p:sp>
        <p:nvSpPr>
          <p:cNvPr id="9" name="Footer Placeholder 8">
            <a:extLst>
              <a:ext uri="{FF2B5EF4-FFF2-40B4-BE49-F238E27FC236}">
                <a16:creationId xmlns:a16="http://schemas.microsoft.com/office/drawing/2014/main" id="{69C8D1F4-F427-4885-83F1-9929139E1B44}"/>
              </a:ext>
            </a:extLst>
          </p:cNvPr>
          <p:cNvSpPr>
            <a:spLocks noGrp="1"/>
          </p:cNvSpPr>
          <p:nvPr>
            <p:ph type="ftr" sz="quarter" idx="15"/>
          </p:nvPr>
        </p:nvSpPr>
        <p:spPr>
          <a:xfrm>
            <a:off x="6172200" y="5861050"/>
            <a:ext cx="4953000" cy="365125"/>
          </a:xfrm>
        </p:spPr>
        <p:txBody>
          <a:bodyPr/>
          <a:lstStyle>
            <a:lvl1pPr>
              <a:defRPr/>
            </a:lvl1pPr>
          </a:lstStyle>
          <a:p>
            <a:pPr>
              <a:defRPr/>
            </a:pPr>
            <a:endParaRPr lang="en-GB"/>
          </a:p>
        </p:txBody>
      </p:sp>
    </p:spTree>
    <p:extLst>
      <p:ext uri="{BB962C8B-B14F-4D97-AF65-F5344CB8AC3E}">
        <p14:creationId xmlns:p14="http://schemas.microsoft.com/office/powerpoint/2010/main" val="282672136"/>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rand Messaging 1">
    <p:bg>
      <p:bgPr>
        <a:solidFill>
          <a:srgbClr val="0B3956"/>
        </a:solidFill>
        <a:effectLst/>
      </p:bgPr>
    </p:bg>
    <p:spTree>
      <p:nvGrpSpPr>
        <p:cNvPr id="1" name=""/>
        <p:cNvGrpSpPr/>
        <p:nvPr/>
      </p:nvGrpSpPr>
      <p:grpSpPr>
        <a:xfrm>
          <a:off x="0" y="0"/>
          <a:ext cx="0" cy="0"/>
          <a:chOff x="0" y="0"/>
          <a:chExt cx="0" cy="0"/>
        </a:xfrm>
      </p:grpSpPr>
      <p:pic>
        <p:nvPicPr>
          <p:cNvPr id="2" name="Picture 41">
            <a:extLst>
              <a:ext uri="{FF2B5EF4-FFF2-40B4-BE49-F238E27FC236}">
                <a16:creationId xmlns:a16="http://schemas.microsoft.com/office/drawing/2014/main" id="{C2405D6C-114F-4BFA-95D8-608DE9D483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7425" y="768350"/>
            <a:ext cx="10217150" cy="532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42">
            <a:extLst>
              <a:ext uri="{FF2B5EF4-FFF2-40B4-BE49-F238E27FC236}">
                <a16:creationId xmlns:a16="http://schemas.microsoft.com/office/drawing/2014/main" id="{8BB0186C-66B8-4EA2-AA50-6E733DB50C19}"/>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4" name="Picture 55" descr="A close up of a sign&#10;&#10;Description automatically generated">
            <a:extLst>
              <a:ext uri="{FF2B5EF4-FFF2-40B4-BE49-F238E27FC236}">
                <a16:creationId xmlns:a16="http://schemas.microsoft.com/office/drawing/2014/main" id="{4DDB1771-253E-417A-8EE8-B520F03A85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7">
            <a:extLst>
              <a:ext uri="{FF2B5EF4-FFF2-40B4-BE49-F238E27FC236}">
                <a16:creationId xmlns:a16="http://schemas.microsoft.com/office/drawing/2014/main" id="{284F8991-EB40-4473-A506-9FD12CE1AD6D}"/>
              </a:ext>
            </a:extLst>
          </p:cNvPr>
          <p:cNvSpPr>
            <a:spLocks noGrp="1"/>
          </p:cNvSpPr>
          <p:nvPr>
            <p:ph type="sldNum" sz="quarter" idx="10"/>
          </p:nvPr>
        </p:nvSpPr>
        <p:spPr/>
        <p:txBody>
          <a:bodyPr/>
          <a:lstStyle>
            <a:lvl1pPr>
              <a:defRPr>
                <a:latin typeface="+mn-lt"/>
              </a:defRPr>
            </a:lvl1pPr>
          </a:lstStyle>
          <a:p>
            <a:pPr>
              <a:defRPr/>
            </a:pPr>
            <a:fld id="{4EDBCA1A-E235-4273-87C5-A26DD2D3E4A7}" type="slidenum">
              <a:rPr lang="en-US"/>
              <a:pPr>
                <a:defRPr/>
              </a:pPr>
              <a:t>‹#›</a:t>
            </a:fld>
            <a:endParaRPr lang="en-US"/>
          </a:p>
        </p:txBody>
      </p:sp>
    </p:spTree>
    <p:extLst>
      <p:ext uri="{BB962C8B-B14F-4D97-AF65-F5344CB8AC3E}">
        <p14:creationId xmlns:p14="http://schemas.microsoft.com/office/powerpoint/2010/main" val="2814693356"/>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rand Messaging 2">
    <p:bg>
      <p:bgPr>
        <a:solidFill>
          <a:srgbClr val="0B3956"/>
        </a:solidFill>
        <a:effectLst/>
      </p:bgPr>
    </p:bg>
    <p:spTree>
      <p:nvGrpSpPr>
        <p:cNvPr id="1" name=""/>
        <p:cNvGrpSpPr/>
        <p:nvPr/>
      </p:nvGrpSpPr>
      <p:grpSpPr>
        <a:xfrm>
          <a:off x="0" y="0"/>
          <a:ext cx="0" cy="0"/>
          <a:chOff x="0" y="0"/>
          <a:chExt cx="0" cy="0"/>
        </a:xfrm>
      </p:grpSpPr>
      <p:sp>
        <p:nvSpPr>
          <p:cNvPr id="2" name="TextBox 41">
            <a:extLst>
              <a:ext uri="{FF2B5EF4-FFF2-40B4-BE49-F238E27FC236}">
                <a16:creationId xmlns:a16="http://schemas.microsoft.com/office/drawing/2014/main" id="{23D4DC58-B8D9-4FF2-A755-08A9A270987D}"/>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3" name="Picture 42" descr="A close up of a sign&#10;&#10;Description automatically generated">
            <a:extLst>
              <a:ext uri="{FF2B5EF4-FFF2-40B4-BE49-F238E27FC236}">
                <a16:creationId xmlns:a16="http://schemas.microsoft.com/office/drawing/2014/main" id="{8EE3591C-F701-4E49-917A-D162211D06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5">
            <a:extLst>
              <a:ext uri="{FF2B5EF4-FFF2-40B4-BE49-F238E27FC236}">
                <a16:creationId xmlns:a16="http://schemas.microsoft.com/office/drawing/2014/main" id="{691CFD75-4006-42A5-BD78-3A4A52824B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5775" y="968375"/>
            <a:ext cx="8680450" cy="492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7">
            <a:extLst>
              <a:ext uri="{FF2B5EF4-FFF2-40B4-BE49-F238E27FC236}">
                <a16:creationId xmlns:a16="http://schemas.microsoft.com/office/drawing/2014/main" id="{FFD6B9DA-FFF4-4A26-BE84-DF771FEF8D1D}"/>
              </a:ext>
            </a:extLst>
          </p:cNvPr>
          <p:cNvSpPr>
            <a:spLocks noGrp="1"/>
          </p:cNvSpPr>
          <p:nvPr>
            <p:ph type="sldNum" sz="quarter" idx="10"/>
          </p:nvPr>
        </p:nvSpPr>
        <p:spPr/>
        <p:txBody>
          <a:bodyPr/>
          <a:lstStyle>
            <a:lvl1pPr>
              <a:defRPr>
                <a:latin typeface="+mn-lt"/>
              </a:defRPr>
            </a:lvl1pPr>
          </a:lstStyle>
          <a:p>
            <a:pPr>
              <a:defRPr/>
            </a:pPr>
            <a:fld id="{ABD70B9A-2631-47BA-92CD-CF2915E85592}" type="slidenum">
              <a:rPr lang="en-US"/>
              <a:pPr>
                <a:defRPr/>
              </a:pPr>
              <a:t>‹#›</a:t>
            </a:fld>
            <a:endParaRPr lang="en-US"/>
          </a:p>
        </p:txBody>
      </p:sp>
    </p:spTree>
    <p:extLst>
      <p:ext uri="{BB962C8B-B14F-4D97-AF65-F5344CB8AC3E}">
        <p14:creationId xmlns:p14="http://schemas.microsoft.com/office/powerpoint/2010/main" val="4051618505"/>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rand Messaging 3">
    <p:bg>
      <p:bgPr>
        <a:solidFill>
          <a:schemeClr val="bg2"/>
        </a:solidFill>
        <a:effectLst/>
      </p:bgPr>
    </p:bg>
    <p:spTree>
      <p:nvGrpSpPr>
        <p:cNvPr id="1" name=""/>
        <p:cNvGrpSpPr/>
        <p:nvPr/>
      </p:nvGrpSpPr>
      <p:grpSpPr>
        <a:xfrm>
          <a:off x="0" y="0"/>
          <a:ext cx="0" cy="0"/>
          <a:chOff x="0" y="0"/>
          <a:chExt cx="0" cy="0"/>
        </a:xfrm>
      </p:grpSpPr>
      <p:pic>
        <p:nvPicPr>
          <p:cNvPr id="2" name="Picture 41">
            <a:extLst>
              <a:ext uri="{FF2B5EF4-FFF2-40B4-BE49-F238E27FC236}">
                <a16:creationId xmlns:a16="http://schemas.microsoft.com/office/drawing/2014/main" id="{577EFC71-E751-4193-B717-0750436BCE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114425"/>
            <a:ext cx="9583737"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D8ED7C67-80C9-4835-A25E-47B9CC420C99}"/>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4" name="TextBox 55">
            <a:extLst>
              <a:ext uri="{FF2B5EF4-FFF2-40B4-BE49-F238E27FC236}">
                <a16:creationId xmlns:a16="http://schemas.microsoft.com/office/drawing/2014/main" id="{87999985-5796-4275-BF6A-064D052362F3}"/>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5" name="Picture 56" descr="A close up of a sign&#10;&#10;Description automatically generated">
            <a:extLst>
              <a:ext uri="{FF2B5EF4-FFF2-40B4-BE49-F238E27FC236}">
                <a16:creationId xmlns:a16="http://schemas.microsoft.com/office/drawing/2014/main" id="{0077DAF4-61B3-4945-B47A-8A181AFD00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7">
            <a:extLst>
              <a:ext uri="{FF2B5EF4-FFF2-40B4-BE49-F238E27FC236}">
                <a16:creationId xmlns:a16="http://schemas.microsoft.com/office/drawing/2014/main" id="{5ADC06DA-90AB-4246-9F9B-009A0FE10BAD}"/>
              </a:ext>
            </a:extLst>
          </p:cNvPr>
          <p:cNvSpPr>
            <a:spLocks noGrp="1"/>
          </p:cNvSpPr>
          <p:nvPr>
            <p:ph type="sldNum" sz="quarter" idx="10"/>
          </p:nvPr>
        </p:nvSpPr>
        <p:spPr/>
        <p:txBody>
          <a:bodyPr/>
          <a:lstStyle>
            <a:lvl1pPr>
              <a:defRPr>
                <a:latin typeface="+mn-lt"/>
              </a:defRPr>
            </a:lvl1pPr>
          </a:lstStyle>
          <a:p>
            <a:pPr>
              <a:defRPr/>
            </a:pPr>
            <a:fld id="{6E82140C-09EB-497F-B3BA-0B6F1627F9AD}" type="slidenum">
              <a:rPr lang="en-US"/>
              <a:pPr>
                <a:defRPr/>
              </a:pPr>
              <a:t>‹#›</a:t>
            </a:fld>
            <a:endParaRPr lang="en-US"/>
          </a:p>
        </p:txBody>
      </p:sp>
    </p:spTree>
    <p:extLst>
      <p:ext uri="{BB962C8B-B14F-4D97-AF65-F5344CB8AC3E}">
        <p14:creationId xmlns:p14="http://schemas.microsoft.com/office/powerpoint/2010/main" val="3973073941"/>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rand Messaging 4">
    <p:bg>
      <p:bgPr>
        <a:solidFill>
          <a:srgbClr val="0B3956"/>
        </a:solidFill>
        <a:effectLst/>
      </p:bgPr>
    </p:bg>
    <p:spTree>
      <p:nvGrpSpPr>
        <p:cNvPr id="1" name=""/>
        <p:cNvGrpSpPr/>
        <p:nvPr/>
      </p:nvGrpSpPr>
      <p:grpSpPr>
        <a:xfrm>
          <a:off x="0" y="0"/>
          <a:ext cx="0" cy="0"/>
          <a:chOff x="0" y="0"/>
          <a:chExt cx="0" cy="0"/>
        </a:xfrm>
      </p:grpSpPr>
      <p:sp>
        <p:nvSpPr>
          <p:cNvPr id="2" name="TextBox 41">
            <a:extLst>
              <a:ext uri="{FF2B5EF4-FFF2-40B4-BE49-F238E27FC236}">
                <a16:creationId xmlns:a16="http://schemas.microsoft.com/office/drawing/2014/main" id="{AB7CCACF-D9BB-4ED6-AA80-B5DD2EBB0F0D}"/>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3" name="Picture 42">
            <a:extLst>
              <a:ext uri="{FF2B5EF4-FFF2-40B4-BE49-F238E27FC236}">
                <a16:creationId xmlns:a16="http://schemas.microsoft.com/office/drawing/2014/main" id="{23E51B3E-3A77-42C8-B6B1-AE7A7B359D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6438" y="133350"/>
            <a:ext cx="6632575" cy="659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5" descr="A close up of a sign&#10;&#10;Description automatically generated">
            <a:extLst>
              <a:ext uri="{FF2B5EF4-FFF2-40B4-BE49-F238E27FC236}">
                <a16:creationId xmlns:a16="http://schemas.microsoft.com/office/drawing/2014/main" id="{0E047F2A-92B2-4ABD-83C6-4D9AAD3C9B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7">
            <a:extLst>
              <a:ext uri="{FF2B5EF4-FFF2-40B4-BE49-F238E27FC236}">
                <a16:creationId xmlns:a16="http://schemas.microsoft.com/office/drawing/2014/main" id="{F3BED694-BE5F-4652-B4BA-0F8F7B0D022B}"/>
              </a:ext>
            </a:extLst>
          </p:cNvPr>
          <p:cNvSpPr>
            <a:spLocks noGrp="1"/>
          </p:cNvSpPr>
          <p:nvPr>
            <p:ph type="sldNum" sz="quarter" idx="10"/>
          </p:nvPr>
        </p:nvSpPr>
        <p:spPr/>
        <p:txBody>
          <a:bodyPr/>
          <a:lstStyle>
            <a:lvl1pPr>
              <a:defRPr>
                <a:latin typeface="+mn-lt"/>
              </a:defRPr>
            </a:lvl1pPr>
          </a:lstStyle>
          <a:p>
            <a:pPr>
              <a:defRPr/>
            </a:pPr>
            <a:fld id="{65E6ADC7-4A7D-4B93-AA50-F3C53EDDA304}" type="slidenum">
              <a:rPr lang="en-US"/>
              <a:pPr>
                <a:defRPr/>
              </a:pPr>
              <a:t>‹#›</a:t>
            </a:fld>
            <a:endParaRPr lang="en-US"/>
          </a:p>
        </p:txBody>
      </p:sp>
    </p:spTree>
    <p:extLst>
      <p:ext uri="{BB962C8B-B14F-4D97-AF65-F5344CB8AC3E}">
        <p14:creationId xmlns:p14="http://schemas.microsoft.com/office/powerpoint/2010/main" val="3775768784"/>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rand Messaging 5">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21236A-1214-49EE-8E82-344641B59FDB}"/>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3" name="TextBox 42">
            <a:extLst>
              <a:ext uri="{FF2B5EF4-FFF2-40B4-BE49-F238E27FC236}">
                <a16:creationId xmlns:a16="http://schemas.microsoft.com/office/drawing/2014/main" id="{865F8F14-4731-4813-8CB5-BC2B72CCF03B}"/>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4" name="Picture 55" descr="A close up of a sign&#10;&#10;Description automatically generated">
            <a:extLst>
              <a:ext uri="{FF2B5EF4-FFF2-40B4-BE49-F238E27FC236}">
                <a16:creationId xmlns:a16="http://schemas.microsoft.com/office/drawing/2014/main" id="{988D7833-3218-44B1-BBC5-AD5237F64C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6">
            <a:extLst>
              <a:ext uri="{FF2B5EF4-FFF2-40B4-BE49-F238E27FC236}">
                <a16:creationId xmlns:a16="http://schemas.microsoft.com/office/drawing/2014/main" id="{FDD7B44A-36F9-42C7-BE32-8B8B5D4CC7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25" y="1490663"/>
            <a:ext cx="12071350" cy="387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7">
            <a:extLst>
              <a:ext uri="{FF2B5EF4-FFF2-40B4-BE49-F238E27FC236}">
                <a16:creationId xmlns:a16="http://schemas.microsoft.com/office/drawing/2014/main" id="{453FC55A-D234-46CE-B43D-83A113692D25}"/>
              </a:ext>
            </a:extLst>
          </p:cNvPr>
          <p:cNvSpPr>
            <a:spLocks noGrp="1"/>
          </p:cNvSpPr>
          <p:nvPr>
            <p:ph type="sldNum" sz="quarter" idx="10"/>
          </p:nvPr>
        </p:nvSpPr>
        <p:spPr/>
        <p:txBody>
          <a:bodyPr/>
          <a:lstStyle>
            <a:lvl1pPr>
              <a:defRPr>
                <a:latin typeface="+mn-lt"/>
              </a:defRPr>
            </a:lvl1pPr>
          </a:lstStyle>
          <a:p>
            <a:pPr>
              <a:defRPr/>
            </a:pPr>
            <a:fld id="{7167B26C-56C1-4A39-81D2-1487C8AE7871}" type="slidenum">
              <a:rPr lang="en-US"/>
              <a:pPr>
                <a:defRPr/>
              </a:pPr>
              <a:t>‹#›</a:t>
            </a:fld>
            <a:endParaRPr lang="en-US"/>
          </a:p>
        </p:txBody>
      </p:sp>
    </p:spTree>
    <p:extLst>
      <p:ext uri="{BB962C8B-B14F-4D97-AF65-F5344CB8AC3E}">
        <p14:creationId xmlns:p14="http://schemas.microsoft.com/office/powerpoint/2010/main" val="1192639280"/>
      </p:ext>
    </p:extLst>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rand Messaging 6">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F38476-9E90-4DE9-B5BA-B3917CDBA910}"/>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3" name="TextBox 42">
            <a:extLst>
              <a:ext uri="{FF2B5EF4-FFF2-40B4-BE49-F238E27FC236}">
                <a16:creationId xmlns:a16="http://schemas.microsoft.com/office/drawing/2014/main" id="{64828376-D095-4E3E-A575-EE033E953674}"/>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4" name="Picture 55">
            <a:extLst>
              <a:ext uri="{FF2B5EF4-FFF2-40B4-BE49-F238E27FC236}">
                <a16:creationId xmlns:a16="http://schemas.microsoft.com/office/drawing/2014/main" id="{CF8F741F-A793-495A-8D07-E07611FF94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713" y="1752600"/>
            <a:ext cx="11699875"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6" descr="A close up of a sign&#10;&#10;Description automatically generated">
            <a:extLst>
              <a:ext uri="{FF2B5EF4-FFF2-40B4-BE49-F238E27FC236}">
                <a16:creationId xmlns:a16="http://schemas.microsoft.com/office/drawing/2014/main" id="{D86D815F-AA52-40B5-AFCC-883D3BDFE4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7">
            <a:extLst>
              <a:ext uri="{FF2B5EF4-FFF2-40B4-BE49-F238E27FC236}">
                <a16:creationId xmlns:a16="http://schemas.microsoft.com/office/drawing/2014/main" id="{B3C07C3F-EE77-4583-9B23-0070D37CADD4}"/>
              </a:ext>
            </a:extLst>
          </p:cNvPr>
          <p:cNvSpPr>
            <a:spLocks noGrp="1"/>
          </p:cNvSpPr>
          <p:nvPr>
            <p:ph type="sldNum" sz="quarter" idx="10"/>
          </p:nvPr>
        </p:nvSpPr>
        <p:spPr/>
        <p:txBody>
          <a:bodyPr/>
          <a:lstStyle>
            <a:lvl1pPr>
              <a:defRPr>
                <a:latin typeface="+mn-lt"/>
              </a:defRPr>
            </a:lvl1pPr>
          </a:lstStyle>
          <a:p>
            <a:pPr>
              <a:defRPr/>
            </a:pPr>
            <a:fld id="{8CDB28B2-E323-41AA-8B6B-4467257198EB}" type="slidenum">
              <a:rPr lang="en-US"/>
              <a:pPr>
                <a:defRPr/>
              </a:pPr>
              <a:t>‹#›</a:t>
            </a:fld>
            <a:endParaRPr lang="en-US"/>
          </a:p>
        </p:txBody>
      </p:sp>
    </p:spTree>
    <p:extLst>
      <p:ext uri="{BB962C8B-B14F-4D97-AF65-F5344CB8AC3E}">
        <p14:creationId xmlns:p14="http://schemas.microsoft.com/office/powerpoint/2010/main" val="431068683"/>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uote">
    <p:bg>
      <p:bgPr>
        <a:solidFill>
          <a:srgbClr val="0B3956"/>
        </a:solidFill>
        <a:effectLst/>
      </p:bgPr>
    </p:bg>
    <p:spTree>
      <p:nvGrpSpPr>
        <p:cNvPr id="1" name=""/>
        <p:cNvGrpSpPr/>
        <p:nvPr/>
      </p:nvGrpSpPr>
      <p:grpSpPr>
        <a:xfrm>
          <a:off x="0" y="0"/>
          <a:ext cx="0" cy="0"/>
          <a:chOff x="0" y="0"/>
          <a:chExt cx="0" cy="0"/>
        </a:xfrm>
      </p:grpSpPr>
      <p:grpSp>
        <p:nvGrpSpPr>
          <p:cNvPr id="4" name="Group 41">
            <a:extLst>
              <a:ext uri="{FF2B5EF4-FFF2-40B4-BE49-F238E27FC236}">
                <a16:creationId xmlns:a16="http://schemas.microsoft.com/office/drawing/2014/main" id="{AAC894EE-8302-4CC3-92CC-700A1EB8BBE8}"/>
              </a:ext>
            </a:extLst>
          </p:cNvPr>
          <p:cNvGrpSpPr>
            <a:grpSpLocks/>
          </p:cNvGrpSpPr>
          <p:nvPr/>
        </p:nvGrpSpPr>
        <p:grpSpPr bwMode="auto">
          <a:xfrm>
            <a:off x="-42863" y="155575"/>
            <a:ext cx="12277726" cy="6550025"/>
            <a:chOff x="-43125" y="155576"/>
            <a:chExt cx="12278251" cy="6550025"/>
          </a:xfrm>
        </p:grpSpPr>
        <p:sp>
          <p:nvSpPr>
            <p:cNvPr id="5" name="Freeform 5">
              <a:extLst>
                <a:ext uri="{FF2B5EF4-FFF2-40B4-BE49-F238E27FC236}">
                  <a16:creationId xmlns:a16="http://schemas.microsoft.com/office/drawing/2014/main" id="{11B39644-303A-4618-A756-07B5A6B70ECC}"/>
                </a:ext>
              </a:extLst>
            </p:cNvPr>
            <p:cNvSpPr>
              <a:spLocks/>
            </p:cNvSpPr>
            <p:nvPr/>
          </p:nvSpPr>
          <p:spPr bwMode="auto">
            <a:xfrm>
              <a:off x="-22487" y="155576"/>
              <a:ext cx="2759075" cy="3189288"/>
            </a:xfrm>
            <a:custGeom>
              <a:avLst/>
              <a:gdLst>
                <a:gd name="T0" fmla="*/ 0 w 3475"/>
                <a:gd name="T1" fmla="*/ 2147483646 h 4017"/>
                <a:gd name="T2" fmla="*/ 0 w 3475"/>
                <a:gd name="T3" fmla="*/ 2147483646 h 4017"/>
                <a:gd name="T4" fmla="*/ 2147483646 w 3475"/>
                <a:gd name="T5" fmla="*/ 0 h 4017"/>
                <a:gd name="T6" fmla="*/ 2147483646 w 3475"/>
                <a:gd name="T7" fmla="*/ 2147483646 h 4017"/>
                <a:gd name="T8" fmla="*/ 2147483646 w 3475"/>
                <a:gd name="T9" fmla="*/ 2147483646 h 4017"/>
                <a:gd name="T10" fmla="*/ 2147483646 w 3475"/>
                <a:gd name="T11" fmla="*/ 2147483646 h 4017"/>
                <a:gd name="T12" fmla="*/ 0 w 3475"/>
                <a:gd name="T13" fmla="*/ 2147483646 h 40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75" h="4017">
                  <a:moveTo>
                    <a:pt x="0" y="3011"/>
                  </a:moveTo>
                  <a:lnTo>
                    <a:pt x="0" y="1004"/>
                  </a:lnTo>
                  <a:lnTo>
                    <a:pt x="1739" y="0"/>
                  </a:lnTo>
                  <a:lnTo>
                    <a:pt x="3475" y="1004"/>
                  </a:lnTo>
                  <a:lnTo>
                    <a:pt x="3475" y="3013"/>
                  </a:lnTo>
                  <a:lnTo>
                    <a:pt x="1739" y="4017"/>
                  </a:lnTo>
                  <a:lnTo>
                    <a:pt x="0" y="3011"/>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 name="Line 6">
              <a:extLst>
                <a:ext uri="{FF2B5EF4-FFF2-40B4-BE49-F238E27FC236}">
                  <a16:creationId xmlns:a16="http://schemas.microsoft.com/office/drawing/2014/main" id="{43AE9FE4-369E-4563-8FFD-8B77482A2632}"/>
                </a:ext>
              </a:extLst>
            </p:cNvPr>
            <p:cNvSpPr>
              <a:spLocks noChangeShapeType="1"/>
            </p:cNvSpPr>
            <p:nvPr/>
          </p:nvSpPr>
          <p:spPr bwMode="auto">
            <a:xfrm flipV="1">
              <a:off x="-41537" y="3344863"/>
              <a:ext cx="1398588" cy="80645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7">
              <a:extLst>
                <a:ext uri="{FF2B5EF4-FFF2-40B4-BE49-F238E27FC236}">
                  <a16:creationId xmlns:a16="http://schemas.microsoft.com/office/drawing/2014/main" id="{955EB8BA-C70E-4217-BA55-0697B3E7F9A9}"/>
                </a:ext>
              </a:extLst>
            </p:cNvPr>
            <p:cNvSpPr>
              <a:spLocks noChangeShapeType="1"/>
            </p:cNvSpPr>
            <p:nvPr/>
          </p:nvSpPr>
          <p:spPr bwMode="auto">
            <a:xfrm flipH="1">
              <a:off x="-43125" y="952501"/>
              <a:ext cx="2779713" cy="160655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8">
              <a:extLst>
                <a:ext uri="{FF2B5EF4-FFF2-40B4-BE49-F238E27FC236}">
                  <a16:creationId xmlns:a16="http://schemas.microsoft.com/office/drawing/2014/main" id="{84CAFA8B-9D0A-41D8-866E-8A625CF1CD5D}"/>
                </a:ext>
              </a:extLst>
            </p:cNvPr>
            <p:cNvSpPr>
              <a:spLocks noChangeShapeType="1"/>
            </p:cNvSpPr>
            <p:nvPr/>
          </p:nvSpPr>
          <p:spPr bwMode="auto">
            <a:xfrm flipH="1">
              <a:off x="-41537" y="952501"/>
              <a:ext cx="19050" cy="11113"/>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Freeform 9">
              <a:extLst>
                <a:ext uri="{FF2B5EF4-FFF2-40B4-BE49-F238E27FC236}">
                  <a16:creationId xmlns:a16="http://schemas.microsoft.com/office/drawing/2014/main" id="{F4613F89-2738-4465-B6C3-C0E6FAD5AA02}"/>
                </a:ext>
              </a:extLst>
            </p:cNvPr>
            <p:cNvSpPr>
              <a:spLocks/>
            </p:cNvSpPr>
            <p:nvPr/>
          </p:nvSpPr>
          <p:spPr bwMode="auto">
            <a:xfrm>
              <a:off x="9453825" y="2708276"/>
              <a:ext cx="2760663" cy="3187700"/>
            </a:xfrm>
            <a:custGeom>
              <a:avLst/>
              <a:gdLst>
                <a:gd name="T0" fmla="*/ 2147483646 w 3477"/>
                <a:gd name="T1" fmla="*/ 2147483646 h 4017"/>
                <a:gd name="T2" fmla="*/ 2147483646 w 3477"/>
                <a:gd name="T3" fmla="*/ 2147483646 h 4017"/>
                <a:gd name="T4" fmla="*/ 0 w 3477"/>
                <a:gd name="T5" fmla="*/ 2147483646 h 4017"/>
                <a:gd name="T6" fmla="*/ 0 w 3477"/>
                <a:gd name="T7" fmla="*/ 2147483646 h 4017"/>
                <a:gd name="T8" fmla="*/ 2147483646 w 3477"/>
                <a:gd name="T9" fmla="*/ 0 h 4017"/>
                <a:gd name="T10" fmla="*/ 2147483646 w 3477"/>
                <a:gd name="T11" fmla="*/ 2147483646 h 4017"/>
                <a:gd name="T12" fmla="*/ 2147483646 w 3477"/>
                <a:gd name="T13" fmla="*/ 2147483646 h 40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77" h="4017">
                  <a:moveTo>
                    <a:pt x="3477" y="3013"/>
                  </a:moveTo>
                  <a:lnTo>
                    <a:pt x="1738" y="4017"/>
                  </a:lnTo>
                  <a:lnTo>
                    <a:pt x="0" y="3013"/>
                  </a:lnTo>
                  <a:lnTo>
                    <a:pt x="0" y="1004"/>
                  </a:lnTo>
                  <a:lnTo>
                    <a:pt x="1738" y="0"/>
                  </a:lnTo>
                  <a:lnTo>
                    <a:pt x="3477" y="1004"/>
                  </a:lnTo>
                  <a:lnTo>
                    <a:pt x="3477" y="3013"/>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Line 10">
              <a:extLst>
                <a:ext uri="{FF2B5EF4-FFF2-40B4-BE49-F238E27FC236}">
                  <a16:creationId xmlns:a16="http://schemas.microsoft.com/office/drawing/2014/main" id="{F40EEB88-3C02-4281-A2D2-843591510140}"/>
                </a:ext>
              </a:extLst>
            </p:cNvPr>
            <p:cNvSpPr>
              <a:spLocks noChangeShapeType="1"/>
            </p:cNvSpPr>
            <p:nvPr/>
          </p:nvSpPr>
          <p:spPr bwMode="auto">
            <a:xfrm flipH="1" flipV="1">
              <a:off x="12214488" y="3503613"/>
              <a:ext cx="20638" cy="1270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11">
              <a:extLst>
                <a:ext uri="{FF2B5EF4-FFF2-40B4-BE49-F238E27FC236}">
                  <a16:creationId xmlns:a16="http://schemas.microsoft.com/office/drawing/2014/main" id="{D6E6B9A2-0DF0-4999-831D-89C0882B54E6}"/>
                </a:ext>
              </a:extLst>
            </p:cNvPr>
            <p:cNvSpPr>
              <a:spLocks noChangeShapeType="1"/>
            </p:cNvSpPr>
            <p:nvPr/>
          </p:nvSpPr>
          <p:spPr bwMode="auto">
            <a:xfrm>
              <a:off x="9453825" y="3503613"/>
              <a:ext cx="2781300" cy="160655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Line 12">
              <a:extLst>
                <a:ext uri="{FF2B5EF4-FFF2-40B4-BE49-F238E27FC236}">
                  <a16:creationId xmlns:a16="http://schemas.microsoft.com/office/drawing/2014/main" id="{F8F4647E-08CC-4D86-B301-B782B9B3906A}"/>
                </a:ext>
              </a:extLst>
            </p:cNvPr>
            <p:cNvSpPr>
              <a:spLocks noChangeShapeType="1"/>
            </p:cNvSpPr>
            <p:nvPr/>
          </p:nvSpPr>
          <p:spPr bwMode="auto">
            <a:xfrm>
              <a:off x="10834950" y="5895976"/>
              <a:ext cx="1400175" cy="809625"/>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 name="TextBox 65">
            <a:extLst>
              <a:ext uri="{FF2B5EF4-FFF2-40B4-BE49-F238E27FC236}">
                <a16:creationId xmlns:a16="http://schemas.microsoft.com/office/drawing/2014/main" id="{932A397A-8630-45AF-AFE2-C8DEC1C1F045}"/>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4" name="Picture 66" descr="A close up of a sign&#10;&#10;Description automatically generated">
            <a:extLst>
              <a:ext uri="{FF2B5EF4-FFF2-40B4-BE49-F238E27FC236}">
                <a16:creationId xmlns:a16="http://schemas.microsoft.com/office/drawing/2014/main" id="{F3B1A97E-412E-4C2F-9224-25A2CB8645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9" name="Text Placeholder 688"/>
          <p:cNvSpPr>
            <a:spLocks noGrp="1"/>
          </p:cNvSpPr>
          <p:nvPr>
            <p:ph type="body" sz="quarter" idx="11"/>
          </p:nvPr>
        </p:nvSpPr>
        <p:spPr>
          <a:xfrm>
            <a:off x="2781301" y="1066800"/>
            <a:ext cx="6629400" cy="3486431"/>
          </a:xfrm>
        </p:spPr>
        <p:txBody>
          <a:bodyPr anchor="ctr" anchorCtr="0">
            <a:normAutofit/>
          </a:bodyPr>
          <a:lstStyle>
            <a:lvl1pPr marL="0" indent="0" algn="ctr">
              <a:lnSpc>
                <a:spcPts val="4800"/>
              </a:lnSpc>
              <a:buNone/>
              <a:defRPr sz="4000" b="0" spc="-80" baseline="0">
                <a:solidFill>
                  <a:schemeClr val="bg1"/>
                </a:solidFill>
                <a:latin typeface="+mn-lt"/>
              </a:defRPr>
            </a:lvl1pPr>
          </a:lstStyle>
          <a:p>
            <a:pPr lvl="0"/>
            <a:r>
              <a:rPr lang="en-US"/>
              <a:t>Click to edit Master text styles</a:t>
            </a:r>
          </a:p>
        </p:txBody>
      </p:sp>
      <p:sp>
        <p:nvSpPr>
          <p:cNvPr id="691" name="Text Placeholder 688"/>
          <p:cNvSpPr>
            <a:spLocks noGrp="1"/>
          </p:cNvSpPr>
          <p:nvPr>
            <p:ph type="body" sz="quarter" idx="12"/>
          </p:nvPr>
        </p:nvSpPr>
        <p:spPr>
          <a:xfrm>
            <a:off x="2781301" y="4741552"/>
            <a:ext cx="6629400" cy="1067207"/>
          </a:xfrm>
        </p:spPr>
        <p:txBody>
          <a:bodyPr anchor="ctr" anchorCtr="0">
            <a:normAutofit/>
          </a:bodyPr>
          <a:lstStyle>
            <a:lvl1pPr marL="0" indent="0" algn="ctr">
              <a:lnSpc>
                <a:spcPct val="100000"/>
              </a:lnSpc>
              <a:spcAft>
                <a:spcPts val="500"/>
              </a:spcAft>
              <a:buNone/>
              <a:defRPr sz="2000" b="0">
                <a:solidFill>
                  <a:schemeClr val="accent2"/>
                </a:solidFill>
                <a:latin typeface="+mn-lt"/>
                <a:ea typeface="Open Sans" panose="020B0606030504020204" pitchFamily="34" charset="0"/>
                <a:cs typeface="Open Sans" panose="020B0606030504020204" pitchFamily="34" charset="0"/>
              </a:defRPr>
            </a:lvl1pPr>
          </a:lstStyle>
          <a:p>
            <a:pPr lvl="0"/>
            <a:r>
              <a:rPr lang="en-US"/>
              <a:t>Click to edit Master text styles</a:t>
            </a:r>
          </a:p>
        </p:txBody>
      </p:sp>
      <p:sp>
        <p:nvSpPr>
          <p:cNvPr id="15" name="Slide Number Placeholder 6">
            <a:extLst>
              <a:ext uri="{FF2B5EF4-FFF2-40B4-BE49-F238E27FC236}">
                <a16:creationId xmlns:a16="http://schemas.microsoft.com/office/drawing/2014/main" id="{3EE9F0F4-9197-49BB-B935-0F723ED4E6F4}"/>
              </a:ext>
            </a:extLst>
          </p:cNvPr>
          <p:cNvSpPr>
            <a:spLocks noGrp="1"/>
          </p:cNvSpPr>
          <p:nvPr>
            <p:ph type="sldNum" sz="quarter" idx="13"/>
          </p:nvPr>
        </p:nvSpPr>
        <p:spPr/>
        <p:txBody>
          <a:bodyPr/>
          <a:lstStyle>
            <a:lvl1pPr>
              <a:defRPr>
                <a:latin typeface="+mn-lt"/>
              </a:defRPr>
            </a:lvl1pPr>
          </a:lstStyle>
          <a:p>
            <a:pPr>
              <a:defRPr/>
            </a:pPr>
            <a:fld id="{B9EE8C81-D16A-4C49-BC16-8649FE11D674}" type="slidenum">
              <a:rPr lang="en-US"/>
              <a:pPr>
                <a:defRPr/>
              </a:pPr>
              <a:t>‹#›</a:t>
            </a:fld>
            <a:endParaRPr lang="en-US"/>
          </a:p>
        </p:txBody>
      </p:sp>
    </p:spTree>
    <p:extLst>
      <p:ext uri="{BB962C8B-B14F-4D97-AF65-F5344CB8AC3E}">
        <p14:creationId xmlns:p14="http://schemas.microsoft.com/office/powerpoint/2010/main" val="2257579507"/>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Alternative 2">
    <p:bg>
      <p:bgPr>
        <a:solidFill>
          <a:srgbClr val="0B3956"/>
        </a:solidFill>
        <a:effectLst/>
      </p:bgPr>
    </p:bg>
    <p:spTree>
      <p:nvGrpSpPr>
        <p:cNvPr id="1" name=""/>
        <p:cNvGrpSpPr/>
        <p:nvPr/>
      </p:nvGrpSpPr>
      <p:grpSpPr>
        <a:xfrm>
          <a:off x="0" y="0"/>
          <a:ext cx="0" cy="0"/>
          <a:chOff x="0" y="0"/>
          <a:chExt cx="0" cy="0"/>
        </a:xfrm>
      </p:grpSpPr>
      <p:pic>
        <p:nvPicPr>
          <p:cNvPr id="6" name="Picture 41">
            <a:extLst>
              <a:ext uri="{FF2B5EF4-FFF2-40B4-BE49-F238E27FC236}">
                <a16:creationId xmlns:a16="http://schemas.microsoft.com/office/drawing/2014/main" id="{2B4BE77E-1FC1-49C5-8D9E-3C74F28DB9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950" y="1293813"/>
            <a:ext cx="3724275"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42">
            <a:extLst>
              <a:ext uri="{FF2B5EF4-FFF2-40B4-BE49-F238E27FC236}">
                <a16:creationId xmlns:a16="http://schemas.microsoft.com/office/drawing/2014/main" id="{3528FAA9-6363-45DF-B9C4-2ABD33DC9045}"/>
              </a:ext>
            </a:extLst>
          </p:cNvPr>
          <p:cNvSpPr txBox="1">
            <a:spLocks noChangeArrowheads="1"/>
          </p:cNvSpPr>
          <p:nvPr/>
        </p:nvSpPr>
        <p:spPr bwMode="auto">
          <a:xfrm>
            <a:off x="5927725" y="6224588"/>
            <a:ext cx="2873375"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9" name="Picture 55" descr="A close up of a sign&#10;&#10;Description automatically generated">
            <a:extLst>
              <a:ext uri="{FF2B5EF4-FFF2-40B4-BE49-F238E27FC236}">
                <a16:creationId xmlns:a16="http://schemas.microsoft.com/office/drawing/2014/main" id="{932F03B9-2378-400A-8100-733450648E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8200" y="666750"/>
            <a:ext cx="278765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Placeholder 19">
            <a:extLst>
              <a:ext uri="{FF2B5EF4-FFF2-40B4-BE49-F238E27FC236}">
                <a16:creationId xmlns:a16="http://schemas.microsoft.com/office/drawing/2014/main" id="{BB04EEBD-E39B-3D4E-A3D1-0EB7B190E7B4}"/>
              </a:ext>
            </a:extLst>
          </p:cNvPr>
          <p:cNvSpPr>
            <a:spLocks noGrp="1"/>
          </p:cNvSpPr>
          <p:nvPr>
            <p:ph type="body" sz="quarter" idx="13"/>
          </p:nvPr>
        </p:nvSpPr>
        <p:spPr>
          <a:xfrm>
            <a:off x="5928120" y="5085222"/>
            <a:ext cx="2919412" cy="207226"/>
          </a:xfrm>
        </p:spPr>
        <p:txBody>
          <a:bodyPr/>
          <a:lstStyle>
            <a:lvl1pPr marL="0" indent="0">
              <a:buNone/>
              <a:defRPr sz="1200" b="1" i="0">
                <a:solidFill>
                  <a:schemeClr val="bg2"/>
                </a:solidFill>
                <a:latin typeface="+mn-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
        <p:nvSpPr>
          <p:cNvPr id="67" name="Text Placeholder 19">
            <a:extLst>
              <a:ext uri="{FF2B5EF4-FFF2-40B4-BE49-F238E27FC236}">
                <a16:creationId xmlns:a16="http://schemas.microsoft.com/office/drawing/2014/main" id="{F4BC6943-727E-184D-8152-1092A9A90E99}"/>
              </a:ext>
            </a:extLst>
          </p:cNvPr>
          <p:cNvSpPr>
            <a:spLocks noGrp="1"/>
          </p:cNvSpPr>
          <p:nvPr>
            <p:ph type="body" sz="quarter" idx="14"/>
          </p:nvPr>
        </p:nvSpPr>
        <p:spPr>
          <a:xfrm>
            <a:off x="5928120" y="5326543"/>
            <a:ext cx="2919412" cy="315500"/>
          </a:xfrm>
        </p:spPr>
        <p:txBody>
          <a:bodyPr>
            <a:spAutoFit/>
          </a:bodyPr>
          <a:lstStyle>
            <a:lvl1pPr marL="0" indent="0">
              <a:buNone/>
              <a:defRPr sz="1800" b="0" i="0">
                <a:solidFill>
                  <a:schemeClr val="accent2"/>
                </a:solidFill>
                <a:latin typeface="+mj-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
        <p:nvSpPr>
          <p:cNvPr id="26" name="Title 2">
            <a:extLst>
              <a:ext uri="{FF2B5EF4-FFF2-40B4-BE49-F238E27FC236}">
                <a16:creationId xmlns:a16="http://schemas.microsoft.com/office/drawing/2014/main" id="{43E8C45A-3212-47CC-B320-9353418579EE}"/>
              </a:ext>
            </a:extLst>
          </p:cNvPr>
          <p:cNvSpPr>
            <a:spLocks noGrp="1"/>
          </p:cNvSpPr>
          <p:nvPr>
            <p:ph type="title"/>
          </p:nvPr>
        </p:nvSpPr>
        <p:spPr>
          <a:xfrm>
            <a:off x="5928120" y="1353296"/>
            <a:ext cx="5140929" cy="2863715"/>
          </a:xfrm>
        </p:spPr>
        <p:txBody>
          <a:bodyPr anchor="t"/>
          <a:lstStyle>
            <a:lvl1pPr>
              <a:defRPr sz="6000" b="0">
                <a:solidFill>
                  <a:schemeClr val="bg1"/>
                </a:solidFill>
                <a:latin typeface="+mj-lt"/>
              </a:defRPr>
            </a:lvl1pPr>
          </a:lstStyle>
          <a:p>
            <a:r>
              <a:rPr lang="en-US"/>
              <a:t>Click to edit Master title style</a:t>
            </a:r>
            <a:endParaRPr lang="en-US" dirty="0"/>
          </a:p>
        </p:txBody>
      </p:sp>
      <p:sp>
        <p:nvSpPr>
          <p:cNvPr id="8" name="Text Placeholder 19">
            <a:extLst>
              <a:ext uri="{FF2B5EF4-FFF2-40B4-BE49-F238E27FC236}">
                <a16:creationId xmlns:a16="http://schemas.microsoft.com/office/drawing/2014/main" id="{5CE8E619-279D-4A1E-B1EC-791BD5E89091}"/>
              </a:ext>
            </a:extLst>
          </p:cNvPr>
          <p:cNvSpPr>
            <a:spLocks noGrp="1"/>
          </p:cNvSpPr>
          <p:nvPr>
            <p:ph type="body" sz="quarter" idx="15"/>
          </p:nvPr>
        </p:nvSpPr>
        <p:spPr>
          <a:xfrm>
            <a:off x="5928120" y="4310536"/>
            <a:ext cx="5139650" cy="422616"/>
          </a:xfrm>
        </p:spPr>
        <p:txBody>
          <a:bodyPr wrap="square">
            <a:spAutoFit/>
          </a:bodyPr>
          <a:lstStyle>
            <a:lvl1pPr marL="0" indent="0">
              <a:buNone/>
              <a:defRPr sz="2400" b="0" i="0">
                <a:solidFill>
                  <a:schemeClr val="accent2"/>
                </a:solidFill>
                <a:latin typeface="+mj-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Tree>
    <p:extLst>
      <p:ext uri="{BB962C8B-B14F-4D97-AF65-F5344CB8AC3E}">
        <p14:creationId xmlns:p14="http://schemas.microsoft.com/office/powerpoint/2010/main" val="4198838329"/>
      </p:ext>
    </p:extLst>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Quote Alternative 1">
    <p:bg>
      <p:bgPr>
        <a:solidFill>
          <a:srgbClr val="0B3956"/>
        </a:solidFill>
        <a:effectLst/>
      </p:bgPr>
    </p:bg>
    <p:spTree>
      <p:nvGrpSpPr>
        <p:cNvPr id="1" name=""/>
        <p:cNvGrpSpPr/>
        <p:nvPr/>
      </p:nvGrpSpPr>
      <p:grpSpPr>
        <a:xfrm>
          <a:off x="0" y="0"/>
          <a:ext cx="0" cy="0"/>
          <a:chOff x="0" y="0"/>
          <a:chExt cx="0" cy="0"/>
        </a:xfrm>
      </p:grpSpPr>
      <p:grpSp>
        <p:nvGrpSpPr>
          <p:cNvPr id="4" name="Group 41">
            <a:extLst>
              <a:ext uri="{FF2B5EF4-FFF2-40B4-BE49-F238E27FC236}">
                <a16:creationId xmlns:a16="http://schemas.microsoft.com/office/drawing/2014/main" id="{79243849-B84E-4987-8837-2AF3DD6EAA94}"/>
              </a:ext>
            </a:extLst>
          </p:cNvPr>
          <p:cNvGrpSpPr>
            <a:grpSpLocks/>
          </p:cNvGrpSpPr>
          <p:nvPr/>
        </p:nvGrpSpPr>
        <p:grpSpPr bwMode="auto">
          <a:xfrm>
            <a:off x="-42863" y="155575"/>
            <a:ext cx="12277726" cy="6550025"/>
            <a:chOff x="-43125" y="155576"/>
            <a:chExt cx="12278251" cy="6550025"/>
          </a:xfrm>
        </p:grpSpPr>
        <p:sp>
          <p:nvSpPr>
            <p:cNvPr id="5" name="Freeform 5">
              <a:extLst>
                <a:ext uri="{FF2B5EF4-FFF2-40B4-BE49-F238E27FC236}">
                  <a16:creationId xmlns:a16="http://schemas.microsoft.com/office/drawing/2014/main" id="{E8930C38-4E68-475C-91D2-D63A3B717977}"/>
                </a:ext>
              </a:extLst>
            </p:cNvPr>
            <p:cNvSpPr>
              <a:spLocks/>
            </p:cNvSpPr>
            <p:nvPr/>
          </p:nvSpPr>
          <p:spPr bwMode="auto">
            <a:xfrm>
              <a:off x="-22486" y="155576"/>
              <a:ext cx="2759193" cy="3189288"/>
            </a:xfrm>
            <a:custGeom>
              <a:avLst/>
              <a:gdLst>
                <a:gd name="T0" fmla="*/ 0 w 3475"/>
                <a:gd name="T1" fmla="*/ 3011 h 4017"/>
                <a:gd name="T2" fmla="*/ 0 w 3475"/>
                <a:gd name="T3" fmla="*/ 1004 h 4017"/>
                <a:gd name="T4" fmla="*/ 1739 w 3475"/>
                <a:gd name="T5" fmla="*/ 0 h 4017"/>
                <a:gd name="T6" fmla="*/ 3475 w 3475"/>
                <a:gd name="T7" fmla="*/ 1004 h 4017"/>
                <a:gd name="T8" fmla="*/ 3475 w 3475"/>
                <a:gd name="T9" fmla="*/ 3013 h 4017"/>
                <a:gd name="T10" fmla="*/ 1739 w 3475"/>
                <a:gd name="T11" fmla="*/ 4017 h 4017"/>
                <a:gd name="T12" fmla="*/ 0 w 3475"/>
                <a:gd name="T13" fmla="*/ 3011 h 4017"/>
              </a:gdLst>
              <a:ahLst/>
              <a:cxnLst>
                <a:cxn ang="0">
                  <a:pos x="T0" y="T1"/>
                </a:cxn>
                <a:cxn ang="0">
                  <a:pos x="T2" y="T3"/>
                </a:cxn>
                <a:cxn ang="0">
                  <a:pos x="T4" y="T5"/>
                </a:cxn>
                <a:cxn ang="0">
                  <a:pos x="T6" y="T7"/>
                </a:cxn>
                <a:cxn ang="0">
                  <a:pos x="T8" y="T9"/>
                </a:cxn>
                <a:cxn ang="0">
                  <a:pos x="T10" y="T11"/>
                </a:cxn>
                <a:cxn ang="0">
                  <a:pos x="T12" y="T13"/>
                </a:cxn>
              </a:cxnLst>
              <a:rect l="0" t="0" r="r" b="b"/>
              <a:pathLst>
                <a:path w="3475" h="4017">
                  <a:moveTo>
                    <a:pt x="0" y="3011"/>
                  </a:moveTo>
                  <a:lnTo>
                    <a:pt x="0" y="1004"/>
                  </a:lnTo>
                  <a:lnTo>
                    <a:pt x="1739" y="0"/>
                  </a:lnTo>
                  <a:lnTo>
                    <a:pt x="3475" y="1004"/>
                  </a:lnTo>
                  <a:lnTo>
                    <a:pt x="3475" y="3013"/>
                  </a:lnTo>
                  <a:lnTo>
                    <a:pt x="1739" y="4017"/>
                  </a:lnTo>
                  <a:lnTo>
                    <a:pt x="0" y="3011"/>
                  </a:lnTo>
                  <a:close/>
                </a:path>
              </a:pathLst>
            </a:custGeom>
            <a:noFill/>
            <a:ln w="12700">
              <a:solidFill>
                <a:schemeClr val="accent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1" fontAlgn="auto" hangingPunct="1">
                <a:spcBef>
                  <a:spcPts val="0"/>
                </a:spcBef>
                <a:spcAft>
                  <a:spcPts val="0"/>
                </a:spcAft>
                <a:defRPr/>
              </a:pPr>
              <a:endParaRPr lang="en-US">
                <a:latin typeface="+mn-lt"/>
              </a:endParaRPr>
            </a:p>
          </p:txBody>
        </p:sp>
        <p:sp>
          <p:nvSpPr>
            <p:cNvPr id="6" name="Line 6">
              <a:extLst>
                <a:ext uri="{FF2B5EF4-FFF2-40B4-BE49-F238E27FC236}">
                  <a16:creationId xmlns:a16="http://schemas.microsoft.com/office/drawing/2014/main" id="{20235431-C4F3-45DD-89C1-26F14F96C743}"/>
                </a:ext>
              </a:extLst>
            </p:cNvPr>
            <p:cNvSpPr>
              <a:spLocks noChangeShapeType="1"/>
            </p:cNvSpPr>
            <p:nvPr/>
          </p:nvSpPr>
          <p:spPr bwMode="auto">
            <a:xfrm flipV="1">
              <a:off x="-41537" y="3344864"/>
              <a:ext cx="1398648" cy="806450"/>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7" name="Line 7">
              <a:extLst>
                <a:ext uri="{FF2B5EF4-FFF2-40B4-BE49-F238E27FC236}">
                  <a16:creationId xmlns:a16="http://schemas.microsoft.com/office/drawing/2014/main" id="{AF7074DB-A66A-4A59-AFCE-FCD8169FAA9E}"/>
                </a:ext>
              </a:extLst>
            </p:cNvPr>
            <p:cNvSpPr>
              <a:spLocks noChangeShapeType="1"/>
            </p:cNvSpPr>
            <p:nvPr/>
          </p:nvSpPr>
          <p:spPr bwMode="auto">
            <a:xfrm flipH="1">
              <a:off x="-43125" y="952501"/>
              <a:ext cx="2779832" cy="1606550"/>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8" name="Line 8">
              <a:extLst>
                <a:ext uri="{FF2B5EF4-FFF2-40B4-BE49-F238E27FC236}">
                  <a16:creationId xmlns:a16="http://schemas.microsoft.com/office/drawing/2014/main" id="{7803EB08-2F3B-49C9-B8CA-351367FFBD6E}"/>
                </a:ext>
              </a:extLst>
            </p:cNvPr>
            <p:cNvSpPr>
              <a:spLocks noChangeShapeType="1"/>
            </p:cNvSpPr>
            <p:nvPr/>
          </p:nvSpPr>
          <p:spPr bwMode="auto">
            <a:xfrm flipH="1">
              <a:off x="-41537" y="952501"/>
              <a:ext cx="19051" cy="11113"/>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9" name="Freeform 9">
              <a:extLst>
                <a:ext uri="{FF2B5EF4-FFF2-40B4-BE49-F238E27FC236}">
                  <a16:creationId xmlns:a16="http://schemas.microsoft.com/office/drawing/2014/main" id="{5C2A2C4E-6F4A-4E4D-BABE-C0C2FD427A56}"/>
                </a:ext>
              </a:extLst>
            </p:cNvPr>
            <p:cNvSpPr>
              <a:spLocks/>
            </p:cNvSpPr>
            <p:nvPr/>
          </p:nvSpPr>
          <p:spPr bwMode="auto">
            <a:xfrm>
              <a:off x="9453707" y="2708276"/>
              <a:ext cx="2760780" cy="3187700"/>
            </a:xfrm>
            <a:custGeom>
              <a:avLst/>
              <a:gdLst>
                <a:gd name="T0" fmla="*/ 3477 w 3477"/>
                <a:gd name="T1" fmla="*/ 3013 h 4017"/>
                <a:gd name="T2" fmla="*/ 1738 w 3477"/>
                <a:gd name="T3" fmla="*/ 4017 h 4017"/>
                <a:gd name="T4" fmla="*/ 0 w 3477"/>
                <a:gd name="T5" fmla="*/ 3013 h 4017"/>
                <a:gd name="T6" fmla="*/ 0 w 3477"/>
                <a:gd name="T7" fmla="*/ 1004 h 4017"/>
                <a:gd name="T8" fmla="*/ 1738 w 3477"/>
                <a:gd name="T9" fmla="*/ 0 h 4017"/>
                <a:gd name="T10" fmla="*/ 3477 w 3477"/>
                <a:gd name="T11" fmla="*/ 1004 h 4017"/>
                <a:gd name="T12" fmla="*/ 3477 w 3477"/>
                <a:gd name="T13" fmla="*/ 3013 h 4017"/>
              </a:gdLst>
              <a:ahLst/>
              <a:cxnLst>
                <a:cxn ang="0">
                  <a:pos x="T0" y="T1"/>
                </a:cxn>
                <a:cxn ang="0">
                  <a:pos x="T2" y="T3"/>
                </a:cxn>
                <a:cxn ang="0">
                  <a:pos x="T4" y="T5"/>
                </a:cxn>
                <a:cxn ang="0">
                  <a:pos x="T6" y="T7"/>
                </a:cxn>
                <a:cxn ang="0">
                  <a:pos x="T8" y="T9"/>
                </a:cxn>
                <a:cxn ang="0">
                  <a:pos x="T10" y="T11"/>
                </a:cxn>
                <a:cxn ang="0">
                  <a:pos x="T12" y="T13"/>
                </a:cxn>
              </a:cxnLst>
              <a:rect l="0" t="0" r="r" b="b"/>
              <a:pathLst>
                <a:path w="3477" h="4017">
                  <a:moveTo>
                    <a:pt x="3477" y="3013"/>
                  </a:moveTo>
                  <a:lnTo>
                    <a:pt x="1738" y="4017"/>
                  </a:lnTo>
                  <a:lnTo>
                    <a:pt x="0" y="3013"/>
                  </a:lnTo>
                  <a:lnTo>
                    <a:pt x="0" y="1004"/>
                  </a:lnTo>
                  <a:lnTo>
                    <a:pt x="1738" y="0"/>
                  </a:lnTo>
                  <a:lnTo>
                    <a:pt x="3477" y="1004"/>
                  </a:lnTo>
                  <a:lnTo>
                    <a:pt x="3477" y="3013"/>
                  </a:lnTo>
                  <a:close/>
                </a:path>
              </a:pathLst>
            </a:custGeom>
            <a:noFill/>
            <a:ln w="12700">
              <a:solidFill>
                <a:schemeClr val="accent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1" fontAlgn="auto" hangingPunct="1">
                <a:spcBef>
                  <a:spcPts val="0"/>
                </a:spcBef>
                <a:spcAft>
                  <a:spcPts val="0"/>
                </a:spcAft>
                <a:defRPr/>
              </a:pPr>
              <a:endParaRPr lang="en-US">
                <a:latin typeface="+mn-lt"/>
              </a:endParaRPr>
            </a:p>
          </p:txBody>
        </p:sp>
        <p:sp>
          <p:nvSpPr>
            <p:cNvPr id="10" name="Line 10">
              <a:extLst>
                <a:ext uri="{FF2B5EF4-FFF2-40B4-BE49-F238E27FC236}">
                  <a16:creationId xmlns:a16="http://schemas.microsoft.com/office/drawing/2014/main" id="{EA788B7B-B7A7-4186-9DEF-37A9C5851459}"/>
                </a:ext>
              </a:extLst>
            </p:cNvPr>
            <p:cNvSpPr>
              <a:spLocks noChangeShapeType="1"/>
            </p:cNvSpPr>
            <p:nvPr/>
          </p:nvSpPr>
          <p:spPr bwMode="auto">
            <a:xfrm flipH="1" flipV="1">
              <a:off x="12214487" y="3503614"/>
              <a:ext cx="20639" cy="12700"/>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11" name="Line 11">
              <a:extLst>
                <a:ext uri="{FF2B5EF4-FFF2-40B4-BE49-F238E27FC236}">
                  <a16:creationId xmlns:a16="http://schemas.microsoft.com/office/drawing/2014/main" id="{1775FB7F-F805-47D5-B646-DC6A2E126823}"/>
                </a:ext>
              </a:extLst>
            </p:cNvPr>
            <p:cNvSpPr>
              <a:spLocks noChangeShapeType="1"/>
            </p:cNvSpPr>
            <p:nvPr/>
          </p:nvSpPr>
          <p:spPr bwMode="auto">
            <a:xfrm>
              <a:off x="9453707" y="3503614"/>
              <a:ext cx="2781419" cy="1606550"/>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12" name="Line 12">
              <a:extLst>
                <a:ext uri="{FF2B5EF4-FFF2-40B4-BE49-F238E27FC236}">
                  <a16:creationId xmlns:a16="http://schemas.microsoft.com/office/drawing/2014/main" id="{A372EDF2-E808-475A-926D-69B513FF488E}"/>
                </a:ext>
              </a:extLst>
            </p:cNvPr>
            <p:cNvSpPr>
              <a:spLocks noChangeShapeType="1"/>
            </p:cNvSpPr>
            <p:nvPr/>
          </p:nvSpPr>
          <p:spPr bwMode="auto">
            <a:xfrm>
              <a:off x="10834891" y="5895976"/>
              <a:ext cx="1400235" cy="809625"/>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grpSp>
      <p:sp>
        <p:nvSpPr>
          <p:cNvPr id="13" name="TextBox 65">
            <a:extLst>
              <a:ext uri="{FF2B5EF4-FFF2-40B4-BE49-F238E27FC236}">
                <a16:creationId xmlns:a16="http://schemas.microsoft.com/office/drawing/2014/main" id="{628118CF-C267-45F0-B000-CE029615D5D3}"/>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4" name="Picture 66" descr="A close up of a sign&#10;&#10;Description automatically generated">
            <a:extLst>
              <a:ext uri="{FF2B5EF4-FFF2-40B4-BE49-F238E27FC236}">
                <a16:creationId xmlns:a16="http://schemas.microsoft.com/office/drawing/2014/main" id="{0D1548C0-93A2-47C1-95FC-D1AC0A4B77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9" name="Text Placeholder 688"/>
          <p:cNvSpPr>
            <a:spLocks noGrp="1"/>
          </p:cNvSpPr>
          <p:nvPr>
            <p:ph type="body" sz="quarter" idx="11"/>
          </p:nvPr>
        </p:nvSpPr>
        <p:spPr>
          <a:xfrm>
            <a:off x="2781301" y="1066800"/>
            <a:ext cx="6629400" cy="3486431"/>
          </a:xfrm>
        </p:spPr>
        <p:txBody>
          <a:bodyPr anchor="ctr" anchorCtr="0">
            <a:normAutofit/>
          </a:bodyPr>
          <a:lstStyle>
            <a:lvl1pPr marL="0" indent="0" algn="ctr">
              <a:lnSpc>
                <a:spcPts val="4800"/>
              </a:lnSpc>
              <a:buNone/>
              <a:defRPr sz="4000" b="0" spc="-80" baseline="0">
                <a:solidFill>
                  <a:schemeClr val="bg1"/>
                </a:solidFill>
                <a:latin typeface="+mn-lt"/>
              </a:defRPr>
            </a:lvl1pPr>
          </a:lstStyle>
          <a:p>
            <a:pPr lvl="0"/>
            <a:r>
              <a:rPr lang="en-US"/>
              <a:t>Click to edit Master text styles</a:t>
            </a:r>
          </a:p>
        </p:txBody>
      </p:sp>
      <p:sp>
        <p:nvSpPr>
          <p:cNvPr id="691" name="Text Placeholder 688"/>
          <p:cNvSpPr>
            <a:spLocks noGrp="1"/>
          </p:cNvSpPr>
          <p:nvPr>
            <p:ph type="body" sz="quarter" idx="12"/>
          </p:nvPr>
        </p:nvSpPr>
        <p:spPr>
          <a:xfrm>
            <a:off x="2781301" y="4741552"/>
            <a:ext cx="6629400" cy="1067207"/>
          </a:xfrm>
        </p:spPr>
        <p:txBody>
          <a:bodyPr anchor="ctr" anchorCtr="0">
            <a:normAutofit/>
          </a:bodyPr>
          <a:lstStyle>
            <a:lvl1pPr marL="0" indent="0" algn="ctr">
              <a:lnSpc>
                <a:spcPct val="100000"/>
              </a:lnSpc>
              <a:spcAft>
                <a:spcPts val="500"/>
              </a:spcAft>
              <a:buNone/>
              <a:defRPr sz="2000" b="0">
                <a:solidFill>
                  <a:schemeClr val="accent6"/>
                </a:solidFill>
                <a:latin typeface="+mn-lt"/>
                <a:ea typeface="Open Sans" panose="020B0606030504020204" pitchFamily="34" charset="0"/>
                <a:cs typeface="Open Sans" panose="020B0606030504020204" pitchFamily="34" charset="0"/>
              </a:defRPr>
            </a:lvl1pPr>
          </a:lstStyle>
          <a:p>
            <a:pPr lvl="0"/>
            <a:r>
              <a:rPr lang="en-US"/>
              <a:t>Click to edit Master text styles</a:t>
            </a:r>
          </a:p>
        </p:txBody>
      </p:sp>
      <p:sp>
        <p:nvSpPr>
          <p:cNvPr id="15" name="Slide Number Placeholder 6">
            <a:extLst>
              <a:ext uri="{FF2B5EF4-FFF2-40B4-BE49-F238E27FC236}">
                <a16:creationId xmlns:a16="http://schemas.microsoft.com/office/drawing/2014/main" id="{9A6EAFE0-77E1-4275-ADDE-C023F0013D19}"/>
              </a:ext>
            </a:extLst>
          </p:cNvPr>
          <p:cNvSpPr>
            <a:spLocks noGrp="1"/>
          </p:cNvSpPr>
          <p:nvPr>
            <p:ph type="sldNum" sz="quarter" idx="13"/>
          </p:nvPr>
        </p:nvSpPr>
        <p:spPr/>
        <p:txBody>
          <a:bodyPr/>
          <a:lstStyle>
            <a:lvl1pPr>
              <a:defRPr>
                <a:latin typeface="+mn-lt"/>
              </a:defRPr>
            </a:lvl1pPr>
          </a:lstStyle>
          <a:p>
            <a:pPr>
              <a:defRPr/>
            </a:pPr>
            <a:fld id="{ED13F278-153D-4430-AF96-CF46FC2A040B}" type="slidenum">
              <a:rPr lang="en-US"/>
              <a:pPr>
                <a:defRPr/>
              </a:pPr>
              <a:t>‹#›</a:t>
            </a:fld>
            <a:endParaRPr lang="en-US"/>
          </a:p>
        </p:txBody>
      </p:sp>
    </p:spTree>
    <p:extLst>
      <p:ext uri="{BB962C8B-B14F-4D97-AF65-F5344CB8AC3E}">
        <p14:creationId xmlns:p14="http://schemas.microsoft.com/office/powerpoint/2010/main" val="1592785344"/>
      </p:ext>
    </p:extLst>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 Alternative 2">
    <p:bg>
      <p:bgPr>
        <a:solidFill>
          <a:schemeClr val="bg2"/>
        </a:solidFill>
        <a:effectLst/>
      </p:bgPr>
    </p:bg>
    <p:spTree>
      <p:nvGrpSpPr>
        <p:cNvPr id="1" name=""/>
        <p:cNvGrpSpPr/>
        <p:nvPr/>
      </p:nvGrpSpPr>
      <p:grpSpPr>
        <a:xfrm>
          <a:off x="0" y="0"/>
          <a:ext cx="0" cy="0"/>
          <a:chOff x="0" y="0"/>
          <a:chExt cx="0" cy="0"/>
        </a:xfrm>
      </p:grpSpPr>
      <p:grpSp>
        <p:nvGrpSpPr>
          <p:cNvPr id="4" name="Group 41">
            <a:extLst>
              <a:ext uri="{FF2B5EF4-FFF2-40B4-BE49-F238E27FC236}">
                <a16:creationId xmlns:a16="http://schemas.microsoft.com/office/drawing/2014/main" id="{391FE942-6709-46CC-B03D-5AA1B43A8591}"/>
              </a:ext>
            </a:extLst>
          </p:cNvPr>
          <p:cNvGrpSpPr>
            <a:grpSpLocks/>
          </p:cNvGrpSpPr>
          <p:nvPr/>
        </p:nvGrpSpPr>
        <p:grpSpPr bwMode="auto">
          <a:xfrm>
            <a:off x="3175" y="6350"/>
            <a:ext cx="12185650" cy="6376988"/>
            <a:chOff x="3175" y="6350"/>
            <a:chExt cx="12185651" cy="6376988"/>
          </a:xfrm>
        </p:grpSpPr>
        <p:sp>
          <p:nvSpPr>
            <p:cNvPr id="5" name="Freeform 16">
              <a:extLst>
                <a:ext uri="{FF2B5EF4-FFF2-40B4-BE49-F238E27FC236}">
                  <a16:creationId xmlns:a16="http://schemas.microsoft.com/office/drawing/2014/main" id="{1D7D83CA-45D8-46D1-92F9-D1432601473A}"/>
                </a:ext>
              </a:extLst>
            </p:cNvPr>
            <p:cNvSpPr>
              <a:spLocks/>
            </p:cNvSpPr>
            <p:nvPr/>
          </p:nvSpPr>
          <p:spPr bwMode="auto">
            <a:xfrm>
              <a:off x="1679575" y="6350"/>
              <a:ext cx="2209800" cy="2071688"/>
            </a:xfrm>
            <a:custGeom>
              <a:avLst/>
              <a:gdLst>
                <a:gd name="T0" fmla="*/ 2147483646 w 2782"/>
                <a:gd name="T1" fmla="*/ 0 h 2609"/>
                <a:gd name="T2" fmla="*/ 0 w 2782"/>
                <a:gd name="T3" fmla="*/ 2147483646 h 2609"/>
                <a:gd name="T4" fmla="*/ 0 w 2782"/>
                <a:gd name="T5" fmla="*/ 2147483646 h 2609"/>
                <a:gd name="T6" fmla="*/ 2147483646 w 2782"/>
                <a:gd name="T7" fmla="*/ 2147483646 h 2609"/>
                <a:gd name="T8" fmla="*/ 2147483646 w 2782"/>
                <a:gd name="T9" fmla="*/ 2147483646 h 2609"/>
                <a:gd name="T10" fmla="*/ 2147483646 w 2782"/>
                <a:gd name="T11" fmla="*/ 2147483646 h 2609"/>
                <a:gd name="T12" fmla="*/ 2147483646 w 2782"/>
                <a:gd name="T13" fmla="*/ 0 h 2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82" h="2609">
                  <a:moveTo>
                    <a:pt x="346" y="0"/>
                  </a:moveTo>
                  <a:lnTo>
                    <a:pt x="0" y="198"/>
                  </a:lnTo>
                  <a:lnTo>
                    <a:pt x="0" y="1806"/>
                  </a:lnTo>
                  <a:lnTo>
                    <a:pt x="1391" y="2609"/>
                  </a:lnTo>
                  <a:lnTo>
                    <a:pt x="2782" y="1806"/>
                  </a:lnTo>
                  <a:lnTo>
                    <a:pt x="2782" y="198"/>
                  </a:lnTo>
                  <a:lnTo>
                    <a:pt x="2437" y="0"/>
                  </a:lnTo>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 name="Freeform 17">
              <a:extLst>
                <a:ext uri="{FF2B5EF4-FFF2-40B4-BE49-F238E27FC236}">
                  <a16:creationId xmlns:a16="http://schemas.microsoft.com/office/drawing/2014/main" id="{E8997242-306A-4082-9B61-5E1D05FCCBDE}"/>
                </a:ext>
              </a:extLst>
            </p:cNvPr>
            <p:cNvSpPr>
              <a:spLocks/>
            </p:cNvSpPr>
            <p:nvPr/>
          </p:nvSpPr>
          <p:spPr bwMode="auto">
            <a:xfrm>
              <a:off x="3175" y="1749425"/>
              <a:ext cx="573088" cy="1933575"/>
            </a:xfrm>
            <a:custGeom>
              <a:avLst/>
              <a:gdLst>
                <a:gd name="T0" fmla="*/ 0 w 722"/>
                <a:gd name="T1" fmla="*/ 2147483646 h 2438"/>
                <a:gd name="T2" fmla="*/ 2147483646 w 722"/>
                <a:gd name="T3" fmla="*/ 2147483646 h 2438"/>
                <a:gd name="T4" fmla="*/ 2147483646 w 722"/>
                <a:gd name="T5" fmla="*/ 2147483646 h 2438"/>
                <a:gd name="T6" fmla="*/ 1000503698 w 722"/>
                <a:gd name="T7" fmla="*/ 0 h 24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2" h="2438">
                  <a:moveTo>
                    <a:pt x="0" y="2438"/>
                  </a:moveTo>
                  <a:lnTo>
                    <a:pt x="722" y="2022"/>
                  </a:lnTo>
                  <a:lnTo>
                    <a:pt x="722" y="414"/>
                  </a:lnTo>
                  <a:lnTo>
                    <a:pt x="2" y="0"/>
                  </a:lnTo>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 name="Line 18">
              <a:extLst>
                <a:ext uri="{FF2B5EF4-FFF2-40B4-BE49-F238E27FC236}">
                  <a16:creationId xmlns:a16="http://schemas.microsoft.com/office/drawing/2014/main" id="{2259DD37-88E6-4139-911A-4D0468301707}"/>
                </a:ext>
              </a:extLst>
            </p:cNvPr>
            <p:cNvSpPr>
              <a:spLocks noChangeShapeType="1"/>
            </p:cNvSpPr>
            <p:nvPr/>
          </p:nvSpPr>
          <p:spPr bwMode="auto">
            <a:xfrm flipV="1">
              <a:off x="4763" y="163513"/>
              <a:ext cx="1674813" cy="968375"/>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19">
              <a:extLst>
                <a:ext uri="{FF2B5EF4-FFF2-40B4-BE49-F238E27FC236}">
                  <a16:creationId xmlns:a16="http://schemas.microsoft.com/office/drawing/2014/main" id="{DD8483A3-32D7-40EA-B9BE-CD021E354E44}"/>
                </a:ext>
              </a:extLst>
            </p:cNvPr>
            <p:cNvSpPr>
              <a:spLocks noChangeShapeType="1"/>
            </p:cNvSpPr>
            <p:nvPr/>
          </p:nvSpPr>
          <p:spPr bwMode="auto">
            <a:xfrm flipV="1">
              <a:off x="576263" y="2078038"/>
              <a:ext cx="2208213" cy="1274763"/>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20">
              <a:extLst>
                <a:ext uri="{FF2B5EF4-FFF2-40B4-BE49-F238E27FC236}">
                  <a16:creationId xmlns:a16="http://schemas.microsoft.com/office/drawing/2014/main" id="{07DDF0FF-443A-4E2D-BBA2-7DEA62251FD1}"/>
                </a:ext>
              </a:extLst>
            </p:cNvPr>
            <p:cNvSpPr>
              <a:spLocks noChangeShapeType="1"/>
            </p:cNvSpPr>
            <p:nvPr/>
          </p:nvSpPr>
          <p:spPr bwMode="auto">
            <a:xfrm flipV="1">
              <a:off x="576263" y="163513"/>
              <a:ext cx="3313113" cy="1914525"/>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Freeform 21">
              <a:extLst>
                <a:ext uri="{FF2B5EF4-FFF2-40B4-BE49-F238E27FC236}">
                  <a16:creationId xmlns:a16="http://schemas.microsoft.com/office/drawing/2014/main" id="{6BF34B3D-4866-4AAB-B338-8E6717CFB5E4}"/>
                </a:ext>
              </a:extLst>
            </p:cNvPr>
            <p:cNvSpPr>
              <a:spLocks/>
            </p:cNvSpPr>
            <p:nvPr/>
          </p:nvSpPr>
          <p:spPr bwMode="auto">
            <a:xfrm>
              <a:off x="11342688" y="2068513"/>
              <a:ext cx="846138" cy="2251075"/>
            </a:xfrm>
            <a:custGeom>
              <a:avLst/>
              <a:gdLst>
                <a:gd name="T0" fmla="*/ 2147483646 w 1065"/>
                <a:gd name="T1" fmla="*/ 0 h 2838"/>
                <a:gd name="T2" fmla="*/ 0 w 1065"/>
                <a:gd name="T3" fmla="*/ 2147483646 h 2838"/>
                <a:gd name="T4" fmla="*/ 0 w 1065"/>
                <a:gd name="T5" fmla="*/ 2147483646 h 2838"/>
                <a:gd name="T6" fmla="*/ 2147483646 w 1065"/>
                <a:gd name="T7" fmla="*/ 2147483646 h 28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65" h="2838">
                  <a:moveTo>
                    <a:pt x="1063" y="0"/>
                  </a:moveTo>
                  <a:lnTo>
                    <a:pt x="0" y="614"/>
                  </a:lnTo>
                  <a:lnTo>
                    <a:pt x="0" y="2222"/>
                  </a:lnTo>
                  <a:lnTo>
                    <a:pt x="1065" y="2838"/>
                  </a:lnTo>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 name="Freeform 22">
              <a:extLst>
                <a:ext uri="{FF2B5EF4-FFF2-40B4-BE49-F238E27FC236}">
                  <a16:creationId xmlns:a16="http://schemas.microsoft.com/office/drawing/2014/main" id="{51AFCA52-B72C-4F04-9B19-8B9F583B4B9F}"/>
                </a:ext>
              </a:extLst>
            </p:cNvPr>
            <p:cNvSpPr>
              <a:spLocks/>
            </p:cNvSpPr>
            <p:nvPr/>
          </p:nvSpPr>
          <p:spPr bwMode="auto">
            <a:xfrm>
              <a:off x="8029575" y="3830638"/>
              <a:ext cx="2209800" cy="2552700"/>
            </a:xfrm>
            <a:custGeom>
              <a:avLst/>
              <a:gdLst>
                <a:gd name="T0" fmla="*/ 0 w 2782"/>
                <a:gd name="T1" fmla="*/ 2147483646 h 3215"/>
                <a:gd name="T2" fmla="*/ 2147483646 w 2782"/>
                <a:gd name="T3" fmla="*/ 2147483646 h 3215"/>
                <a:gd name="T4" fmla="*/ 2147483646 w 2782"/>
                <a:gd name="T5" fmla="*/ 2147483646 h 3215"/>
                <a:gd name="T6" fmla="*/ 2147483646 w 2782"/>
                <a:gd name="T7" fmla="*/ 2147483646 h 3215"/>
                <a:gd name="T8" fmla="*/ 2147483646 w 2782"/>
                <a:gd name="T9" fmla="*/ 0 h 3215"/>
                <a:gd name="T10" fmla="*/ 0 w 2782"/>
                <a:gd name="T11" fmla="*/ 2147483646 h 3215"/>
                <a:gd name="T12" fmla="*/ 0 w 2782"/>
                <a:gd name="T13" fmla="*/ 2147483646 h 3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82" h="3215">
                  <a:moveTo>
                    <a:pt x="0" y="2411"/>
                  </a:moveTo>
                  <a:lnTo>
                    <a:pt x="1391" y="3215"/>
                  </a:lnTo>
                  <a:lnTo>
                    <a:pt x="2782" y="2411"/>
                  </a:lnTo>
                  <a:lnTo>
                    <a:pt x="2782" y="804"/>
                  </a:lnTo>
                  <a:lnTo>
                    <a:pt x="1391" y="0"/>
                  </a:lnTo>
                  <a:lnTo>
                    <a:pt x="0" y="804"/>
                  </a:lnTo>
                  <a:lnTo>
                    <a:pt x="0" y="2411"/>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 name="Line 23">
              <a:extLst>
                <a:ext uri="{FF2B5EF4-FFF2-40B4-BE49-F238E27FC236}">
                  <a16:creationId xmlns:a16="http://schemas.microsoft.com/office/drawing/2014/main" id="{AB17369A-2801-45A8-9F7A-A51D02BB3669}"/>
                </a:ext>
              </a:extLst>
            </p:cNvPr>
            <p:cNvSpPr>
              <a:spLocks noChangeShapeType="1"/>
            </p:cNvSpPr>
            <p:nvPr/>
          </p:nvSpPr>
          <p:spPr bwMode="auto">
            <a:xfrm flipV="1">
              <a:off x="9134475" y="2555875"/>
              <a:ext cx="2208213" cy="1274763"/>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 name="Line 24">
              <a:extLst>
                <a:ext uri="{FF2B5EF4-FFF2-40B4-BE49-F238E27FC236}">
                  <a16:creationId xmlns:a16="http://schemas.microsoft.com/office/drawing/2014/main" id="{95938939-DD8D-4E41-8B84-4C3705BEB8FC}"/>
                </a:ext>
              </a:extLst>
            </p:cNvPr>
            <p:cNvSpPr>
              <a:spLocks noChangeShapeType="1"/>
            </p:cNvSpPr>
            <p:nvPr/>
          </p:nvSpPr>
          <p:spPr bwMode="auto">
            <a:xfrm flipV="1">
              <a:off x="10239375" y="4619625"/>
              <a:ext cx="1949450" cy="1125538"/>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Line 25">
              <a:extLst>
                <a:ext uri="{FF2B5EF4-FFF2-40B4-BE49-F238E27FC236}">
                  <a16:creationId xmlns:a16="http://schemas.microsoft.com/office/drawing/2014/main" id="{B73BFB4A-5578-42D6-8191-758C4D52108F}"/>
                </a:ext>
              </a:extLst>
            </p:cNvPr>
            <p:cNvSpPr>
              <a:spLocks noChangeShapeType="1"/>
            </p:cNvSpPr>
            <p:nvPr/>
          </p:nvSpPr>
          <p:spPr bwMode="auto">
            <a:xfrm flipV="1">
              <a:off x="10239375" y="3343275"/>
              <a:ext cx="1947863" cy="1125538"/>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5" name="Rectangle 14">
            <a:extLst>
              <a:ext uri="{FF2B5EF4-FFF2-40B4-BE49-F238E27FC236}">
                <a16:creationId xmlns:a16="http://schemas.microsoft.com/office/drawing/2014/main" id="{B67CBC76-E3D1-4C45-ABDC-DDAA5B46290B}"/>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6" name="TextBox 68">
            <a:extLst>
              <a:ext uri="{FF2B5EF4-FFF2-40B4-BE49-F238E27FC236}">
                <a16:creationId xmlns:a16="http://schemas.microsoft.com/office/drawing/2014/main" id="{3771B5A6-268B-452B-94DF-D116069484E5}"/>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7" name="Picture 69" descr="A close up of a sign&#10;&#10;Description automatically generated">
            <a:extLst>
              <a:ext uri="{FF2B5EF4-FFF2-40B4-BE49-F238E27FC236}">
                <a16:creationId xmlns:a16="http://schemas.microsoft.com/office/drawing/2014/main" id="{0535531F-8C05-4367-AEEE-5AEC62C9F1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2" name="Text Placeholder 688"/>
          <p:cNvSpPr>
            <a:spLocks noGrp="1"/>
          </p:cNvSpPr>
          <p:nvPr>
            <p:ph type="body" sz="quarter" idx="11"/>
          </p:nvPr>
        </p:nvSpPr>
        <p:spPr>
          <a:xfrm>
            <a:off x="2781301" y="1066800"/>
            <a:ext cx="6629400" cy="3486431"/>
          </a:xfrm>
        </p:spPr>
        <p:txBody>
          <a:bodyPr anchor="ctr" anchorCtr="0">
            <a:normAutofit/>
          </a:bodyPr>
          <a:lstStyle>
            <a:lvl1pPr marL="0" indent="0" algn="ctr">
              <a:lnSpc>
                <a:spcPts val="4800"/>
              </a:lnSpc>
              <a:buNone/>
              <a:defRPr sz="4000" b="0" spc="-80" baseline="0">
                <a:solidFill>
                  <a:schemeClr val="tx2"/>
                </a:solidFill>
                <a:latin typeface="+mn-lt"/>
              </a:defRPr>
            </a:lvl1pPr>
          </a:lstStyle>
          <a:p>
            <a:pPr lvl="0"/>
            <a:r>
              <a:rPr lang="en-US"/>
              <a:t>Click to edit Master text styles</a:t>
            </a:r>
          </a:p>
        </p:txBody>
      </p:sp>
      <p:sp>
        <p:nvSpPr>
          <p:cNvPr id="1014" name="Text Placeholder 688"/>
          <p:cNvSpPr>
            <a:spLocks noGrp="1"/>
          </p:cNvSpPr>
          <p:nvPr>
            <p:ph type="body" sz="quarter" idx="12"/>
          </p:nvPr>
        </p:nvSpPr>
        <p:spPr>
          <a:xfrm>
            <a:off x="2781301" y="4741552"/>
            <a:ext cx="6629400" cy="1067207"/>
          </a:xfrm>
        </p:spPr>
        <p:txBody>
          <a:bodyPr anchor="ctr" anchorCtr="0">
            <a:normAutofit/>
          </a:bodyPr>
          <a:lstStyle>
            <a:lvl1pPr marL="0" indent="0" algn="ctr">
              <a:lnSpc>
                <a:spcPct val="100000"/>
              </a:lnSpc>
              <a:spcAft>
                <a:spcPts val="500"/>
              </a:spcAft>
              <a:buNone/>
              <a:defRPr sz="2000" b="0">
                <a:solidFill>
                  <a:schemeClr val="tx2"/>
                </a:solidFill>
                <a:latin typeface="+mn-lt"/>
                <a:ea typeface="Open Sans" panose="020B0606030504020204" pitchFamily="34" charset="0"/>
                <a:cs typeface="Open Sans" panose="020B0606030504020204" pitchFamily="34" charset="0"/>
              </a:defRPr>
            </a:lvl1pPr>
          </a:lstStyle>
          <a:p>
            <a:pPr lvl="0"/>
            <a:r>
              <a:rPr lang="en-US"/>
              <a:t>Click to edit Master text styles</a:t>
            </a:r>
          </a:p>
        </p:txBody>
      </p:sp>
      <p:sp>
        <p:nvSpPr>
          <p:cNvPr id="18" name="Slide Number Placeholder 7">
            <a:extLst>
              <a:ext uri="{FF2B5EF4-FFF2-40B4-BE49-F238E27FC236}">
                <a16:creationId xmlns:a16="http://schemas.microsoft.com/office/drawing/2014/main" id="{C085F675-2EA8-454B-89BE-73D0A769220E}"/>
              </a:ext>
            </a:extLst>
          </p:cNvPr>
          <p:cNvSpPr>
            <a:spLocks noGrp="1"/>
          </p:cNvSpPr>
          <p:nvPr>
            <p:ph type="sldNum" sz="quarter" idx="13"/>
          </p:nvPr>
        </p:nvSpPr>
        <p:spPr/>
        <p:txBody>
          <a:bodyPr/>
          <a:lstStyle>
            <a:lvl1pPr>
              <a:defRPr>
                <a:latin typeface="+mn-lt"/>
                <a:ea typeface="Open Sans" panose="020B0606030504020204" pitchFamily="34" charset="0"/>
                <a:cs typeface="Open Sans" panose="020B0606030504020204" pitchFamily="34" charset="0"/>
              </a:defRPr>
            </a:lvl1pPr>
          </a:lstStyle>
          <a:p>
            <a:pPr>
              <a:defRPr/>
            </a:pPr>
            <a:fld id="{975D7D45-90E0-4479-9E61-A04E1D0462B2}" type="slidenum">
              <a:rPr lang="en-US"/>
              <a:pPr>
                <a:defRPr/>
              </a:pPr>
              <a:t>‹#›</a:t>
            </a:fld>
            <a:endParaRPr lang="en-US"/>
          </a:p>
        </p:txBody>
      </p:sp>
    </p:spTree>
    <p:extLst>
      <p:ext uri="{BB962C8B-B14F-4D97-AF65-F5344CB8AC3E}">
        <p14:creationId xmlns:p14="http://schemas.microsoft.com/office/powerpoint/2010/main" val="1071476961"/>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rgbClr val="0B3956"/>
        </a:solidFill>
        <a:effectLst/>
      </p:bgPr>
    </p:bg>
    <p:spTree>
      <p:nvGrpSpPr>
        <p:cNvPr id="1" name=""/>
        <p:cNvGrpSpPr/>
        <p:nvPr/>
      </p:nvGrpSpPr>
      <p:grpSpPr>
        <a:xfrm>
          <a:off x="0" y="0"/>
          <a:ext cx="0" cy="0"/>
          <a:chOff x="0" y="0"/>
          <a:chExt cx="0" cy="0"/>
        </a:xfrm>
      </p:grpSpPr>
      <p:sp>
        <p:nvSpPr>
          <p:cNvPr id="2" name="TextBox 41">
            <a:extLst>
              <a:ext uri="{FF2B5EF4-FFF2-40B4-BE49-F238E27FC236}">
                <a16:creationId xmlns:a16="http://schemas.microsoft.com/office/drawing/2014/main" id="{E76CFE61-D0FC-4C14-B592-EE198B8E95A5}"/>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sp>
        <p:nvSpPr>
          <p:cNvPr id="3" name="TextBox 42">
            <a:extLst>
              <a:ext uri="{FF2B5EF4-FFF2-40B4-BE49-F238E27FC236}">
                <a16:creationId xmlns:a16="http://schemas.microsoft.com/office/drawing/2014/main" id="{C6F986C2-104B-4A0C-A7B3-A0834F2DDB59}"/>
              </a:ext>
            </a:extLst>
          </p:cNvPr>
          <p:cNvSpPr txBox="1">
            <a:spLocks noChangeArrowheads="1"/>
          </p:cNvSpPr>
          <p:nvPr/>
        </p:nvSpPr>
        <p:spPr bwMode="auto">
          <a:xfrm>
            <a:off x="0" y="2992438"/>
            <a:ext cx="12192000"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lnSpc>
                <a:spcPct val="80000"/>
              </a:lnSpc>
              <a:spcAft>
                <a:spcPts val="800"/>
              </a:spcAft>
              <a:defRPr/>
            </a:pPr>
            <a:r>
              <a:rPr lang="en-US" altLang="en-US" sz="6000">
                <a:solidFill>
                  <a:schemeClr val="bg1"/>
                </a:solidFill>
                <a:latin typeface="DM Serif Display" pitchFamily="2" charset="0"/>
                <a:cs typeface="Open Sans" panose="020B0606030504020204" pitchFamily="34" charset="0"/>
              </a:rPr>
              <a:t>Thank you.</a:t>
            </a:r>
            <a:endParaRPr lang="en-GB" altLang="en-US" sz="6000">
              <a:solidFill>
                <a:schemeClr val="bg1"/>
              </a:solidFill>
              <a:latin typeface="DM Serif Display" pitchFamily="2" charset="0"/>
              <a:cs typeface="Open Sans" panose="020B0606030504020204" pitchFamily="34" charset="0"/>
            </a:endParaRPr>
          </a:p>
        </p:txBody>
      </p:sp>
      <p:pic>
        <p:nvPicPr>
          <p:cNvPr id="4" name="Picture 55" descr="A close up of a sign&#10;&#10;Description automatically generated">
            <a:extLst>
              <a:ext uri="{FF2B5EF4-FFF2-40B4-BE49-F238E27FC236}">
                <a16:creationId xmlns:a16="http://schemas.microsoft.com/office/drawing/2014/main" id="{2FA8D1CC-1665-4CBE-AF7E-A5E79F4D6A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E9F90FA4-3792-4976-A232-12F228ED5912}"/>
              </a:ext>
            </a:extLst>
          </p:cNvPr>
          <p:cNvCxnSpPr>
            <a:cxnSpLocks/>
          </p:cNvCxnSpPr>
          <p:nvPr/>
        </p:nvCxnSpPr>
        <p:spPr>
          <a:xfrm>
            <a:off x="4810125" y="4130675"/>
            <a:ext cx="2571750" cy="0"/>
          </a:xfrm>
          <a:prstGeom prst="line">
            <a:avLst/>
          </a:prstGeom>
          <a:ln w="12700">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6" name="Slide Number Placeholder 7">
            <a:extLst>
              <a:ext uri="{FF2B5EF4-FFF2-40B4-BE49-F238E27FC236}">
                <a16:creationId xmlns:a16="http://schemas.microsoft.com/office/drawing/2014/main" id="{1410A505-81C0-4D4C-A928-EEBCED03BFA6}"/>
              </a:ext>
            </a:extLst>
          </p:cNvPr>
          <p:cNvSpPr>
            <a:spLocks noGrp="1"/>
          </p:cNvSpPr>
          <p:nvPr>
            <p:ph type="sldNum" sz="quarter" idx="10"/>
          </p:nvPr>
        </p:nvSpPr>
        <p:spPr/>
        <p:txBody>
          <a:bodyPr/>
          <a:lstStyle>
            <a:lvl1pPr>
              <a:defRPr>
                <a:latin typeface="DM Sans" pitchFamily="2" charset="0"/>
                <a:ea typeface="Open Sans" panose="020B0606030504020204" pitchFamily="34" charset="0"/>
                <a:cs typeface="Open Sans" panose="020B0606030504020204" pitchFamily="34" charset="0"/>
              </a:defRPr>
            </a:lvl1pPr>
          </a:lstStyle>
          <a:p>
            <a:pPr>
              <a:defRPr/>
            </a:pPr>
            <a:fld id="{81279407-9AA2-4123-831A-7174A4B78075}" type="slidenum">
              <a:rPr lang="en-US"/>
              <a:pPr>
                <a:defRPr/>
              </a:pPr>
              <a:t>‹#›</a:t>
            </a:fld>
            <a:endParaRPr lang="en-US"/>
          </a:p>
        </p:txBody>
      </p:sp>
    </p:spTree>
    <p:extLst>
      <p:ext uri="{BB962C8B-B14F-4D97-AF65-F5344CB8AC3E}">
        <p14:creationId xmlns:p14="http://schemas.microsoft.com/office/powerpoint/2010/main" val="2604653156"/>
      </p:ext>
    </p:extLst>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O NOT USE">
    <p:bg>
      <p:bgPr>
        <a:solidFill>
          <a:srgbClr val="0B3956"/>
        </a:solidFill>
        <a:effectLst/>
      </p:bgPr>
    </p:bg>
    <p:spTree>
      <p:nvGrpSpPr>
        <p:cNvPr id="1" name=""/>
        <p:cNvGrpSpPr/>
        <p:nvPr/>
      </p:nvGrpSpPr>
      <p:grpSpPr>
        <a:xfrm>
          <a:off x="0" y="0"/>
          <a:ext cx="0" cy="0"/>
          <a:chOff x="0" y="0"/>
          <a:chExt cx="0" cy="0"/>
        </a:xfrm>
      </p:grpSpPr>
      <p:sp>
        <p:nvSpPr>
          <p:cNvPr id="2" name="TextBox 41">
            <a:extLst>
              <a:ext uri="{FF2B5EF4-FFF2-40B4-BE49-F238E27FC236}">
                <a16:creationId xmlns:a16="http://schemas.microsoft.com/office/drawing/2014/main" id="{E2FE0051-DCDF-4C83-BEE4-418B2CB44601}"/>
              </a:ext>
            </a:extLst>
          </p:cNvPr>
          <p:cNvSpPr txBox="1">
            <a:spLocks noChangeArrowheads="1"/>
          </p:cNvSpPr>
          <p:nvPr/>
        </p:nvSpPr>
        <p:spPr bwMode="auto">
          <a:xfrm>
            <a:off x="2924175" y="2084388"/>
            <a:ext cx="6343650"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5400">
                <a:solidFill>
                  <a:schemeClr val="bg1"/>
                </a:solidFill>
                <a:cs typeface="Open Sans" panose="020B0606030504020204" pitchFamily="34" charset="0"/>
              </a:rPr>
              <a:t>Do not use layouts</a:t>
            </a:r>
            <a:br>
              <a:rPr lang="en-US" altLang="en-US" sz="5400">
                <a:solidFill>
                  <a:schemeClr val="bg1"/>
                </a:solidFill>
                <a:cs typeface="Open Sans" panose="020B0606030504020204" pitchFamily="34" charset="0"/>
              </a:rPr>
            </a:br>
            <a:r>
              <a:rPr lang="en-US" altLang="en-US" sz="5400">
                <a:solidFill>
                  <a:schemeClr val="bg1"/>
                </a:solidFill>
                <a:cs typeface="Open Sans" panose="020B0606030504020204" pitchFamily="34" charset="0"/>
              </a:rPr>
              <a:t>appearing after this layout. </a:t>
            </a:r>
          </a:p>
        </p:txBody>
      </p:sp>
    </p:spTree>
    <p:extLst>
      <p:ext uri="{BB962C8B-B14F-4D97-AF65-F5344CB8AC3E}">
        <p14:creationId xmlns:p14="http://schemas.microsoft.com/office/powerpoint/2010/main" val="1791713639"/>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1">
    <p:bg>
      <p:bgPr>
        <a:solidFill>
          <a:schemeClr val="bg2"/>
        </a:solidFill>
        <a:effectLst/>
      </p:bgPr>
    </p:bg>
    <p:spTree>
      <p:nvGrpSpPr>
        <p:cNvPr id="1" name=""/>
        <p:cNvGrpSpPr/>
        <p:nvPr/>
      </p:nvGrpSpPr>
      <p:grpSpPr>
        <a:xfrm>
          <a:off x="0" y="0"/>
          <a:ext cx="0" cy="0"/>
          <a:chOff x="0" y="0"/>
          <a:chExt cx="0" cy="0"/>
        </a:xfrm>
      </p:grpSpPr>
      <p:grpSp>
        <p:nvGrpSpPr>
          <p:cNvPr id="3" name="Group 41">
            <a:extLst>
              <a:ext uri="{FF2B5EF4-FFF2-40B4-BE49-F238E27FC236}">
                <a16:creationId xmlns:a16="http://schemas.microsoft.com/office/drawing/2014/main" id="{DBC70428-F194-49CC-A278-CD1CC06B8506}"/>
              </a:ext>
            </a:extLst>
          </p:cNvPr>
          <p:cNvGrpSpPr>
            <a:grpSpLocks/>
          </p:cNvGrpSpPr>
          <p:nvPr/>
        </p:nvGrpSpPr>
        <p:grpSpPr bwMode="auto">
          <a:xfrm>
            <a:off x="0" y="639763"/>
            <a:ext cx="1697038" cy="2439987"/>
            <a:chOff x="0" y="533400"/>
            <a:chExt cx="2167557" cy="3117566"/>
          </a:xfrm>
        </p:grpSpPr>
        <p:sp>
          <p:nvSpPr>
            <p:cNvPr id="4" name="Freeform 5">
              <a:extLst>
                <a:ext uri="{FF2B5EF4-FFF2-40B4-BE49-F238E27FC236}">
                  <a16:creationId xmlns:a16="http://schemas.microsoft.com/office/drawing/2014/main" id="{BEDCA336-1177-46B6-8FB2-8D121E7505D8}"/>
                </a:ext>
              </a:extLst>
            </p:cNvPr>
            <p:cNvSpPr>
              <a:spLocks/>
            </p:cNvSpPr>
            <p:nvPr/>
          </p:nvSpPr>
          <p:spPr bwMode="auto">
            <a:xfrm>
              <a:off x="14863" y="533400"/>
              <a:ext cx="2152694" cy="2488356"/>
            </a:xfrm>
            <a:custGeom>
              <a:avLst/>
              <a:gdLst>
                <a:gd name="T0" fmla="*/ 0 w 3475"/>
                <a:gd name="T1" fmla="*/ 2147483646 h 4017"/>
                <a:gd name="T2" fmla="*/ 0 w 3475"/>
                <a:gd name="T3" fmla="*/ 2147483646 h 4017"/>
                <a:gd name="T4" fmla="*/ 2147483646 w 3475"/>
                <a:gd name="T5" fmla="*/ 0 h 4017"/>
                <a:gd name="T6" fmla="*/ 2147483646 w 3475"/>
                <a:gd name="T7" fmla="*/ 2147483646 h 4017"/>
                <a:gd name="T8" fmla="*/ 2147483646 w 3475"/>
                <a:gd name="T9" fmla="*/ 2147483646 h 4017"/>
                <a:gd name="T10" fmla="*/ 2147483646 w 3475"/>
                <a:gd name="T11" fmla="*/ 2147483646 h 4017"/>
                <a:gd name="T12" fmla="*/ 0 w 3475"/>
                <a:gd name="T13" fmla="*/ 2147483646 h 40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75" h="4017">
                  <a:moveTo>
                    <a:pt x="0" y="3011"/>
                  </a:moveTo>
                  <a:lnTo>
                    <a:pt x="0" y="1004"/>
                  </a:lnTo>
                  <a:lnTo>
                    <a:pt x="1739" y="0"/>
                  </a:lnTo>
                  <a:lnTo>
                    <a:pt x="3475" y="1004"/>
                  </a:lnTo>
                  <a:lnTo>
                    <a:pt x="3475" y="3013"/>
                  </a:lnTo>
                  <a:lnTo>
                    <a:pt x="1739" y="4017"/>
                  </a:lnTo>
                  <a:lnTo>
                    <a:pt x="0" y="3011"/>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6">
              <a:extLst>
                <a:ext uri="{FF2B5EF4-FFF2-40B4-BE49-F238E27FC236}">
                  <a16:creationId xmlns:a16="http://schemas.microsoft.com/office/drawing/2014/main" id="{2C6AC66F-E42B-4B6C-A99F-F2FD8726A71B}"/>
                </a:ext>
              </a:extLst>
            </p:cNvPr>
            <p:cNvSpPr>
              <a:spLocks noChangeShapeType="1"/>
            </p:cNvSpPr>
            <p:nvPr/>
          </p:nvSpPr>
          <p:spPr bwMode="auto">
            <a:xfrm flipV="1">
              <a:off x="0" y="3021755"/>
              <a:ext cx="1091210" cy="629211"/>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7">
              <a:extLst>
                <a:ext uri="{FF2B5EF4-FFF2-40B4-BE49-F238E27FC236}">
                  <a16:creationId xmlns:a16="http://schemas.microsoft.com/office/drawing/2014/main" id="{9CA88761-5E8F-41DD-B3FF-5B3AD2C12AD8}"/>
                </a:ext>
              </a:extLst>
            </p:cNvPr>
            <p:cNvSpPr>
              <a:spLocks noChangeShapeType="1"/>
            </p:cNvSpPr>
            <p:nvPr/>
          </p:nvSpPr>
          <p:spPr bwMode="auto">
            <a:xfrm flipH="1">
              <a:off x="13623" y="1155179"/>
              <a:ext cx="2153933" cy="1244877"/>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7" name="Group 57">
            <a:extLst>
              <a:ext uri="{FF2B5EF4-FFF2-40B4-BE49-F238E27FC236}">
                <a16:creationId xmlns:a16="http://schemas.microsoft.com/office/drawing/2014/main" id="{A430519E-5AB6-49EB-97C7-849177E40AFC}"/>
              </a:ext>
            </a:extLst>
          </p:cNvPr>
          <p:cNvGrpSpPr>
            <a:grpSpLocks/>
          </p:cNvGrpSpPr>
          <p:nvPr/>
        </p:nvGrpSpPr>
        <p:grpSpPr bwMode="auto">
          <a:xfrm>
            <a:off x="10493375" y="3814763"/>
            <a:ext cx="1698625" cy="2441575"/>
            <a:chOff x="10048233" y="3729035"/>
            <a:chExt cx="2170034" cy="3118805"/>
          </a:xfrm>
        </p:grpSpPr>
        <p:sp>
          <p:nvSpPr>
            <p:cNvPr id="8" name="Freeform 9">
              <a:extLst>
                <a:ext uri="{FF2B5EF4-FFF2-40B4-BE49-F238E27FC236}">
                  <a16:creationId xmlns:a16="http://schemas.microsoft.com/office/drawing/2014/main" id="{E2FCA0C5-B6A9-4E18-9D79-335F938A0BE5}"/>
                </a:ext>
              </a:extLst>
            </p:cNvPr>
            <p:cNvSpPr>
              <a:spLocks/>
            </p:cNvSpPr>
            <p:nvPr/>
          </p:nvSpPr>
          <p:spPr bwMode="auto">
            <a:xfrm>
              <a:off x="10048233" y="3729035"/>
              <a:ext cx="2153933" cy="2487117"/>
            </a:xfrm>
            <a:custGeom>
              <a:avLst/>
              <a:gdLst>
                <a:gd name="T0" fmla="*/ 2147483646 w 3477"/>
                <a:gd name="T1" fmla="*/ 2147483646 h 4017"/>
                <a:gd name="T2" fmla="*/ 2147483646 w 3477"/>
                <a:gd name="T3" fmla="*/ 2147483646 h 4017"/>
                <a:gd name="T4" fmla="*/ 0 w 3477"/>
                <a:gd name="T5" fmla="*/ 2147483646 h 4017"/>
                <a:gd name="T6" fmla="*/ 0 w 3477"/>
                <a:gd name="T7" fmla="*/ 2147483646 h 4017"/>
                <a:gd name="T8" fmla="*/ 2147483646 w 3477"/>
                <a:gd name="T9" fmla="*/ 0 h 4017"/>
                <a:gd name="T10" fmla="*/ 2147483646 w 3477"/>
                <a:gd name="T11" fmla="*/ 2147483646 h 4017"/>
                <a:gd name="T12" fmla="*/ 2147483646 w 3477"/>
                <a:gd name="T13" fmla="*/ 2147483646 h 40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77" h="4017">
                  <a:moveTo>
                    <a:pt x="3477" y="3013"/>
                  </a:moveTo>
                  <a:lnTo>
                    <a:pt x="1738" y="4017"/>
                  </a:lnTo>
                  <a:lnTo>
                    <a:pt x="0" y="3013"/>
                  </a:lnTo>
                  <a:lnTo>
                    <a:pt x="0" y="1004"/>
                  </a:lnTo>
                  <a:lnTo>
                    <a:pt x="1738" y="0"/>
                  </a:lnTo>
                  <a:lnTo>
                    <a:pt x="3477" y="1004"/>
                  </a:lnTo>
                  <a:lnTo>
                    <a:pt x="3477" y="3013"/>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 name="Line 11">
              <a:extLst>
                <a:ext uri="{FF2B5EF4-FFF2-40B4-BE49-F238E27FC236}">
                  <a16:creationId xmlns:a16="http://schemas.microsoft.com/office/drawing/2014/main" id="{89EBDA29-23B1-4046-A874-647DCBE7E591}"/>
                </a:ext>
              </a:extLst>
            </p:cNvPr>
            <p:cNvSpPr>
              <a:spLocks noChangeShapeType="1"/>
            </p:cNvSpPr>
            <p:nvPr/>
          </p:nvSpPr>
          <p:spPr bwMode="auto">
            <a:xfrm>
              <a:off x="10048233" y="4349575"/>
              <a:ext cx="2170034" cy="1253467"/>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2">
              <a:extLst>
                <a:ext uri="{FF2B5EF4-FFF2-40B4-BE49-F238E27FC236}">
                  <a16:creationId xmlns:a16="http://schemas.microsoft.com/office/drawing/2014/main" id="{85015EC5-7BC1-4667-8657-C8F8BD002B9F}"/>
                </a:ext>
              </a:extLst>
            </p:cNvPr>
            <p:cNvSpPr>
              <a:spLocks noChangeShapeType="1"/>
            </p:cNvSpPr>
            <p:nvPr/>
          </p:nvSpPr>
          <p:spPr bwMode="auto">
            <a:xfrm>
              <a:off x="11125818" y="6216152"/>
              <a:ext cx="1092449" cy="631688"/>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1" name="Rectangle 10">
            <a:extLst>
              <a:ext uri="{FF2B5EF4-FFF2-40B4-BE49-F238E27FC236}">
                <a16:creationId xmlns:a16="http://schemas.microsoft.com/office/drawing/2014/main" id="{7389BFB5-6F48-4B59-A2D6-74F787115B2D}"/>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2" name="TextBox 65">
            <a:extLst>
              <a:ext uri="{FF2B5EF4-FFF2-40B4-BE49-F238E27FC236}">
                <a16:creationId xmlns:a16="http://schemas.microsoft.com/office/drawing/2014/main" id="{A21DF939-8B14-4D99-B988-009E22415851}"/>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3" name="Picture 66" descr="A close up of a sign&#10;&#10;Description automatically generated">
            <a:extLst>
              <a:ext uri="{FF2B5EF4-FFF2-40B4-BE49-F238E27FC236}">
                <a16:creationId xmlns:a16="http://schemas.microsoft.com/office/drawing/2014/main" id="{0D67290C-1ACA-4106-AD7A-9E79B1C1D3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itle 1">
            <a:extLst>
              <a:ext uri="{FF2B5EF4-FFF2-40B4-BE49-F238E27FC236}">
                <a16:creationId xmlns:a16="http://schemas.microsoft.com/office/drawing/2014/main" id="{F64D5B1B-1556-5B49-9AA3-B97C4AAB2336}"/>
              </a:ext>
            </a:extLst>
          </p:cNvPr>
          <p:cNvSpPr>
            <a:spLocks noGrp="1"/>
          </p:cNvSpPr>
          <p:nvPr>
            <p:ph type="title"/>
          </p:nvPr>
        </p:nvSpPr>
        <p:spPr>
          <a:xfrm>
            <a:off x="1949450" y="2863108"/>
            <a:ext cx="8293100" cy="1131785"/>
          </a:xfrm>
        </p:spPr>
        <p:txBody>
          <a:bodyPr wrap="square" anchor="ctr">
            <a:spAutoFit/>
          </a:bodyPr>
          <a:lstStyle>
            <a:lvl1pPr algn="ctr">
              <a:lnSpc>
                <a:spcPct val="90000"/>
              </a:lnSpc>
              <a:defRPr sz="8000" b="0" i="0" spc="-80" baseline="0">
                <a:solidFill>
                  <a:schemeClr val="tx2"/>
                </a:solidFill>
                <a:latin typeface="+mj-lt"/>
              </a:defRPr>
            </a:lvl1pPr>
          </a:lstStyle>
          <a:p>
            <a:r>
              <a:rPr lang="en-US"/>
              <a:t>Click to edit Master title style</a:t>
            </a:r>
            <a:endParaRPr lang="en-US" dirty="0"/>
          </a:p>
        </p:txBody>
      </p:sp>
      <p:sp>
        <p:nvSpPr>
          <p:cNvPr id="14" name="Slide Number Placeholder 7">
            <a:extLst>
              <a:ext uri="{FF2B5EF4-FFF2-40B4-BE49-F238E27FC236}">
                <a16:creationId xmlns:a16="http://schemas.microsoft.com/office/drawing/2014/main" id="{2A09F3F9-79D6-451F-B362-258E59471D56}"/>
              </a:ext>
            </a:extLst>
          </p:cNvPr>
          <p:cNvSpPr>
            <a:spLocks noGrp="1"/>
          </p:cNvSpPr>
          <p:nvPr>
            <p:ph type="sldNum" sz="quarter" idx="10"/>
          </p:nvPr>
        </p:nvSpPr>
        <p:spPr/>
        <p:txBody>
          <a:bodyPr/>
          <a:lstStyle>
            <a:lvl1pPr>
              <a:defRPr>
                <a:latin typeface="DM Sans" pitchFamily="2" charset="0"/>
                <a:ea typeface="Open Sans" panose="020B0606030504020204" pitchFamily="34" charset="0"/>
                <a:cs typeface="Open Sans" panose="020B0606030504020204" pitchFamily="34" charset="0"/>
              </a:defRPr>
            </a:lvl1pPr>
          </a:lstStyle>
          <a:p>
            <a:pPr>
              <a:defRPr/>
            </a:pPr>
            <a:fld id="{91DAF6DE-9095-45DA-A220-B536AAA0627B}" type="slidenum">
              <a:rPr lang="en-US"/>
              <a:pPr>
                <a:defRPr/>
              </a:pPr>
              <a:t>‹#›</a:t>
            </a:fld>
            <a:endParaRPr lang="en-US"/>
          </a:p>
        </p:txBody>
      </p:sp>
    </p:spTree>
    <p:extLst>
      <p:ext uri="{BB962C8B-B14F-4D97-AF65-F5344CB8AC3E}">
        <p14:creationId xmlns:p14="http://schemas.microsoft.com/office/powerpoint/2010/main" val="182257628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2">
    <p:bg>
      <p:bgPr>
        <a:solidFill>
          <a:srgbClr val="0B3956"/>
        </a:solidFill>
        <a:effectLst/>
      </p:bgPr>
    </p:bg>
    <p:spTree>
      <p:nvGrpSpPr>
        <p:cNvPr id="1" name=""/>
        <p:cNvGrpSpPr/>
        <p:nvPr/>
      </p:nvGrpSpPr>
      <p:grpSpPr>
        <a:xfrm>
          <a:off x="0" y="0"/>
          <a:ext cx="0" cy="0"/>
          <a:chOff x="0" y="0"/>
          <a:chExt cx="0" cy="0"/>
        </a:xfrm>
      </p:grpSpPr>
      <p:sp>
        <p:nvSpPr>
          <p:cNvPr id="3" name="TextBox 41">
            <a:extLst>
              <a:ext uri="{FF2B5EF4-FFF2-40B4-BE49-F238E27FC236}">
                <a16:creationId xmlns:a16="http://schemas.microsoft.com/office/drawing/2014/main" id="{8F889C0D-7B72-457F-93F8-D374160C6867}"/>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grpSp>
        <p:nvGrpSpPr>
          <p:cNvPr id="4" name="Group 42">
            <a:extLst>
              <a:ext uri="{FF2B5EF4-FFF2-40B4-BE49-F238E27FC236}">
                <a16:creationId xmlns:a16="http://schemas.microsoft.com/office/drawing/2014/main" id="{D186829A-61AB-4C0D-BE2D-CBACE5FE79D0}"/>
              </a:ext>
            </a:extLst>
          </p:cNvPr>
          <p:cNvGrpSpPr>
            <a:grpSpLocks/>
          </p:cNvGrpSpPr>
          <p:nvPr/>
        </p:nvGrpSpPr>
        <p:grpSpPr bwMode="auto">
          <a:xfrm>
            <a:off x="0" y="644525"/>
            <a:ext cx="1793875" cy="2463800"/>
            <a:chOff x="0" y="2169318"/>
            <a:chExt cx="1793240" cy="2463473"/>
          </a:xfrm>
        </p:grpSpPr>
        <p:sp>
          <p:nvSpPr>
            <p:cNvPr id="5" name="Freeform 90">
              <a:extLst>
                <a:ext uri="{FF2B5EF4-FFF2-40B4-BE49-F238E27FC236}">
                  <a16:creationId xmlns:a16="http://schemas.microsoft.com/office/drawing/2014/main" id="{B439892F-48E8-4C36-833D-0CDFDF316E5D}"/>
                </a:ext>
              </a:extLst>
            </p:cNvPr>
            <p:cNvSpPr>
              <a:spLocks/>
            </p:cNvSpPr>
            <p:nvPr/>
          </p:nvSpPr>
          <p:spPr bwMode="auto">
            <a:xfrm>
              <a:off x="142824" y="2169318"/>
              <a:ext cx="1650416" cy="1907922"/>
            </a:xfrm>
            <a:custGeom>
              <a:avLst/>
              <a:gdLst>
                <a:gd name="T0" fmla="*/ 0 w 2081"/>
                <a:gd name="T1" fmla="*/ 599 h 2403"/>
                <a:gd name="T2" fmla="*/ 0 w 2081"/>
                <a:gd name="T3" fmla="*/ 1802 h 2403"/>
                <a:gd name="T4" fmla="*/ 1039 w 2081"/>
                <a:gd name="T5" fmla="*/ 2403 h 2403"/>
                <a:gd name="T6" fmla="*/ 2081 w 2081"/>
                <a:gd name="T7" fmla="*/ 1802 h 2403"/>
                <a:gd name="T8" fmla="*/ 2081 w 2081"/>
                <a:gd name="T9" fmla="*/ 599 h 2403"/>
                <a:gd name="T10" fmla="*/ 1039 w 2081"/>
                <a:gd name="T11" fmla="*/ 0 h 2403"/>
                <a:gd name="T12" fmla="*/ 0 w 2081"/>
                <a:gd name="T13" fmla="*/ 599 h 2403"/>
              </a:gdLst>
              <a:ahLst/>
              <a:cxnLst>
                <a:cxn ang="0">
                  <a:pos x="T0" y="T1"/>
                </a:cxn>
                <a:cxn ang="0">
                  <a:pos x="T2" y="T3"/>
                </a:cxn>
                <a:cxn ang="0">
                  <a:pos x="T4" y="T5"/>
                </a:cxn>
                <a:cxn ang="0">
                  <a:pos x="T6" y="T7"/>
                </a:cxn>
                <a:cxn ang="0">
                  <a:pos x="T8" y="T9"/>
                </a:cxn>
                <a:cxn ang="0">
                  <a:pos x="T10" y="T11"/>
                </a:cxn>
                <a:cxn ang="0">
                  <a:pos x="T12" y="T13"/>
                </a:cxn>
              </a:cxnLst>
              <a:rect l="0" t="0" r="r" b="b"/>
              <a:pathLst>
                <a:path w="2081" h="2403">
                  <a:moveTo>
                    <a:pt x="0" y="599"/>
                  </a:moveTo>
                  <a:lnTo>
                    <a:pt x="0" y="1802"/>
                  </a:lnTo>
                  <a:lnTo>
                    <a:pt x="1039" y="2403"/>
                  </a:lnTo>
                  <a:lnTo>
                    <a:pt x="2081" y="1802"/>
                  </a:lnTo>
                  <a:lnTo>
                    <a:pt x="2081" y="599"/>
                  </a:lnTo>
                  <a:lnTo>
                    <a:pt x="1039" y="0"/>
                  </a:lnTo>
                  <a:lnTo>
                    <a:pt x="0" y="599"/>
                  </a:lnTo>
                  <a:close/>
                </a:path>
              </a:pathLst>
            </a:custGeom>
            <a:noFill/>
            <a:ln w="12700">
              <a:solidFill>
                <a:schemeClr val="accent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1" fontAlgn="auto" hangingPunct="1">
                <a:spcBef>
                  <a:spcPts val="0"/>
                </a:spcBef>
                <a:spcAft>
                  <a:spcPts val="0"/>
                </a:spcAft>
                <a:defRPr/>
              </a:pPr>
              <a:endParaRPr lang="en-US">
                <a:latin typeface="+mn-lt"/>
              </a:endParaRPr>
            </a:p>
          </p:txBody>
        </p:sp>
        <p:sp>
          <p:nvSpPr>
            <p:cNvPr id="6" name="Line 6">
              <a:extLst>
                <a:ext uri="{FF2B5EF4-FFF2-40B4-BE49-F238E27FC236}">
                  <a16:creationId xmlns:a16="http://schemas.microsoft.com/office/drawing/2014/main" id="{F7125D6D-81C1-45FB-83FD-18CC846D94CA}"/>
                </a:ext>
              </a:extLst>
            </p:cNvPr>
            <p:cNvSpPr>
              <a:spLocks noChangeShapeType="1"/>
            </p:cNvSpPr>
            <p:nvPr/>
          </p:nvSpPr>
          <p:spPr bwMode="auto">
            <a:xfrm flipV="1">
              <a:off x="0" y="2643918"/>
              <a:ext cx="142824" cy="82539"/>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7" name="Line 7">
              <a:extLst>
                <a:ext uri="{FF2B5EF4-FFF2-40B4-BE49-F238E27FC236}">
                  <a16:creationId xmlns:a16="http://schemas.microsoft.com/office/drawing/2014/main" id="{71768388-37CD-409D-865C-35014CA5BDFD}"/>
                </a:ext>
              </a:extLst>
            </p:cNvPr>
            <p:cNvSpPr>
              <a:spLocks noChangeShapeType="1"/>
            </p:cNvSpPr>
            <p:nvPr/>
          </p:nvSpPr>
          <p:spPr bwMode="auto">
            <a:xfrm flipV="1">
              <a:off x="0" y="2643918"/>
              <a:ext cx="1793240" cy="1036499"/>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8" name="Line 8">
              <a:extLst>
                <a:ext uri="{FF2B5EF4-FFF2-40B4-BE49-F238E27FC236}">
                  <a16:creationId xmlns:a16="http://schemas.microsoft.com/office/drawing/2014/main" id="{41ED5012-9321-4A4B-8FE1-841B8113610D}"/>
                </a:ext>
              </a:extLst>
            </p:cNvPr>
            <p:cNvSpPr>
              <a:spLocks noChangeShapeType="1"/>
            </p:cNvSpPr>
            <p:nvPr/>
          </p:nvSpPr>
          <p:spPr bwMode="auto">
            <a:xfrm flipV="1">
              <a:off x="0" y="4077240"/>
              <a:ext cx="963272" cy="555551"/>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grpSp>
      <p:grpSp>
        <p:nvGrpSpPr>
          <p:cNvPr id="9" name="Group 62">
            <a:extLst>
              <a:ext uri="{FF2B5EF4-FFF2-40B4-BE49-F238E27FC236}">
                <a16:creationId xmlns:a16="http://schemas.microsoft.com/office/drawing/2014/main" id="{29B7C229-E1C0-4E90-97C5-D0D1EB950041}"/>
              </a:ext>
            </a:extLst>
          </p:cNvPr>
          <p:cNvGrpSpPr>
            <a:grpSpLocks/>
          </p:cNvGrpSpPr>
          <p:nvPr/>
        </p:nvGrpSpPr>
        <p:grpSpPr bwMode="auto">
          <a:xfrm>
            <a:off x="10398125" y="3533775"/>
            <a:ext cx="1797050" cy="2468563"/>
            <a:chOff x="10398760" y="1311274"/>
            <a:chExt cx="1796483" cy="2468246"/>
          </a:xfrm>
        </p:grpSpPr>
        <p:sp>
          <p:nvSpPr>
            <p:cNvPr id="10" name="Freeform 95">
              <a:extLst>
                <a:ext uri="{FF2B5EF4-FFF2-40B4-BE49-F238E27FC236}">
                  <a16:creationId xmlns:a16="http://schemas.microsoft.com/office/drawing/2014/main" id="{966292B7-5D3B-456C-9141-E12EBA3BB51E}"/>
                </a:ext>
              </a:extLst>
            </p:cNvPr>
            <p:cNvSpPr>
              <a:spLocks/>
            </p:cNvSpPr>
            <p:nvPr/>
          </p:nvSpPr>
          <p:spPr bwMode="auto">
            <a:xfrm>
              <a:off x="10398760" y="1871590"/>
              <a:ext cx="1650479" cy="1907930"/>
            </a:xfrm>
            <a:custGeom>
              <a:avLst/>
              <a:gdLst>
                <a:gd name="T0" fmla="*/ 0 w 2081"/>
                <a:gd name="T1" fmla="*/ 601 h 2403"/>
                <a:gd name="T2" fmla="*/ 0 w 2081"/>
                <a:gd name="T3" fmla="*/ 1802 h 2403"/>
                <a:gd name="T4" fmla="*/ 1040 w 2081"/>
                <a:gd name="T5" fmla="*/ 2403 h 2403"/>
                <a:gd name="T6" fmla="*/ 2081 w 2081"/>
                <a:gd name="T7" fmla="*/ 1802 h 2403"/>
                <a:gd name="T8" fmla="*/ 2081 w 2081"/>
                <a:gd name="T9" fmla="*/ 601 h 2403"/>
                <a:gd name="T10" fmla="*/ 1040 w 2081"/>
                <a:gd name="T11" fmla="*/ 0 h 2403"/>
                <a:gd name="T12" fmla="*/ 0 w 2081"/>
                <a:gd name="T13" fmla="*/ 601 h 2403"/>
              </a:gdLst>
              <a:ahLst/>
              <a:cxnLst>
                <a:cxn ang="0">
                  <a:pos x="T0" y="T1"/>
                </a:cxn>
                <a:cxn ang="0">
                  <a:pos x="T2" y="T3"/>
                </a:cxn>
                <a:cxn ang="0">
                  <a:pos x="T4" y="T5"/>
                </a:cxn>
                <a:cxn ang="0">
                  <a:pos x="T6" y="T7"/>
                </a:cxn>
                <a:cxn ang="0">
                  <a:pos x="T8" y="T9"/>
                </a:cxn>
                <a:cxn ang="0">
                  <a:pos x="T10" y="T11"/>
                </a:cxn>
                <a:cxn ang="0">
                  <a:pos x="T12" y="T13"/>
                </a:cxn>
              </a:cxnLst>
              <a:rect l="0" t="0" r="r" b="b"/>
              <a:pathLst>
                <a:path w="2081" h="2403">
                  <a:moveTo>
                    <a:pt x="0" y="601"/>
                  </a:moveTo>
                  <a:lnTo>
                    <a:pt x="0" y="1802"/>
                  </a:lnTo>
                  <a:lnTo>
                    <a:pt x="1040" y="2403"/>
                  </a:lnTo>
                  <a:lnTo>
                    <a:pt x="2081" y="1802"/>
                  </a:lnTo>
                  <a:lnTo>
                    <a:pt x="2081" y="601"/>
                  </a:lnTo>
                  <a:lnTo>
                    <a:pt x="1040" y="0"/>
                  </a:lnTo>
                  <a:lnTo>
                    <a:pt x="0" y="601"/>
                  </a:lnTo>
                  <a:close/>
                </a:path>
              </a:pathLst>
            </a:custGeom>
            <a:noFill/>
            <a:ln w="12700">
              <a:solidFill>
                <a:schemeClr val="accent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1" fontAlgn="auto" hangingPunct="1">
                <a:spcBef>
                  <a:spcPts val="0"/>
                </a:spcBef>
                <a:spcAft>
                  <a:spcPts val="0"/>
                </a:spcAft>
                <a:defRPr/>
              </a:pPr>
              <a:endParaRPr lang="en-US">
                <a:latin typeface="+mn-lt"/>
              </a:endParaRPr>
            </a:p>
          </p:txBody>
        </p:sp>
        <p:sp>
          <p:nvSpPr>
            <p:cNvPr id="11" name="Line 10">
              <a:extLst>
                <a:ext uri="{FF2B5EF4-FFF2-40B4-BE49-F238E27FC236}">
                  <a16:creationId xmlns:a16="http://schemas.microsoft.com/office/drawing/2014/main" id="{BA49D1E2-AB4D-4023-8FAE-61551B93AB69}"/>
                </a:ext>
              </a:extLst>
            </p:cNvPr>
            <p:cNvSpPr>
              <a:spLocks noChangeShapeType="1"/>
            </p:cNvSpPr>
            <p:nvPr/>
          </p:nvSpPr>
          <p:spPr bwMode="auto">
            <a:xfrm flipV="1">
              <a:off x="11222413" y="1311274"/>
              <a:ext cx="972830" cy="560316"/>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12" name="Line 11">
              <a:extLst>
                <a:ext uri="{FF2B5EF4-FFF2-40B4-BE49-F238E27FC236}">
                  <a16:creationId xmlns:a16="http://schemas.microsoft.com/office/drawing/2014/main" id="{8EE7E1FE-054D-4F01-AF95-1FF9CE68FB14}"/>
                </a:ext>
              </a:extLst>
            </p:cNvPr>
            <p:cNvSpPr>
              <a:spLocks noChangeShapeType="1"/>
            </p:cNvSpPr>
            <p:nvPr/>
          </p:nvSpPr>
          <p:spPr bwMode="auto">
            <a:xfrm flipV="1">
              <a:off x="12049239" y="2266826"/>
              <a:ext cx="142830" cy="82539"/>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13" name="Line 12">
              <a:extLst>
                <a:ext uri="{FF2B5EF4-FFF2-40B4-BE49-F238E27FC236}">
                  <a16:creationId xmlns:a16="http://schemas.microsoft.com/office/drawing/2014/main" id="{0AE3FE6B-1CB6-4F96-9590-CAFF4BF8476E}"/>
                </a:ext>
              </a:extLst>
            </p:cNvPr>
            <p:cNvSpPr>
              <a:spLocks noChangeShapeType="1"/>
            </p:cNvSpPr>
            <p:nvPr/>
          </p:nvSpPr>
          <p:spPr bwMode="auto">
            <a:xfrm flipV="1">
              <a:off x="12049239" y="3219204"/>
              <a:ext cx="144417" cy="82539"/>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grpSp>
      <p:pic>
        <p:nvPicPr>
          <p:cNvPr id="14" name="Picture 67" descr="A close up of a sign&#10;&#10;Description automatically generated">
            <a:extLst>
              <a:ext uri="{FF2B5EF4-FFF2-40B4-BE49-F238E27FC236}">
                <a16:creationId xmlns:a16="http://schemas.microsoft.com/office/drawing/2014/main" id="{AE67C234-84C6-483E-A09A-6711728D09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itle 1">
            <a:extLst>
              <a:ext uri="{FF2B5EF4-FFF2-40B4-BE49-F238E27FC236}">
                <a16:creationId xmlns:a16="http://schemas.microsoft.com/office/drawing/2014/main" id="{34101C85-D276-B848-BF26-171D72306CC5}"/>
              </a:ext>
            </a:extLst>
          </p:cNvPr>
          <p:cNvSpPr>
            <a:spLocks noGrp="1"/>
          </p:cNvSpPr>
          <p:nvPr>
            <p:ph type="title"/>
          </p:nvPr>
        </p:nvSpPr>
        <p:spPr>
          <a:xfrm>
            <a:off x="1949450" y="2863108"/>
            <a:ext cx="8293100" cy="1131785"/>
          </a:xfrm>
        </p:spPr>
        <p:txBody>
          <a:bodyPr anchor="ctr">
            <a:spAutoFit/>
          </a:bodyPr>
          <a:lstStyle>
            <a:lvl1pPr algn="ctr">
              <a:lnSpc>
                <a:spcPct val="90000"/>
              </a:lnSpc>
              <a:defRPr sz="8000" b="0" i="0" spc="-80" baseline="0">
                <a:solidFill>
                  <a:schemeClr val="bg1"/>
                </a:solidFill>
                <a:latin typeface="+mj-lt"/>
              </a:defRPr>
            </a:lvl1pPr>
          </a:lstStyle>
          <a:p>
            <a:r>
              <a:rPr lang="en-US"/>
              <a:t>Click to edit Master title style</a:t>
            </a:r>
            <a:endParaRPr lang="en-US" dirty="0"/>
          </a:p>
        </p:txBody>
      </p:sp>
      <p:sp>
        <p:nvSpPr>
          <p:cNvPr id="15" name="Slide Number Placeholder 7">
            <a:extLst>
              <a:ext uri="{FF2B5EF4-FFF2-40B4-BE49-F238E27FC236}">
                <a16:creationId xmlns:a16="http://schemas.microsoft.com/office/drawing/2014/main" id="{91A3163F-B7F0-4623-9A01-DB77E5E426AF}"/>
              </a:ext>
            </a:extLst>
          </p:cNvPr>
          <p:cNvSpPr>
            <a:spLocks noGrp="1"/>
          </p:cNvSpPr>
          <p:nvPr>
            <p:ph type="sldNum" sz="quarter" idx="10"/>
          </p:nvPr>
        </p:nvSpPr>
        <p:spPr/>
        <p:txBody>
          <a:bodyPr/>
          <a:lstStyle>
            <a:lvl1pPr>
              <a:defRPr>
                <a:latin typeface="+mn-lt"/>
                <a:ea typeface="Open Sans" panose="020B0606030504020204" pitchFamily="34" charset="0"/>
                <a:cs typeface="Open Sans" panose="020B0606030504020204" pitchFamily="34" charset="0"/>
              </a:defRPr>
            </a:lvl1pPr>
          </a:lstStyle>
          <a:p>
            <a:pPr>
              <a:defRPr/>
            </a:pPr>
            <a:fld id="{F5B1C2E6-FF8B-474F-9F28-2A7C78905543}" type="slidenum">
              <a:rPr lang="en-US"/>
              <a:pPr>
                <a:defRPr/>
              </a:pPr>
              <a:t>‹#›</a:t>
            </a:fld>
            <a:endParaRPr lang="en-US"/>
          </a:p>
        </p:txBody>
      </p:sp>
    </p:spTree>
    <p:extLst>
      <p:ext uri="{BB962C8B-B14F-4D97-AF65-F5344CB8AC3E}">
        <p14:creationId xmlns:p14="http://schemas.microsoft.com/office/powerpoint/2010/main" val="391786908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3">
    <p:bg>
      <p:bgPr>
        <a:solidFill>
          <a:schemeClr val="bg2"/>
        </a:solidFill>
        <a:effectLst/>
      </p:bgPr>
    </p:bg>
    <p:spTree>
      <p:nvGrpSpPr>
        <p:cNvPr id="1" name=""/>
        <p:cNvGrpSpPr/>
        <p:nvPr/>
      </p:nvGrpSpPr>
      <p:grpSpPr>
        <a:xfrm>
          <a:off x="0" y="0"/>
          <a:ext cx="0" cy="0"/>
          <a:chOff x="0" y="0"/>
          <a:chExt cx="0" cy="0"/>
        </a:xfrm>
      </p:grpSpPr>
      <p:grpSp>
        <p:nvGrpSpPr>
          <p:cNvPr id="3" name="Group 41">
            <a:extLst>
              <a:ext uri="{FF2B5EF4-FFF2-40B4-BE49-F238E27FC236}">
                <a16:creationId xmlns:a16="http://schemas.microsoft.com/office/drawing/2014/main" id="{96EA345B-CD35-4947-80C5-52A2E1CD10BD}"/>
              </a:ext>
            </a:extLst>
          </p:cNvPr>
          <p:cNvGrpSpPr>
            <a:grpSpLocks/>
          </p:cNvGrpSpPr>
          <p:nvPr/>
        </p:nvGrpSpPr>
        <p:grpSpPr bwMode="auto">
          <a:xfrm>
            <a:off x="0" y="2168525"/>
            <a:ext cx="1793875" cy="2463800"/>
            <a:chOff x="0" y="2169318"/>
            <a:chExt cx="1793240" cy="2463473"/>
          </a:xfrm>
        </p:grpSpPr>
        <p:sp>
          <p:nvSpPr>
            <p:cNvPr id="4" name="Freeform 5">
              <a:extLst>
                <a:ext uri="{FF2B5EF4-FFF2-40B4-BE49-F238E27FC236}">
                  <a16:creationId xmlns:a16="http://schemas.microsoft.com/office/drawing/2014/main" id="{A761F8BF-364E-4C7B-BA57-177E016D4DEE}"/>
                </a:ext>
              </a:extLst>
            </p:cNvPr>
            <p:cNvSpPr>
              <a:spLocks/>
            </p:cNvSpPr>
            <p:nvPr/>
          </p:nvSpPr>
          <p:spPr bwMode="auto">
            <a:xfrm>
              <a:off x="142240" y="2169318"/>
              <a:ext cx="1651000" cy="1908175"/>
            </a:xfrm>
            <a:custGeom>
              <a:avLst/>
              <a:gdLst>
                <a:gd name="T0" fmla="*/ 0 w 2081"/>
                <a:gd name="T1" fmla="*/ 2147483646 h 2403"/>
                <a:gd name="T2" fmla="*/ 0 w 2081"/>
                <a:gd name="T3" fmla="*/ 2147483646 h 2403"/>
                <a:gd name="T4" fmla="*/ 2147483646 w 2081"/>
                <a:gd name="T5" fmla="*/ 2147483646 h 2403"/>
                <a:gd name="T6" fmla="*/ 2147483646 w 2081"/>
                <a:gd name="T7" fmla="*/ 2147483646 h 2403"/>
                <a:gd name="T8" fmla="*/ 2147483646 w 2081"/>
                <a:gd name="T9" fmla="*/ 2147483646 h 2403"/>
                <a:gd name="T10" fmla="*/ 2147483646 w 2081"/>
                <a:gd name="T11" fmla="*/ 0 h 2403"/>
                <a:gd name="T12" fmla="*/ 0 w 2081"/>
                <a:gd name="T13" fmla="*/ 2147483646 h 240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1" h="2403">
                  <a:moveTo>
                    <a:pt x="0" y="599"/>
                  </a:moveTo>
                  <a:lnTo>
                    <a:pt x="0" y="1802"/>
                  </a:lnTo>
                  <a:lnTo>
                    <a:pt x="1039" y="2403"/>
                  </a:lnTo>
                  <a:lnTo>
                    <a:pt x="2081" y="1802"/>
                  </a:lnTo>
                  <a:lnTo>
                    <a:pt x="2081" y="599"/>
                  </a:lnTo>
                  <a:lnTo>
                    <a:pt x="1039" y="0"/>
                  </a:lnTo>
                  <a:lnTo>
                    <a:pt x="0" y="599"/>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6">
              <a:extLst>
                <a:ext uri="{FF2B5EF4-FFF2-40B4-BE49-F238E27FC236}">
                  <a16:creationId xmlns:a16="http://schemas.microsoft.com/office/drawing/2014/main" id="{97F5617E-8DA3-40DC-A0BE-0B94EC36CBCA}"/>
                </a:ext>
              </a:extLst>
            </p:cNvPr>
            <p:cNvSpPr>
              <a:spLocks noChangeShapeType="1"/>
            </p:cNvSpPr>
            <p:nvPr/>
          </p:nvSpPr>
          <p:spPr bwMode="auto">
            <a:xfrm flipV="1">
              <a:off x="0" y="2643979"/>
              <a:ext cx="142240" cy="82445"/>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7">
              <a:extLst>
                <a:ext uri="{FF2B5EF4-FFF2-40B4-BE49-F238E27FC236}">
                  <a16:creationId xmlns:a16="http://schemas.microsoft.com/office/drawing/2014/main" id="{113F1FE9-B7BB-43E3-9237-7B9CAF2AF3A5}"/>
                </a:ext>
              </a:extLst>
            </p:cNvPr>
            <p:cNvSpPr>
              <a:spLocks noChangeShapeType="1"/>
            </p:cNvSpPr>
            <p:nvPr/>
          </p:nvSpPr>
          <p:spPr bwMode="auto">
            <a:xfrm flipV="1">
              <a:off x="0" y="2643979"/>
              <a:ext cx="1793240" cy="1037007"/>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8">
              <a:extLst>
                <a:ext uri="{FF2B5EF4-FFF2-40B4-BE49-F238E27FC236}">
                  <a16:creationId xmlns:a16="http://schemas.microsoft.com/office/drawing/2014/main" id="{B7367681-0C87-45BC-B698-C6748DF102B1}"/>
                </a:ext>
              </a:extLst>
            </p:cNvPr>
            <p:cNvSpPr>
              <a:spLocks noChangeShapeType="1"/>
            </p:cNvSpPr>
            <p:nvPr/>
          </p:nvSpPr>
          <p:spPr bwMode="auto">
            <a:xfrm flipV="1">
              <a:off x="0" y="4077493"/>
              <a:ext cx="962823" cy="555298"/>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8" name="Group 61">
            <a:extLst>
              <a:ext uri="{FF2B5EF4-FFF2-40B4-BE49-F238E27FC236}">
                <a16:creationId xmlns:a16="http://schemas.microsoft.com/office/drawing/2014/main" id="{780438A9-49E3-4725-9DC4-5E3C5CCA8291}"/>
              </a:ext>
            </a:extLst>
          </p:cNvPr>
          <p:cNvGrpSpPr>
            <a:grpSpLocks/>
          </p:cNvGrpSpPr>
          <p:nvPr/>
        </p:nvGrpSpPr>
        <p:grpSpPr bwMode="auto">
          <a:xfrm>
            <a:off x="10398125" y="1311275"/>
            <a:ext cx="1797050" cy="2468563"/>
            <a:chOff x="10398760" y="1311274"/>
            <a:chExt cx="1796483" cy="2468246"/>
          </a:xfrm>
        </p:grpSpPr>
        <p:sp>
          <p:nvSpPr>
            <p:cNvPr id="9" name="Freeform 9">
              <a:extLst>
                <a:ext uri="{FF2B5EF4-FFF2-40B4-BE49-F238E27FC236}">
                  <a16:creationId xmlns:a16="http://schemas.microsoft.com/office/drawing/2014/main" id="{9FFA32A0-294F-4745-B2B4-3A31F713EB31}"/>
                </a:ext>
              </a:extLst>
            </p:cNvPr>
            <p:cNvSpPr>
              <a:spLocks/>
            </p:cNvSpPr>
            <p:nvPr/>
          </p:nvSpPr>
          <p:spPr bwMode="auto">
            <a:xfrm>
              <a:off x="10398760" y="1871345"/>
              <a:ext cx="1651000" cy="1908175"/>
            </a:xfrm>
            <a:custGeom>
              <a:avLst/>
              <a:gdLst>
                <a:gd name="T0" fmla="*/ 0 w 2081"/>
                <a:gd name="T1" fmla="*/ 2147483646 h 2403"/>
                <a:gd name="T2" fmla="*/ 0 w 2081"/>
                <a:gd name="T3" fmla="*/ 2147483646 h 2403"/>
                <a:gd name="T4" fmla="*/ 2147483646 w 2081"/>
                <a:gd name="T5" fmla="*/ 2147483646 h 2403"/>
                <a:gd name="T6" fmla="*/ 2147483646 w 2081"/>
                <a:gd name="T7" fmla="*/ 2147483646 h 2403"/>
                <a:gd name="T8" fmla="*/ 2147483646 w 2081"/>
                <a:gd name="T9" fmla="*/ 2147483646 h 2403"/>
                <a:gd name="T10" fmla="*/ 2147483646 w 2081"/>
                <a:gd name="T11" fmla="*/ 0 h 2403"/>
                <a:gd name="T12" fmla="*/ 0 w 2081"/>
                <a:gd name="T13" fmla="*/ 2147483646 h 240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1" h="2403">
                  <a:moveTo>
                    <a:pt x="0" y="601"/>
                  </a:moveTo>
                  <a:lnTo>
                    <a:pt x="0" y="1802"/>
                  </a:lnTo>
                  <a:lnTo>
                    <a:pt x="1040" y="2403"/>
                  </a:lnTo>
                  <a:lnTo>
                    <a:pt x="2081" y="1802"/>
                  </a:lnTo>
                  <a:lnTo>
                    <a:pt x="2081" y="601"/>
                  </a:lnTo>
                  <a:lnTo>
                    <a:pt x="1040" y="0"/>
                  </a:lnTo>
                  <a:lnTo>
                    <a:pt x="0" y="601"/>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Line 10">
              <a:extLst>
                <a:ext uri="{FF2B5EF4-FFF2-40B4-BE49-F238E27FC236}">
                  <a16:creationId xmlns:a16="http://schemas.microsoft.com/office/drawing/2014/main" id="{A56CE1BA-CAF0-460E-9526-A5D704E90387}"/>
                </a:ext>
              </a:extLst>
            </p:cNvPr>
            <p:cNvSpPr>
              <a:spLocks noChangeShapeType="1"/>
            </p:cNvSpPr>
            <p:nvPr/>
          </p:nvSpPr>
          <p:spPr bwMode="auto">
            <a:xfrm flipV="1">
              <a:off x="11222673" y="1311274"/>
              <a:ext cx="972570" cy="56007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11">
              <a:extLst>
                <a:ext uri="{FF2B5EF4-FFF2-40B4-BE49-F238E27FC236}">
                  <a16:creationId xmlns:a16="http://schemas.microsoft.com/office/drawing/2014/main" id="{6155D302-07FE-4F97-9293-B36F82D1CDBB}"/>
                </a:ext>
              </a:extLst>
            </p:cNvPr>
            <p:cNvSpPr>
              <a:spLocks noChangeShapeType="1"/>
            </p:cNvSpPr>
            <p:nvPr/>
          </p:nvSpPr>
          <p:spPr bwMode="auto">
            <a:xfrm flipV="1">
              <a:off x="12049760" y="2266949"/>
              <a:ext cx="141998" cy="82233"/>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Line 12">
              <a:extLst>
                <a:ext uri="{FF2B5EF4-FFF2-40B4-BE49-F238E27FC236}">
                  <a16:creationId xmlns:a16="http://schemas.microsoft.com/office/drawing/2014/main" id="{54DEE88B-5E93-49D0-A79E-85ABA7841A90}"/>
                </a:ext>
              </a:extLst>
            </p:cNvPr>
            <p:cNvSpPr>
              <a:spLocks noChangeShapeType="1"/>
            </p:cNvSpPr>
            <p:nvPr/>
          </p:nvSpPr>
          <p:spPr bwMode="auto">
            <a:xfrm flipV="1">
              <a:off x="12049760" y="3219449"/>
              <a:ext cx="143567" cy="82233"/>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 name="Rectangle 12">
            <a:extLst>
              <a:ext uri="{FF2B5EF4-FFF2-40B4-BE49-F238E27FC236}">
                <a16:creationId xmlns:a16="http://schemas.microsoft.com/office/drawing/2014/main" id="{9F246BB4-CE86-4326-B432-C1E9A115F718}"/>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4" name="TextBox 67">
            <a:extLst>
              <a:ext uri="{FF2B5EF4-FFF2-40B4-BE49-F238E27FC236}">
                <a16:creationId xmlns:a16="http://schemas.microsoft.com/office/drawing/2014/main" id="{CC64F590-5E60-433F-ADB3-36D061E3DD68}"/>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5" name="Picture 68" descr="A close up of a sign&#10;&#10;Description automatically generated">
            <a:extLst>
              <a:ext uri="{FF2B5EF4-FFF2-40B4-BE49-F238E27FC236}">
                <a16:creationId xmlns:a16="http://schemas.microsoft.com/office/drawing/2014/main" id="{DA41B6ED-50DC-4F43-BD15-28962655EC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itle 1">
            <a:extLst>
              <a:ext uri="{FF2B5EF4-FFF2-40B4-BE49-F238E27FC236}">
                <a16:creationId xmlns:a16="http://schemas.microsoft.com/office/drawing/2014/main" id="{C3869672-C45A-9245-9B34-7662D77B1FC1}"/>
              </a:ext>
            </a:extLst>
          </p:cNvPr>
          <p:cNvSpPr>
            <a:spLocks noGrp="1"/>
          </p:cNvSpPr>
          <p:nvPr>
            <p:ph type="title"/>
          </p:nvPr>
        </p:nvSpPr>
        <p:spPr>
          <a:xfrm>
            <a:off x="1949450" y="2863108"/>
            <a:ext cx="8293100" cy="1131785"/>
          </a:xfrm>
        </p:spPr>
        <p:txBody>
          <a:bodyPr anchor="ctr">
            <a:spAutoFit/>
          </a:bodyPr>
          <a:lstStyle>
            <a:lvl1pPr algn="ctr">
              <a:lnSpc>
                <a:spcPct val="90000"/>
              </a:lnSpc>
              <a:defRPr sz="8000" b="0" i="0" spc="-80" baseline="0">
                <a:solidFill>
                  <a:schemeClr val="tx2"/>
                </a:solidFill>
                <a:latin typeface="+mj-lt"/>
              </a:defRPr>
            </a:lvl1pPr>
          </a:lstStyle>
          <a:p>
            <a:r>
              <a:rPr lang="en-US"/>
              <a:t>Click to edit Master title style</a:t>
            </a:r>
            <a:endParaRPr lang="en-US" dirty="0"/>
          </a:p>
        </p:txBody>
      </p:sp>
      <p:sp>
        <p:nvSpPr>
          <p:cNvPr id="16" name="Slide Number Placeholder 7">
            <a:extLst>
              <a:ext uri="{FF2B5EF4-FFF2-40B4-BE49-F238E27FC236}">
                <a16:creationId xmlns:a16="http://schemas.microsoft.com/office/drawing/2014/main" id="{DD1013B9-F95D-409F-B8AF-0BBBF07C118F}"/>
              </a:ext>
            </a:extLst>
          </p:cNvPr>
          <p:cNvSpPr>
            <a:spLocks noGrp="1"/>
          </p:cNvSpPr>
          <p:nvPr>
            <p:ph type="sldNum" sz="quarter" idx="10"/>
          </p:nvPr>
        </p:nvSpPr>
        <p:spPr/>
        <p:txBody>
          <a:bodyPr/>
          <a:lstStyle>
            <a:lvl1pPr>
              <a:defRPr>
                <a:latin typeface="+mn-lt"/>
                <a:ea typeface="Open Sans" panose="020B0606030504020204" pitchFamily="34" charset="0"/>
                <a:cs typeface="Open Sans" panose="020B0606030504020204" pitchFamily="34" charset="0"/>
              </a:defRPr>
            </a:lvl1pPr>
          </a:lstStyle>
          <a:p>
            <a:pPr>
              <a:defRPr/>
            </a:pPr>
            <a:fld id="{E2BE6925-13FA-40B0-AEB9-110BCB744EDE}" type="slidenum">
              <a:rPr lang="en-US"/>
              <a:pPr>
                <a:defRPr/>
              </a:pPr>
              <a:t>‹#›</a:t>
            </a:fld>
            <a:endParaRPr lang="en-US"/>
          </a:p>
        </p:txBody>
      </p:sp>
    </p:spTree>
    <p:extLst>
      <p:ext uri="{BB962C8B-B14F-4D97-AF65-F5344CB8AC3E}">
        <p14:creationId xmlns:p14="http://schemas.microsoft.com/office/powerpoint/2010/main" val="2985600054"/>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25419-5280-4688-9129-FC42A9B28DA8}"/>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7" name="TextBox 42">
            <a:extLst>
              <a:ext uri="{FF2B5EF4-FFF2-40B4-BE49-F238E27FC236}">
                <a16:creationId xmlns:a16="http://schemas.microsoft.com/office/drawing/2014/main" id="{FDA02F85-4898-410C-8E16-2AF316EED054}"/>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8" name="Picture 55" descr="A close up of a sign&#10;&#10;Description automatically generated">
            <a:extLst>
              <a:ext uri="{FF2B5EF4-FFF2-40B4-BE49-F238E27FC236}">
                <a16:creationId xmlns:a16="http://schemas.microsoft.com/office/drawing/2014/main" id="{AB759286-7C7B-41D5-A86F-D1AA61F70D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0A14B443-0F3D-C545-8D06-073D08E9B1A7}"/>
              </a:ext>
            </a:extLst>
          </p:cNvPr>
          <p:cNvSpPr>
            <a:spLocks noGrp="1"/>
          </p:cNvSpPr>
          <p:nvPr>
            <p:ph type="title"/>
          </p:nvPr>
        </p:nvSpPr>
        <p:spPr>
          <a:xfrm>
            <a:off x="354106" y="285231"/>
            <a:ext cx="10058400" cy="422940"/>
          </a:xfrm>
        </p:spPr>
        <p:txBody>
          <a:bodyPr/>
          <a:lstStyle>
            <a:lvl1pPr>
              <a:lnSpc>
                <a:spcPct val="90000"/>
              </a:lnSpc>
              <a:defRPr sz="2400" b="1" i="0" spc="-80" baseline="0">
                <a:solidFill>
                  <a:schemeClr val="accent2"/>
                </a:solidFill>
                <a:latin typeface="+mn-lt"/>
              </a:defRPr>
            </a:lvl1pPr>
          </a:lstStyle>
          <a:p>
            <a:r>
              <a:rPr lang="en-US" dirty="0"/>
              <a:t>Click to edit Master title style</a:t>
            </a:r>
          </a:p>
        </p:txBody>
      </p:sp>
      <p:sp>
        <p:nvSpPr>
          <p:cNvPr id="5" name="Text Placeholder 4">
            <a:extLst>
              <a:ext uri="{FF2B5EF4-FFF2-40B4-BE49-F238E27FC236}">
                <a16:creationId xmlns:a16="http://schemas.microsoft.com/office/drawing/2014/main" id="{81EB72EA-CED6-4C25-B7A8-CE09762E2D53}"/>
              </a:ext>
            </a:extLst>
          </p:cNvPr>
          <p:cNvSpPr>
            <a:spLocks noGrp="1"/>
          </p:cNvSpPr>
          <p:nvPr>
            <p:ph type="body" sz="quarter" idx="13"/>
          </p:nvPr>
        </p:nvSpPr>
        <p:spPr>
          <a:xfrm>
            <a:off x="1060450" y="1849065"/>
            <a:ext cx="10064750" cy="331787"/>
          </a:xfrm>
        </p:spPr>
        <p:txBody>
          <a:bodyPr/>
          <a:lstStyle>
            <a:lvl1pPr marL="0" indent="0">
              <a:buNone/>
              <a:defRPr/>
            </a:lvl1pPr>
          </a:lstStyle>
          <a:p>
            <a:pPr lvl="0"/>
            <a:r>
              <a:rPr lang="en-US"/>
              <a:t>Click to edit Master text styles</a:t>
            </a:r>
          </a:p>
        </p:txBody>
      </p:sp>
      <p:sp>
        <p:nvSpPr>
          <p:cNvPr id="4" name="Text Placeholder 3">
            <a:extLst>
              <a:ext uri="{FF2B5EF4-FFF2-40B4-BE49-F238E27FC236}">
                <a16:creationId xmlns:a16="http://schemas.microsoft.com/office/drawing/2014/main" id="{5ABA06E2-FF33-4427-842B-1CFB24631004}"/>
              </a:ext>
            </a:extLst>
          </p:cNvPr>
          <p:cNvSpPr>
            <a:spLocks noGrp="1"/>
          </p:cNvSpPr>
          <p:nvPr>
            <p:ph type="body" sz="quarter" idx="16"/>
          </p:nvPr>
        </p:nvSpPr>
        <p:spPr>
          <a:xfrm>
            <a:off x="1060450" y="2336800"/>
            <a:ext cx="9861550" cy="3441700"/>
          </a:xfrm>
        </p:spPr>
        <p:txBody>
          <a:bodyPr/>
          <a:lstStyle>
            <a:lvl1pPr marL="182880">
              <a:lnSpc>
                <a:spcPts val="2400"/>
              </a:lnSpc>
              <a:defRPr/>
            </a:lvl1pPr>
            <a:lvl2pPr marL="466344" indent="-182880">
              <a:lnSpc>
                <a:spcPts val="2400"/>
              </a:lnSpc>
              <a:defRPr/>
            </a:lvl2pPr>
            <a:lvl3pPr marL="758952">
              <a:lnSpc>
                <a:spcPts val="2400"/>
              </a:lnSpc>
              <a:defRPr/>
            </a:lvl3pPr>
            <a:lvl4pPr marL="1042416">
              <a:lnSpc>
                <a:spcPts val="2400"/>
              </a:lnSpc>
              <a:defRPr/>
            </a:lvl4pPr>
            <a:lvl5pPr marL="1325880">
              <a:lnSpc>
                <a:spcPts val="24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6">
            <a:extLst>
              <a:ext uri="{FF2B5EF4-FFF2-40B4-BE49-F238E27FC236}">
                <a16:creationId xmlns:a16="http://schemas.microsoft.com/office/drawing/2014/main" id="{12DE932E-3B8D-4C5F-9F90-2BF81F3E3654}"/>
              </a:ext>
            </a:extLst>
          </p:cNvPr>
          <p:cNvSpPr>
            <a:spLocks noGrp="1"/>
          </p:cNvSpPr>
          <p:nvPr>
            <p:ph type="sldNum" sz="quarter" idx="17"/>
          </p:nvPr>
        </p:nvSpPr>
        <p:spPr/>
        <p:txBody>
          <a:bodyPr/>
          <a:lstStyle>
            <a:lvl1pPr>
              <a:defRPr>
                <a:latin typeface="+mn-lt"/>
              </a:defRPr>
            </a:lvl1pPr>
          </a:lstStyle>
          <a:p>
            <a:pPr>
              <a:defRPr/>
            </a:pPr>
            <a:fld id="{90B26002-F181-47DF-9B5E-C911611D5523}" type="slidenum">
              <a:rPr lang="en-US"/>
              <a:pPr>
                <a:defRPr/>
              </a:pPr>
              <a:t>‹#›</a:t>
            </a:fld>
            <a:endParaRPr lang="en-US"/>
          </a:p>
        </p:txBody>
      </p:sp>
      <p:sp>
        <p:nvSpPr>
          <p:cNvPr id="10" name="Footer Placeholder 8">
            <a:extLst>
              <a:ext uri="{FF2B5EF4-FFF2-40B4-BE49-F238E27FC236}">
                <a16:creationId xmlns:a16="http://schemas.microsoft.com/office/drawing/2014/main" id="{7D925317-340D-4EB6-903B-D31D110C7A14}"/>
              </a:ext>
            </a:extLst>
          </p:cNvPr>
          <p:cNvSpPr>
            <a:spLocks noGrp="1"/>
          </p:cNvSpPr>
          <p:nvPr>
            <p:ph type="ftr" sz="quarter" idx="18"/>
          </p:nvPr>
        </p:nvSpPr>
        <p:spPr/>
        <p:txBody>
          <a:bodyPr/>
          <a:lstStyle>
            <a:lvl1pPr>
              <a:defRPr/>
            </a:lvl1pPr>
          </a:lstStyle>
          <a:p>
            <a:pPr>
              <a:defRPr/>
            </a:pPr>
            <a:endParaRPr lang="en-GB"/>
          </a:p>
        </p:txBody>
      </p:sp>
    </p:spTree>
    <p:extLst>
      <p:ext uri="{BB962C8B-B14F-4D97-AF65-F5344CB8AC3E}">
        <p14:creationId xmlns:p14="http://schemas.microsoft.com/office/powerpoint/2010/main" val="116175914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25419-5280-4688-9129-FC42A9B28DA8}"/>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7" name="TextBox 42">
            <a:extLst>
              <a:ext uri="{FF2B5EF4-FFF2-40B4-BE49-F238E27FC236}">
                <a16:creationId xmlns:a16="http://schemas.microsoft.com/office/drawing/2014/main" id="{FDA02F85-4898-410C-8E16-2AF316EED054}"/>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8" name="Picture 55" descr="A close up of a sign&#10;&#10;Description automatically generated">
            <a:extLst>
              <a:ext uri="{FF2B5EF4-FFF2-40B4-BE49-F238E27FC236}">
                <a16:creationId xmlns:a16="http://schemas.microsoft.com/office/drawing/2014/main" id="{AB759286-7C7B-41D5-A86F-D1AA61F70D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0A14B443-0F3D-C545-8D06-073D08E9B1A7}"/>
              </a:ext>
            </a:extLst>
          </p:cNvPr>
          <p:cNvSpPr>
            <a:spLocks noGrp="1"/>
          </p:cNvSpPr>
          <p:nvPr>
            <p:ph type="title"/>
          </p:nvPr>
        </p:nvSpPr>
        <p:spPr>
          <a:xfrm>
            <a:off x="354106" y="285231"/>
            <a:ext cx="10058400" cy="422940"/>
          </a:xfrm>
        </p:spPr>
        <p:txBody>
          <a:bodyPr/>
          <a:lstStyle>
            <a:lvl1pPr>
              <a:lnSpc>
                <a:spcPct val="90000"/>
              </a:lnSpc>
              <a:defRPr sz="2400" b="1" i="0" spc="-80" baseline="0">
                <a:solidFill>
                  <a:schemeClr val="accent2"/>
                </a:solidFill>
                <a:latin typeface="+mn-lt"/>
              </a:defRPr>
            </a:lvl1pPr>
          </a:lstStyle>
          <a:p>
            <a:r>
              <a:rPr lang="en-US" dirty="0"/>
              <a:t>Click to edit Master title style</a:t>
            </a:r>
          </a:p>
        </p:txBody>
      </p:sp>
      <p:sp>
        <p:nvSpPr>
          <p:cNvPr id="9" name="Slide Number Placeholder 6">
            <a:extLst>
              <a:ext uri="{FF2B5EF4-FFF2-40B4-BE49-F238E27FC236}">
                <a16:creationId xmlns:a16="http://schemas.microsoft.com/office/drawing/2014/main" id="{12DE932E-3B8D-4C5F-9F90-2BF81F3E3654}"/>
              </a:ext>
            </a:extLst>
          </p:cNvPr>
          <p:cNvSpPr>
            <a:spLocks noGrp="1"/>
          </p:cNvSpPr>
          <p:nvPr>
            <p:ph type="sldNum" sz="quarter" idx="17"/>
          </p:nvPr>
        </p:nvSpPr>
        <p:spPr/>
        <p:txBody>
          <a:bodyPr/>
          <a:lstStyle>
            <a:lvl1pPr>
              <a:defRPr>
                <a:latin typeface="+mn-lt"/>
              </a:defRPr>
            </a:lvl1pPr>
          </a:lstStyle>
          <a:p>
            <a:pPr>
              <a:defRPr/>
            </a:pPr>
            <a:fld id="{90B26002-F181-47DF-9B5E-C911611D5523}" type="slidenum">
              <a:rPr lang="en-US"/>
              <a:pPr>
                <a:defRPr/>
              </a:pPr>
              <a:t>‹#›</a:t>
            </a:fld>
            <a:endParaRPr lang="en-US"/>
          </a:p>
        </p:txBody>
      </p:sp>
    </p:spTree>
    <p:extLst>
      <p:ext uri="{BB962C8B-B14F-4D97-AF65-F5344CB8AC3E}">
        <p14:creationId xmlns:p14="http://schemas.microsoft.com/office/powerpoint/2010/main" val="194934791"/>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25419-5280-4688-9129-FC42A9B28DA8}"/>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7" name="TextBox 42">
            <a:extLst>
              <a:ext uri="{FF2B5EF4-FFF2-40B4-BE49-F238E27FC236}">
                <a16:creationId xmlns:a16="http://schemas.microsoft.com/office/drawing/2014/main" id="{FDA02F85-4898-410C-8E16-2AF316EED054}"/>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8" name="Picture 55" descr="A close up of a sign&#10;&#10;Description automatically generated">
            <a:extLst>
              <a:ext uri="{FF2B5EF4-FFF2-40B4-BE49-F238E27FC236}">
                <a16:creationId xmlns:a16="http://schemas.microsoft.com/office/drawing/2014/main" id="{AB759286-7C7B-41D5-A86F-D1AA61F70D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0A14B443-0F3D-C545-8D06-073D08E9B1A7}"/>
              </a:ext>
            </a:extLst>
          </p:cNvPr>
          <p:cNvSpPr>
            <a:spLocks noGrp="1"/>
          </p:cNvSpPr>
          <p:nvPr>
            <p:ph type="title"/>
          </p:nvPr>
        </p:nvSpPr>
        <p:spPr>
          <a:xfrm>
            <a:off x="206189" y="176212"/>
            <a:ext cx="10058400" cy="422940"/>
          </a:xfrm>
        </p:spPr>
        <p:txBody>
          <a:bodyPr/>
          <a:lstStyle>
            <a:lvl1pPr>
              <a:lnSpc>
                <a:spcPct val="90000"/>
              </a:lnSpc>
              <a:defRPr sz="2400" b="1" i="0" spc="-80" baseline="0">
                <a:solidFill>
                  <a:schemeClr val="accent2"/>
                </a:solidFill>
                <a:latin typeface="+mn-lt"/>
              </a:defRPr>
            </a:lvl1pPr>
          </a:lstStyle>
          <a:p>
            <a:r>
              <a:rPr lang="en-US" dirty="0"/>
              <a:t>Click to edit Master title style</a:t>
            </a:r>
          </a:p>
        </p:txBody>
      </p:sp>
      <p:sp>
        <p:nvSpPr>
          <p:cNvPr id="9" name="Slide Number Placeholder 6">
            <a:extLst>
              <a:ext uri="{FF2B5EF4-FFF2-40B4-BE49-F238E27FC236}">
                <a16:creationId xmlns:a16="http://schemas.microsoft.com/office/drawing/2014/main" id="{12DE932E-3B8D-4C5F-9F90-2BF81F3E3654}"/>
              </a:ext>
            </a:extLst>
          </p:cNvPr>
          <p:cNvSpPr>
            <a:spLocks noGrp="1"/>
          </p:cNvSpPr>
          <p:nvPr>
            <p:ph type="sldNum" sz="quarter" idx="17"/>
          </p:nvPr>
        </p:nvSpPr>
        <p:spPr/>
        <p:txBody>
          <a:bodyPr/>
          <a:lstStyle>
            <a:lvl1pPr>
              <a:defRPr>
                <a:latin typeface="+mn-lt"/>
              </a:defRPr>
            </a:lvl1pPr>
          </a:lstStyle>
          <a:p>
            <a:pPr>
              <a:defRPr/>
            </a:pPr>
            <a:fld id="{90B26002-F181-47DF-9B5E-C911611D5523}" type="slidenum">
              <a:rPr lang="en-US"/>
              <a:pPr>
                <a:defRPr/>
              </a:pPr>
              <a:t>‹#›</a:t>
            </a:fld>
            <a:endParaRPr lang="en-US"/>
          </a:p>
        </p:txBody>
      </p:sp>
    </p:spTree>
    <p:extLst>
      <p:ext uri="{BB962C8B-B14F-4D97-AF65-F5344CB8AC3E}">
        <p14:creationId xmlns:p14="http://schemas.microsoft.com/office/powerpoint/2010/main" val="4055532992"/>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5D291D-1BCE-DA4E-985B-02F0180CFCA8}"/>
              </a:ext>
            </a:extLst>
          </p:cNvPr>
          <p:cNvSpPr>
            <a:spLocks noGrp="1"/>
          </p:cNvSpPr>
          <p:nvPr>
            <p:ph type="title"/>
          </p:nvPr>
        </p:nvSpPr>
        <p:spPr>
          <a:xfrm>
            <a:off x="1066800" y="533400"/>
            <a:ext cx="10058400" cy="1600200"/>
          </a:xfrm>
          <a:prstGeom prst="rect">
            <a:avLst/>
          </a:prstGeom>
        </p:spPr>
        <p:txBody>
          <a:bodyPr vert="horz" lIns="0" tIns="0" rIns="0" bIns="0" rtlCol="0" anchor="b" anchorCtr="0">
            <a:noAutofit/>
          </a:bodyPr>
          <a:lstStyle/>
          <a:p>
            <a:r>
              <a:rPr lang="en-US" dirty="0"/>
              <a:t>Click to insert title up to two lines</a:t>
            </a:r>
          </a:p>
        </p:txBody>
      </p:sp>
      <p:sp>
        <p:nvSpPr>
          <p:cNvPr id="3" name="Text Placeholder 2">
            <a:extLst>
              <a:ext uri="{FF2B5EF4-FFF2-40B4-BE49-F238E27FC236}">
                <a16:creationId xmlns:a16="http://schemas.microsoft.com/office/drawing/2014/main" id="{D1043561-9BCC-1042-899B-8794F494204E}"/>
              </a:ext>
            </a:extLst>
          </p:cNvPr>
          <p:cNvSpPr>
            <a:spLocks noGrp="1"/>
          </p:cNvSpPr>
          <p:nvPr>
            <p:ph type="body" idx="1"/>
          </p:nvPr>
        </p:nvSpPr>
        <p:spPr>
          <a:xfrm>
            <a:off x="1066800" y="2286000"/>
            <a:ext cx="10058400" cy="3492500"/>
          </a:xfrm>
          <a:prstGeom prst="rect">
            <a:avLst/>
          </a:prstGeom>
        </p:spPr>
        <p:txBody>
          <a:bodyPr vert="horz" lIns="0" tIns="0" rIns="0" bIns="0" rtlCol="0">
            <a:noAutofit/>
          </a:body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In </a:t>
            </a:r>
            <a:r>
              <a:rPr lang="en-US" dirty="0" err="1"/>
              <a:t>sagittis</a:t>
            </a:r>
            <a:r>
              <a:rPr lang="en-US" dirty="0"/>
              <a:t> </a:t>
            </a:r>
            <a:r>
              <a:rPr lang="en-US" dirty="0" err="1"/>
              <a:t>laoreet</a:t>
            </a:r>
            <a:r>
              <a:rPr lang="en-US" dirty="0"/>
              <a:t> ligula at </a:t>
            </a:r>
            <a:r>
              <a:rPr lang="en-US" dirty="0" err="1"/>
              <a:t>placerata</a:t>
            </a:r>
            <a:r>
              <a:rPr lang="en-US" dirty="0"/>
              <a:t>. </a:t>
            </a:r>
            <a:r>
              <a:rPr lang="en-US" dirty="0" err="1"/>
              <a:t>Suspendisse</a:t>
            </a:r>
            <a:r>
              <a:rPr lang="en-US" dirty="0"/>
              <a:t> </a:t>
            </a:r>
            <a:r>
              <a:rPr lang="en-US" dirty="0" err="1"/>
              <a:t>idam</a:t>
            </a:r>
            <a:r>
              <a:rPr lang="en-US" dirty="0"/>
              <a:t> </a:t>
            </a:r>
            <a:r>
              <a:rPr lang="en-US" dirty="0" err="1"/>
              <a:t>placerat</a:t>
            </a:r>
            <a:r>
              <a:rPr lang="en-US" dirty="0"/>
              <a:t> </a:t>
            </a:r>
            <a:r>
              <a:rPr lang="en-US" dirty="0" err="1"/>
              <a:t>odio</a:t>
            </a:r>
            <a:r>
              <a:rPr lang="en-US" dirty="0"/>
              <a:t> </a:t>
            </a:r>
            <a:r>
              <a:rPr lang="en-US" dirty="0" err="1"/>
              <a:t>consectetur</a:t>
            </a:r>
            <a:r>
              <a:rPr lang="en-US" dirty="0"/>
              <a:t>. </a:t>
            </a:r>
          </a:p>
          <a:p>
            <a:pPr lvl="2"/>
            <a:r>
              <a:rPr lang="en-US" dirty="0"/>
              <a:t>Second level</a:t>
            </a:r>
          </a:p>
          <a:p>
            <a:pPr lvl="3"/>
            <a:r>
              <a:rPr lang="en-US" dirty="0"/>
              <a:t>Third level</a:t>
            </a:r>
          </a:p>
          <a:p>
            <a:pPr lvl="4"/>
            <a:r>
              <a:rPr lang="en-US" dirty="0"/>
              <a:t>Fourth level</a:t>
            </a:r>
          </a:p>
          <a:p>
            <a:pPr lvl="5"/>
            <a:r>
              <a:rPr lang="en-US" dirty="0"/>
              <a:t>Fifth level</a:t>
            </a:r>
          </a:p>
        </p:txBody>
      </p:sp>
      <p:sp>
        <p:nvSpPr>
          <p:cNvPr id="6" name="Slide Number Placeholder 5">
            <a:extLst>
              <a:ext uri="{FF2B5EF4-FFF2-40B4-BE49-F238E27FC236}">
                <a16:creationId xmlns:a16="http://schemas.microsoft.com/office/drawing/2014/main" id="{7BF893CB-0045-9443-B4BD-E208CA8CDC1D}"/>
              </a:ext>
            </a:extLst>
          </p:cNvPr>
          <p:cNvSpPr>
            <a:spLocks noGrp="1"/>
          </p:cNvSpPr>
          <p:nvPr>
            <p:ph type="sldNum" sz="quarter" idx="4"/>
          </p:nvPr>
        </p:nvSpPr>
        <p:spPr>
          <a:xfrm>
            <a:off x="10915650" y="6407150"/>
            <a:ext cx="209550" cy="274638"/>
          </a:xfrm>
          <a:prstGeom prst="rect">
            <a:avLst/>
          </a:prstGeom>
        </p:spPr>
        <p:txBody>
          <a:bodyPr vert="horz" lIns="0" tIns="0" rIns="0" bIns="0" rtlCol="0" anchor="b" anchorCtr="0"/>
          <a:lstStyle>
            <a:lvl1pPr algn="r" eaLnBrk="1" fontAlgn="auto" hangingPunct="1">
              <a:spcBef>
                <a:spcPts val="0"/>
              </a:spcBef>
              <a:spcAft>
                <a:spcPts val="0"/>
              </a:spcAft>
              <a:defRPr sz="800" b="0">
                <a:solidFill>
                  <a:schemeClr val="bg2"/>
                </a:solidFill>
                <a:latin typeface="DM Sans" pitchFamily="2" charset="0"/>
                <a:ea typeface="Open Sans" panose="020B0606030504020204" pitchFamily="34" charset="0"/>
                <a:cs typeface="Open Sans" panose="020B0606030504020204" pitchFamily="34" charset="0"/>
              </a:defRPr>
            </a:lvl1pPr>
          </a:lstStyle>
          <a:p>
            <a:pPr>
              <a:defRPr/>
            </a:pPr>
            <a:fld id="{2F42687E-C736-44A7-83E2-7B7335FAF11F}" type="slidenum">
              <a:rPr lang="en-US"/>
              <a:pPr>
                <a:defRPr/>
              </a:pPr>
              <a:t>‹#›</a:t>
            </a:fld>
            <a:endParaRPr lang="en-US"/>
          </a:p>
        </p:txBody>
      </p:sp>
      <p:sp>
        <p:nvSpPr>
          <p:cNvPr id="4" name="Footer Placeholder 3">
            <a:extLst>
              <a:ext uri="{FF2B5EF4-FFF2-40B4-BE49-F238E27FC236}">
                <a16:creationId xmlns:a16="http://schemas.microsoft.com/office/drawing/2014/main" id="{5141DF05-1690-4E49-B422-EE6FEEF007FC}"/>
              </a:ext>
            </a:extLst>
          </p:cNvPr>
          <p:cNvSpPr>
            <a:spLocks noGrp="1"/>
          </p:cNvSpPr>
          <p:nvPr>
            <p:ph type="ftr" sz="quarter" idx="3"/>
          </p:nvPr>
        </p:nvSpPr>
        <p:spPr>
          <a:xfrm>
            <a:off x="1066800" y="5861050"/>
            <a:ext cx="10058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lumMod val="65000"/>
                    <a:lumOff val="35000"/>
                  </a:schemeClr>
                </a:solidFill>
                <a:latin typeface="+mn-lt"/>
                <a:ea typeface="Open Sans" panose="020B0806030504020204" pitchFamily="34" charset="0"/>
                <a:cs typeface="Open Sans" panose="020B0806030504020204" pitchFamily="34" charset="0"/>
              </a:defRPr>
            </a:lvl1pPr>
          </a:lstStyle>
          <a:p>
            <a:pPr>
              <a:defRPr/>
            </a:pPr>
            <a:r>
              <a:rPr lang="en-US"/>
              <a:t>Footer</a:t>
            </a:r>
            <a:endParaRPr lang="en-GB"/>
          </a:p>
        </p:txBody>
      </p:sp>
      <p:grpSp>
        <p:nvGrpSpPr>
          <p:cNvPr id="1030" name="Group 34">
            <a:extLst>
              <a:ext uri="{FF2B5EF4-FFF2-40B4-BE49-F238E27FC236}">
                <a16:creationId xmlns:a16="http://schemas.microsoft.com/office/drawing/2014/main" id="{C8B02300-0E5E-4E67-B7FA-E2F6671E2599}"/>
              </a:ext>
            </a:extLst>
          </p:cNvPr>
          <p:cNvGrpSpPr>
            <a:grpSpLocks/>
          </p:cNvGrpSpPr>
          <p:nvPr/>
        </p:nvGrpSpPr>
        <p:grpSpPr bwMode="auto">
          <a:xfrm>
            <a:off x="895350" y="-1241425"/>
            <a:ext cx="900113" cy="898525"/>
            <a:chOff x="895350" y="-1240972"/>
            <a:chExt cx="900792" cy="898071"/>
          </a:xfrm>
        </p:grpSpPr>
        <p:sp>
          <p:nvSpPr>
            <p:cNvPr id="54" name="Rectangle 53">
              <a:extLst>
                <a:ext uri="{FF2B5EF4-FFF2-40B4-BE49-F238E27FC236}">
                  <a16:creationId xmlns:a16="http://schemas.microsoft.com/office/drawing/2014/main" id="{57CD12CB-5EBB-4461-AED6-D3CC70F65DC3}"/>
                </a:ext>
              </a:extLst>
            </p:cNvPr>
            <p:cNvSpPr/>
            <p:nvPr/>
          </p:nvSpPr>
          <p:spPr>
            <a:xfrm>
              <a:off x="898527" y="-1240972"/>
              <a:ext cx="897615" cy="898071"/>
            </a:xfrm>
            <a:prstGeom prst="rect">
              <a:avLst/>
            </a:prstGeom>
            <a:solidFill>
              <a:srgbClr val="FF4A6A"/>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dirty="0"/>
            </a:p>
          </p:txBody>
        </p:sp>
        <p:sp>
          <p:nvSpPr>
            <p:cNvPr id="1050" name="TextBox 54">
              <a:extLst>
                <a:ext uri="{FF2B5EF4-FFF2-40B4-BE49-F238E27FC236}">
                  <a16:creationId xmlns:a16="http://schemas.microsoft.com/office/drawing/2014/main" id="{712D9358-F49A-41E9-B602-289C0AF0BADC}"/>
                </a:ext>
              </a:extLst>
            </p:cNvPr>
            <p:cNvSpPr txBox="1">
              <a:spLocks noChangeArrowheads="1"/>
            </p:cNvSpPr>
            <p:nvPr/>
          </p:nvSpPr>
          <p:spPr bwMode="auto">
            <a:xfrm>
              <a:off x="895350" y="-587252"/>
              <a:ext cx="897615" cy="23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900">
                  <a:solidFill>
                    <a:schemeClr val="bg1"/>
                  </a:solidFill>
                  <a:cs typeface="Open Sans" panose="020B0606030504020204" pitchFamily="34" charset="0"/>
                </a:rPr>
                <a:t>RASPBERRY</a:t>
              </a:r>
            </a:p>
          </p:txBody>
        </p:sp>
      </p:grpSp>
      <p:grpSp>
        <p:nvGrpSpPr>
          <p:cNvPr id="1031" name="Group 35">
            <a:extLst>
              <a:ext uri="{FF2B5EF4-FFF2-40B4-BE49-F238E27FC236}">
                <a16:creationId xmlns:a16="http://schemas.microsoft.com/office/drawing/2014/main" id="{68B4BD32-387A-4DF3-B96C-0C53D2AACB41}"/>
              </a:ext>
            </a:extLst>
          </p:cNvPr>
          <p:cNvGrpSpPr>
            <a:grpSpLocks/>
          </p:cNvGrpSpPr>
          <p:nvPr/>
        </p:nvGrpSpPr>
        <p:grpSpPr bwMode="auto">
          <a:xfrm>
            <a:off x="-3175" y="-1241425"/>
            <a:ext cx="903288" cy="898525"/>
            <a:chOff x="1790700" y="-1240972"/>
            <a:chExt cx="903513" cy="898071"/>
          </a:xfrm>
        </p:grpSpPr>
        <p:sp>
          <p:nvSpPr>
            <p:cNvPr id="52" name="Rectangle 51">
              <a:extLst>
                <a:ext uri="{FF2B5EF4-FFF2-40B4-BE49-F238E27FC236}">
                  <a16:creationId xmlns:a16="http://schemas.microsoft.com/office/drawing/2014/main" id="{CBAA38EE-C9A2-43DE-B24E-760D54F878E5}"/>
                </a:ext>
              </a:extLst>
            </p:cNvPr>
            <p:cNvSpPr/>
            <p:nvPr/>
          </p:nvSpPr>
          <p:spPr>
            <a:xfrm>
              <a:off x="1795464" y="-1240972"/>
              <a:ext cx="898749" cy="898071"/>
            </a:xfrm>
            <a:prstGeom prst="rect">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048" name="TextBox 52">
              <a:extLst>
                <a:ext uri="{FF2B5EF4-FFF2-40B4-BE49-F238E27FC236}">
                  <a16:creationId xmlns:a16="http://schemas.microsoft.com/office/drawing/2014/main" id="{6BC5321C-D8DD-4101-82AD-947A5FFFBF22}"/>
                </a:ext>
              </a:extLst>
            </p:cNvPr>
            <p:cNvSpPr txBox="1">
              <a:spLocks noChangeArrowheads="1"/>
            </p:cNvSpPr>
            <p:nvPr/>
          </p:nvSpPr>
          <p:spPr bwMode="auto">
            <a:xfrm>
              <a:off x="1790700" y="-587252"/>
              <a:ext cx="898749" cy="23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900">
                  <a:solidFill>
                    <a:schemeClr val="bg1"/>
                  </a:solidFill>
                  <a:cs typeface="Open Sans" panose="020B0606030504020204" pitchFamily="34" charset="0"/>
                </a:rPr>
                <a:t>PEACOAT</a:t>
              </a:r>
            </a:p>
          </p:txBody>
        </p:sp>
      </p:grpSp>
      <p:grpSp>
        <p:nvGrpSpPr>
          <p:cNvPr id="1032" name="Group 36">
            <a:extLst>
              <a:ext uri="{FF2B5EF4-FFF2-40B4-BE49-F238E27FC236}">
                <a16:creationId xmlns:a16="http://schemas.microsoft.com/office/drawing/2014/main" id="{2BCA3474-377F-4444-BB15-13A065B6D06C}"/>
              </a:ext>
            </a:extLst>
          </p:cNvPr>
          <p:cNvGrpSpPr>
            <a:grpSpLocks/>
          </p:cNvGrpSpPr>
          <p:nvPr/>
        </p:nvGrpSpPr>
        <p:grpSpPr bwMode="auto">
          <a:xfrm>
            <a:off x="3582988" y="-1241425"/>
            <a:ext cx="901700" cy="898525"/>
            <a:chOff x="2691492" y="-1240972"/>
            <a:chExt cx="900792" cy="898071"/>
          </a:xfrm>
        </p:grpSpPr>
        <p:sp>
          <p:nvSpPr>
            <p:cNvPr id="50" name="Rectangle 49">
              <a:extLst>
                <a:ext uri="{FF2B5EF4-FFF2-40B4-BE49-F238E27FC236}">
                  <a16:creationId xmlns:a16="http://schemas.microsoft.com/office/drawing/2014/main" id="{97DA10A1-1D62-49FE-9971-CB40A465E3C7}"/>
                </a:ext>
              </a:extLst>
            </p:cNvPr>
            <p:cNvSpPr/>
            <p:nvPr/>
          </p:nvSpPr>
          <p:spPr>
            <a:xfrm>
              <a:off x="2694664" y="-1240972"/>
              <a:ext cx="897620" cy="898071"/>
            </a:xfrm>
            <a:prstGeom prst="rect">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046" name="TextBox 50">
              <a:extLst>
                <a:ext uri="{FF2B5EF4-FFF2-40B4-BE49-F238E27FC236}">
                  <a16:creationId xmlns:a16="http://schemas.microsoft.com/office/drawing/2014/main" id="{6510DEF5-895F-412D-B467-F3CCDFBFC233}"/>
                </a:ext>
              </a:extLst>
            </p:cNvPr>
            <p:cNvSpPr txBox="1">
              <a:spLocks noChangeArrowheads="1"/>
            </p:cNvSpPr>
            <p:nvPr/>
          </p:nvSpPr>
          <p:spPr bwMode="auto">
            <a:xfrm>
              <a:off x="2691492" y="-587252"/>
              <a:ext cx="897620" cy="23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900">
                  <a:solidFill>
                    <a:schemeClr val="bg1"/>
                  </a:solidFill>
                  <a:cs typeface="Open Sans" panose="020B0606030504020204" pitchFamily="34" charset="0"/>
                </a:rPr>
                <a:t>TEAL</a:t>
              </a:r>
            </a:p>
          </p:txBody>
        </p:sp>
      </p:grpSp>
      <p:grpSp>
        <p:nvGrpSpPr>
          <p:cNvPr id="1033" name="Group 37">
            <a:extLst>
              <a:ext uri="{FF2B5EF4-FFF2-40B4-BE49-F238E27FC236}">
                <a16:creationId xmlns:a16="http://schemas.microsoft.com/office/drawing/2014/main" id="{AACE9B5E-A4E8-4A50-8501-FC64D5C36BA7}"/>
              </a:ext>
            </a:extLst>
          </p:cNvPr>
          <p:cNvGrpSpPr>
            <a:grpSpLocks/>
          </p:cNvGrpSpPr>
          <p:nvPr/>
        </p:nvGrpSpPr>
        <p:grpSpPr bwMode="auto">
          <a:xfrm>
            <a:off x="2681288" y="-1241425"/>
            <a:ext cx="901700" cy="898525"/>
            <a:chOff x="3587750" y="-1240973"/>
            <a:chExt cx="902605" cy="898071"/>
          </a:xfrm>
        </p:grpSpPr>
        <p:sp>
          <p:nvSpPr>
            <p:cNvPr id="48" name="Rectangle 47">
              <a:extLst>
                <a:ext uri="{FF2B5EF4-FFF2-40B4-BE49-F238E27FC236}">
                  <a16:creationId xmlns:a16="http://schemas.microsoft.com/office/drawing/2014/main" id="{9FD432F5-CCE5-4CD7-9DB6-97AA3772FDB6}"/>
                </a:ext>
              </a:extLst>
            </p:cNvPr>
            <p:cNvSpPr/>
            <p:nvPr/>
          </p:nvSpPr>
          <p:spPr>
            <a:xfrm>
              <a:off x="3592517" y="-1240973"/>
              <a:ext cx="897838" cy="898071"/>
            </a:xfrm>
            <a:prstGeom prst="rect">
              <a:avLst/>
            </a:prstGeom>
            <a:solidFill>
              <a:schemeClr val="accent5"/>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044" name="TextBox 48">
              <a:extLst>
                <a:ext uri="{FF2B5EF4-FFF2-40B4-BE49-F238E27FC236}">
                  <a16:creationId xmlns:a16="http://schemas.microsoft.com/office/drawing/2014/main" id="{6F814712-72EE-4CA4-8ABC-8E326F5604D9}"/>
                </a:ext>
              </a:extLst>
            </p:cNvPr>
            <p:cNvSpPr txBox="1">
              <a:spLocks noChangeArrowheads="1"/>
            </p:cNvSpPr>
            <p:nvPr/>
          </p:nvSpPr>
          <p:spPr bwMode="auto">
            <a:xfrm>
              <a:off x="3587750" y="-587253"/>
              <a:ext cx="897837" cy="23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900">
                  <a:solidFill>
                    <a:srgbClr val="262626"/>
                  </a:solidFill>
                  <a:cs typeface="Open Sans" panose="020B0606030504020204" pitchFamily="34" charset="0"/>
                </a:rPr>
                <a:t>PEARL</a:t>
              </a:r>
            </a:p>
          </p:txBody>
        </p:sp>
      </p:grpSp>
      <p:grpSp>
        <p:nvGrpSpPr>
          <p:cNvPr id="1034" name="Group 38">
            <a:extLst>
              <a:ext uri="{FF2B5EF4-FFF2-40B4-BE49-F238E27FC236}">
                <a16:creationId xmlns:a16="http://schemas.microsoft.com/office/drawing/2014/main" id="{292FCE7A-DD19-438F-8851-DA152F12EBEC}"/>
              </a:ext>
            </a:extLst>
          </p:cNvPr>
          <p:cNvGrpSpPr>
            <a:grpSpLocks/>
          </p:cNvGrpSpPr>
          <p:nvPr/>
        </p:nvGrpSpPr>
        <p:grpSpPr bwMode="auto">
          <a:xfrm>
            <a:off x="1790700" y="-1241425"/>
            <a:ext cx="898525" cy="898525"/>
            <a:chOff x="4490355" y="-1240973"/>
            <a:chExt cx="898071" cy="898071"/>
          </a:xfrm>
        </p:grpSpPr>
        <p:sp>
          <p:nvSpPr>
            <p:cNvPr id="46" name="Rectangle 45">
              <a:extLst>
                <a:ext uri="{FF2B5EF4-FFF2-40B4-BE49-F238E27FC236}">
                  <a16:creationId xmlns:a16="http://schemas.microsoft.com/office/drawing/2014/main" id="{A8348825-9495-428F-B965-8C87D7DBE5E0}"/>
                </a:ext>
              </a:extLst>
            </p:cNvPr>
            <p:cNvSpPr/>
            <p:nvPr/>
          </p:nvSpPr>
          <p:spPr>
            <a:xfrm>
              <a:off x="4490355" y="-1240973"/>
              <a:ext cx="898071" cy="898071"/>
            </a:xfrm>
            <a:prstGeom prst="rect">
              <a:avLst/>
            </a:prstGeom>
            <a:solidFill>
              <a:srgbClr val="FFCE6C"/>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dirty="0"/>
            </a:p>
          </p:txBody>
        </p:sp>
        <p:sp>
          <p:nvSpPr>
            <p:cNvPr id="1042" name="TextBox 46">
              <a:extLst>
                <a:ext uri="{FF2B5EF4-FFF2-40B4-BE49-F238E27FC236}">
                  <a16:creationId xmlns:a16="http://schemas.microsoft.com/office/drawing/2014/main" id="{B40CE016-4B20-4F4F-919F-232AC7FC69E9}"/>
                </a:ext>
              </a:extLst>
            </p:cNvPr>
            <p:cNvSpPr txBox="1">
              <a:spLocks noChangeArrowheads="1"/>
            </p:cNvSpPr>
            <p:nvPr/>
          </p:nvSpPr>
          <p:spPr bwMode="auto">
            <a:xfrm>
              <a:off x="4490355" y="-587253"/>
              <a:ext cx="898071" cy="23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900">
                  <a:solidFill>
                    <a:schemeClr val="bg1"/>
                  </a:solidFill>
                  <a:cs typeface="Open Sans" panose="020B0606030504020204" pitchFamily="34" charset="0"/>
                </a:rPr>
                <a:t>75% AMBER</a:t>
              </a:r>
            </a:p>
          </p:txBody>
        </p:sp>
      </p:grpSp>
      <p:grpSp>
        <p:nvGrpSpPr>
          <p:cNvPr id="40" name="Group 39">
            <a:extLst>
              <a:ext uri="{FF2B5EF4-FFF2-40B4-BE49-F238E27FC236}">
                <a16:creationId xmlns:a16="http://schemas.microsoft.com/office/drawing/2014/main" id="{C5D6B9A9-B52B-4EB6-BD96-8F320DB15AD5}"/>
              </a:ext>
            </a:extLst>
          </p:cNvPr>
          <p:cNvGrpSpPr/>
          <p:nvPr/>
        </p:nvGrpSpPr>
        <p:grpSpPr>
          <a:xfrm>
            <a:off x="5379331" y="-1240973"/>
            <a:ext cx="898071" cy="898071"/>
            <a:chOff x="5388426" y="-1240973"/>
            <a:chExt cx="898071" cy="898071"/>
          </a:xfrm>
          <a:solidFill>
            <a:schemeClr val="tx1">
              <a:lumMod val="65000"/>
              <a:lumOff val="35000"/>
            </a:schemeClr>
          </a:solidFill>
        </p:grpSpPr>
        <p:sp>
          <p:nvSpPr>
            <p:cNvPr id="44" name="Rectangle 43">
              <a:extLst>
                <a:ext uri="{FF2B5EF4-FFF2-40B4-BE49-F238E27FC236}">
                  <a16:creationId xmlns:a16="http://schemas.microsoft.com/office/drawing/2014/main" id="{D714E63B-E87F-41AD-A32E-8A620A6CE3BF}"/>
                </a:ext>
              </a:extLst>
            </p:cNvPr>
            <p:cNvSpPr/>
            <p:nvPr/>
          </p:nvSpPr>
          <p:spPr>
            <a:xfrm>
              <a:off x="5388426" y="-1240973"/>
              <a:ext cx="898071" cy="898071"/>
            </a:xfrm>
            <a:prstGeom prst="rect">
              <a:avLst/>
            </a:prstGeom>
            <a:solidFill>
              <a:srgbClr val="33058D"/>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dirty="0"/>
            </a:p>
          </p:txBody>
        </p:sp>
        <p:sp>
          <p:nvSpPr>
            <p:cNvPr id="45" name="TextBox 44">
              <a:extLst>
                <a:ext uri="{FF2B5EF4-FFF2-40B4-BE49-F238E27FC236}">
                  <a16:creationId xmlns:a16="http://schemas.microsoft.com/office/drawing/2014/main" id="{03F5A1F9-023D-46E3-8942-5620D2FF71E6}"/>
                </a:ext>
              </a:extLst>
            </p:cNvPr>
            <p:cNvSpPr txBox="1"/>
            <p:nvPr/>
          </p:nvSpPr>
          <p:spPr>
            <a:xfrm>
              <a:off x="5391147" y="-580024"/>
              <a:ext cx="889123" cy="230832"/>
            </a:xfrm>
            <a:prstGeom prst="rect">
              <a:avLst/>
            </a:prstGeom>
            <a:solidFill>
              <a:srgbClr val="33058D"/>
            </a:solidFill>
          </p:spPr>
          <p:txBody>
            <a:bodyPr>
              <a:spAutoFit/>
            </a:bodyPr>
            <a:lstStyle/>
            <a:p>
              <a:pPr algn="ctr" eaLnBrk="1" fontAlgn="auto" hangingPunct="1">
                <a:spcBef>
                  <a:spcPts val="0"/>
                </a:spcBef>
                <a:spcAft>
                  <a:spcPts val="800"/>
                </a:spcAft>
                <a:defRPr/>
              </a:pPr>
              <a:r>
                <a:rPr lang="en-US" sz="900" dirty="0">
                  <a:solidFill>
                    <a:schemeClr val="bg1"/>
                  </a:solidFill>
                  <a:ea typeface="Open Sans" panose="020B0606030504020204" pitchFamily="34" charset="0"/>
                  <a:cs typeface="Open Sans" panose="020B0606030504020204" pitchFamily="34" charset="0"/>
                </a:rPr>
                <a:t>INDIGO</a:t>
              </a:r>
            </a:p>
          </p:txBody>
        </p:sp>
      </p:grpSp>
      <p:grpSp>
        <p:nvGrpSpPr>
          <p:cNvPr id="1036" name="Group 58">
            <a:extLst>
              <a:ext uri="{FF2B5EF4-FFF2-40B4-BE49-F238E27FC236}">
                <a16:creationId xmlns:a16="http://schemas.microsoft.com/office/drawing/2014/main" id="{052782B2-E58E-479B-8E2F-A1B1012D3018}"/>
              </a:ext>
            </a:extLst>
          </p:cNvPr>
          <p:cNvGrpSpPr>
            <a:grpSpLocks/>
          </p:cNvGrpSpPr>
          <p:nvPr/>
        </p:nvGrpSpPr>
        <p:grpSpPr bwMode="auto">
          <a:xfrm>
            <a:off x="4479925" y="-1241425"/>
            <a:ext cx="900113" cy="898525"/>
            <a:chOff x="895350" y="-1240972"/>
            <a:chExt cx="900792" cy="898071"/>
          </a:xfrm>
        </p:grpSpPr>
        <p:sp>
          <p:nvSpPr>
            <p:cNvPr id="60" name="Rectangle 59">
              <a:extLst>
                <a:ext uri="{FF2B5EF4-FFF2-40B4-BE49-F238E27FC236}">
                  <a16:creationId xmlns:a16="http://schemas.microsoft.com/office/drawing/2014/main" id="{C089403C-3DD5-45A4-9739-22582813B9E7}"/>
                </a:ext>
              </a:extLst>
            </p:cNvPr>
            <p:cNvSpPr/>
            <p:nvPr/>
          </p:nvSpPr>
          <p:spPr>
            <a:xfrm>
              <a:off x="898527" y="-1240972"/>
              <a:ext cx="897615" cy="89807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040" name="TextBox 60">
              <a:extLst>
                <a:ext uri="{FF2B5EF4-FFF2-40B4-BE49-F238E27FC236}">
                  <a16:creationId xmlns:a16="http://schemas.microsoft.com/office/drawing/2014/main" id="{D159B6EA-07AB-4561-A7AE-FFA03342020C}"/>
                </a:ext>
              </a:extLst>
            </p:cNvPr>
            <p:cNvSpPr txBox="1">
              <a:spLocks noChangeArrowheads="1"/>
            </p:cNvSpPr>
            <p:nvPr/>
          </p:nvSpPr>
          <p:spPr bwMode="auto">
            <a:xfrm>
              <a:off x="895350" y="-587252"/>
              <a:ext cx="897615" cy="23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900">
                  <a:solidFill>
                    <a:schemeClr val="bg1"/>
                  </a:solidFill>
                  <a:cs typeface="Open Sans" panose="020B0606030504020204" pitchFamily="34" charset="0"/>
                </a:rPr>
                <a:t>PERIWINKLE</a:t>
              </a:r>
            </a:p>
          </p:txBody>
        </p:sp>
      </p:grpSp>
      <p:grpSp>
        <p:nvGrpSpPr>
          <p:cNvPr id="30" name="Group 29">
            <a:extLst>
              <a:ext uri="{FF2B5EF4-FFF2-40B4-BE49-F238E27FC236}">
                <a16:creationId xmlns:a16="http://schemas.microsoft.com/office/drawing/2014/main" id="{0D3988F3-D2C7-E04F-8F2F-EDC76CDE870E}"/>
              </a:ext>
            </a:extLst>
          </p:cNvPr>
          <p:cNvGrpSpPr/>
          <p:nvPr/>
        </p:nvGrpSpPr>
        <p:grpSpPr>
          <a:xfrm>
            <a:off x="6531118" y="-1240973"/>
            <a:ext cx="898071" cy="898071"/>
            <a:chOff x="5388426" y="-1240973"/>
            <a:chExt cx="898071" cy="898071"/>
          </a:xfrm>
          <a:solidFill>
            <a:schemeClr val="tx1">
              <a:lumMod val="65000"/>
              <a:lumOff val="35000"/>
            </a:schemeClr>
          </a:solidFill>
        </p:grpSpPr>
        <p:sp>
          <p:nvSpPr>
            <p:cNvPr id="31" name="Rectangle 30">
              <a:extLst>
                <a:ext uri="{FF2B5EF4-FFF2-40B4-BE49-F238E27FC236}">
                  <a16:creationId xmlns:a16="http://schemas.microsoft.com/office/drawing/2014/main" id="{7AEBA377-F73B-CE47-8E0D-DA95AFD91B77}"/>
                </a:ext>
              </a:extLst>
            </p:cNvPr>
            <p:cNvSpPr/>
            <p:nvPr/>
          </p:nvSpPr>
          <p:spPr>
            <a:xfrm>
              <a:off x="5388426" y="-1240973"/>
              <a:ext cx="898071" cy="898071"/>
            </a:xfrm>
            <a:prstGeom prst="rect">
              <a:avLst/>
            </a:prstGeom>
            <a:solidFill>
              <a:srgbClr val="4F697B"/>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32" name="TextBox 31">
              <a:extLst>
                <a:ext uri="{FF2B5EF4-FFF2-40B4-BE49-F238E27FC236}">
                  <a16:creationId xmlns:a16="http://schemas.microsoft.com/office/drawing/2014/main" id="{D9DDA50B-3F2A-A14D-BAA6-A9C82A6D6EAA}"/>
                </a:ext>
              </a:extLst>
            </p:cNvPr>
            <p:cNvSpPr txBox="1"/>
            <p:nvPr/>
          </p:nvSpPr>
          <p:spPr>
            <a:xfrm>
              <a:off x="5391147" y="-723465"/>
              <a:ext cx="889123" cy="369332"/>
            </a:xfrm>
            <a:prstGeom prst="rect">
              <a:avLst/>
            </a:prstGeom>
            <a:solidFill>
              <a:srgbClr val="4F697B"/>
            </a:solidFill>
          </p:spPr>
          <p:txBody>
            <a:bodyPr>
              <a:spAutoFit/>
            </a:bodyPr>
            <a:lstStyle/>
            <a:p>
              <a:pPr algn="ctr" eaLnBrk="1" fontAlgn="auto" hangingPunct="1">
                <a:spcBef>
                  <a:spcPts val="0"/>
                </a:spcBef>
                <a:spcAft>
                  <a:spcPts val="800"/>
                </a:spcAft>
                <a:defRPr/>
              </a:pPr>
              <a:r>
                <a:rPr lang="en-US" sz="900" dirty="0">
                  <a:solidFill>
                    <a:schemeClr val="bg1"/>
                  </a:solidFill>
                  <a:ea typeface="Open Sans" panose="020B0606030504020204" pitchFamily="34" charset="0"/>
                  <a:cs typeface="Open Sans" panose="020B0606030504020204" pitchFamily="34" charset="0"/>
                </a:rPr>
                <a:t>BODY COPY PEACOAT</a:t>
              </a:r>
            </a:p>
          </p:txBody>
        </p:sp>
      </p:grpSp>
      <p:grpSp>
        <p:nvGrpSpPr>
          <p:cNvPr id="33" name="Group 32">
            <a:extLst>
              <a:ext uri="{FF2B5EF4-FFF2-40B4-BE49-F238E27FC236}">
                <a16:creationId xmlns:a16="http://schemas.microsoft.com/office/drawing/2014/main" id="{9AF50352-1286-3E4E-AEBA-28E098B6F3AE}"/>
              </a:ext>
            </a:extLst>
          </p:cNvPr>
          <p:cNvGrpSpPr/>
          <p:nvPr/>
        </p:nvGrpSpPr>
        <p:grpSpPr>
          <a:xfrm>
            <a:off x="7423950" y="-1240973"/>
            <a:ext cx="898071" cy="898071"/>
            <a:chOff x="5388426" y="-1240973"/>
            <a:chExt cx="898071" cy="898071"/>
          </a:xfrm>
          <a:solidFill>
            <a:schemeClr val="tx1">
              <a:lumMod val="65000"/>
              <a:lumOff val="35000"/>
            </a:schemeClr>
          </a:solidFill>
        </p:grpSpPr>
        <p:sp>
          <p:nvSpPr>
            <p:cNvPr id="34" name="Rectangle 33">
              <a:extLst>
                <a:ext uri="{FF2B5EF4-FFF2-40B4-BE49-F238E27FC236}">
                  <a16:creationId xmlns:a16="http://schemas.microsoft.com/office/drawing/2014/main" id="{863E211A-CC9D-E549-8F35-722A0DA822A8}"/>
                </a:ext>
              </a:extLst>
            </p:cNvPr>
            <p:cNvSpPr/>
            <p:nvPr/>
          </p:nvSpPr>
          <p:spPr>
            <a:xfrm>
              <a:off x="5388426" y="-1240973"/>
              <a:ext cx="898071" cy="898071"/>
            </a:xfrm>
            <a:prstGeom prst="rect">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41" name="TextBox 40">
              <a:extLst>
                <a:ext uri="{FF2B5EF4-FFF2-40B4-BE49-F238E27FC236}">
                  <a16:creationId xmlns:a16="http://schemas.microsoft.com/office/drawing/2014/main" id="{58273DEB-A3FB-E740-8420-769DE9B8C2D6}"/>
                </a:ext>
              </a:extLst>
            </p:cNvPr>
            <p:cNvSpPr txBox="1"/>
            <p:nvPr/>
          </p:nvSpPr>
          <p:spPr>
            <a:xfrm>
              <a:off x="5391147" y="-723465"/>
              <a:ext cx="889123" cy="369332"/>
            </a:xfrm>
            <a:prstGeom prst="rect">
              <a:avLst/>
            </a:prstGeom>
            <a:grpFill/>
          </p:spPr>
          <p:txBody>
            <a:bodyPr lIns="0" rIns="0">
              <a:spAutoFit/>
            </a:bodyPr>
            <a:lstStyle/>
            <a:p>
              <a:pPr algn="ctr" eaLnBrk="1" fontAlgn="auto" hangingPunct="1">
                <a:spcBef>
                  <a:spcPts val="0"/>
                </a:spcBef>
                <a:spcAft>
                  <a:spcPts val="800"/>
                </a:spcAft>
                <a:defRPr/>
              </a:pPr>
              <a:r>
                <a:rPr lang="en-US" sz="900" dirty="0">
                  <a:solidFill>
                    <a:schemeClr val="bg1"/>
                  </a:solidFill>
                  <a:ea typeface="Open Sans" panose="020B0606030504020204" pitchFamily="34" charset="0"/>
                  <a:cs typeface="Open Sans" panose="020B0606030504020204" pitchFamily="34" charset="0"/>
                </a:rPr>
                <a:t>BULLET COPY GRAY</a:t>
              </a:r>
            </a:p>
          </p:txBody>
        </p:sp>
      </p:grpSp>
    </p:spTree>
    <p:custDataLst>
      <p:tags r:id="rId35"/>
    </p:custData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78" r:id="rId8"/>
    <p:sldLayoutId id="2147483879" r:id="rId9"/>
    <p:sldLayoutId id="2147483854" r:id="rId10"/>
    <p:sldLayoutId id="2147483855" r:id="rId11"/>
    <p:sldLayoutId id="2147483856" r:id="rId12"/>
    <p:sldLayoutId id="2147483857" r:id="rId13"/>
    <p:sldLayoutId id="2147483858" r:id="rId14"/>
    <p:sldLayoutId id="2147483859" r:id="rId15"/>
    <p:sldLayoutId id="2147483860" r:id="rId16"/>
    <p:sldLayoutId id="2147483861" r:id="rId17"/>
    <p:sldLayoutId id="2147483862" r:id="rId18"/>
    <p:sldLayoutId id="2147483863" r:id="rId19"/>
    <p:sldLayoutId id="2147483864" r:id="rId20"/>
    <p:sldLayoutId id="2147483865" r:id="rId21"/>
    <p:sldLayoutId id="2147483866" r:id="rId22"/>
    <p:sldLayoutId id="2147483867" r:id="rId23"/>
    <p:sldLayoutId id="2147483868" r:id="rId24"/>
    <p:sldLayoutId id="2147483869" r:id="rId25"/>
    <p:sldLayoutId id="2147483870" r:id="rId26"/>
    <p:sldLayoutId id="2147483871" r:id="rId27"/>
    <p:sldLayoutId id="2147483872" r:id="rId28"/>
    <p:sldLayoutId id="2147483873" r:id="rId29"/>
    <p:sldLayoutId id="2147483874" r:id="rId30"/>
    <p:sldLayoutId id="2147483875" r:id="rId31"/>
    <p:sldLayoutId id="2147483876" r:id="rId32"/>
    <p:sldLayoutId id="2147483877" r:id="rId33"/>
  </p:sldLayoutIdLst>
  <p:transition spd="med">
    <p:fade/>
  </p:transition>
  <p:hf hdr="0" dt="0"/>
  <p:txStyles>
    <p:titleStyle>
      <a:lvl1pPr algn="l" rtl="0" eaLnBrk="1" fontAlgn="base" hangingPunct="1">
        <a:lnSpc>
          <a:spcPct val="90000"/>
        </a:lnSpc>
        <a:spcBef>
          <a:spcPct val="0"/>
        </a:spcBef>
        <a:spcAft>
          <a:spcPct val="0"/>
        </a:spcAft>
        <a:defRPr sz="4000" b="1" kern="1200" spc="-80">
          <a:solidFill>
            <a:schemeClr val="accent2"/>
          </a:solidFill>
          <a:latin typeface="+mn-lt"/>
          <a:ea typeface="+mj-ea"/>
          <a:cs typeface="+mj-cs"/>
        </a:defRPr>
      </a:lvl1pPr>
      <a:lvl2pPr algn="l" rtl="0" eaLnBrk="1" fontAlgn="base" hangingPunct="1">
        <a:lnSpc>
          <a:spcPct val="90000"/>
        </a:lnSpc>
        <a:spcBef>
          <a:spcPct val="0"/>
        </a:spcBef>
        <a:spcAft>
          <a:spcPct val="0"/>
        </a:spcAft>
        <a:defRPr sz="4000" b="1">
          <a:solidFill>
            <a:schemeClr val="accent2"/>
          </a:solidFill>
          <a:latin typeface="DM Sans" pitchFamily="2" charset="0"/>
        </a:defRPr>
      </a:lvl2pPr>
      <a:lvl3pPr algn="l" rtl="0" eaLnBrk="1" fontAlgn="base" hangingPunct="1">
        <a:lnSpc>
          <a:spcPct val="90000"/>
        </a:lnSpc>
        <a:spcBef>
          <a:spcPct val="0"/>
        </a:spcBef>
        <a:spcAft>
          <a:spcPct val="0"/>
        </a:spcAft>
        <a:defRPr sz="4000" b="1">
          <a:solidFill>
            <a:schemeClr val="accent2"/>
          </a:solidFill>
          <a:latin typeface="DM Sans" pitchFamily="2" charset="0"/>
        </a:defRPr>
      </a:lvl3pPr>
      <a:lvl4pPr algn="l" rtl="0" eaLnBrk="1" fontAlgn="base" hangingPunct="1">
        <a:lnSpc>
          <a:spcPct val="90000"/>
        </a:lnSpc>
        <a:spcBef>
          <a:spcPct val="0"/>
        </a:spcBef>
        <a:spcAft>
          <a:spcPct val="0"/>
        </a:spcAft>
        <a:defRPr sz="4000" b="1">
          <a:solidFill>
            <a:schemeClr val="accent2"/>
          </a:solidFill>
          <a:latin typeface="DM Sans" pitchFamily="2" charset="0"/>
        </a:defRPr>
      </a:lvl4pPr>
      <a:lvl5pPr algn="l" rtl="0" eaLnBrk="1" fontAlgn="base" hangingPunct="1">
        <a:lnSpc>
          <a:spcPct val="90000"/>
        </a:lnSpc>
        <a:spcBef>
          <a:spcPct val="0"/>
        </a:spcBef>
        <a:spcAft>
          <a:spcPct val="0"/>
        </a:spcAft>
        <a:defRPr sz="4000" b="1">
          <a:solidFill>
            <a:schemeClr val="accent2"/>
          </a:solidFill>
          <a:latin typeface="DM Sans" pitchFamily="2" charset="0"/>
        </a:defRPr>
      </a:lvl5pPr>
      <a:lvl6pPr marL="457200" algn="l" rtl="0" eaLnBrk="1" fontAlgn="base" hangingPunct="1">
        <a:lnSpc>
          <a:spcPct val="90000"/>
        </a:lnSpc>
        <a:spcBef>
          <a:spcPct val="0"/>
        </a:spcBef>
        <a:spcAft>
          <a:spcPct val="0"/>
        </a:spcAft>
        <a:defRPr sz="4000" b="1">
          <a:solidFill>
            <a:schemeClr val="accent2"/>
          </a:solidFill>
          <a:latin typeface="DM Sans" pitchFamily="2" charset="0"/>
        </a:defRPr>
      </a:lvl6pPr>
      <a:lvl7pPr marL="914400" algn="l" rtl="0" eaLnBrk="1" fontAlgn="base" hangingPunct="1">
        <a:lnSpc>
          <a:spcPct val="90000"/>
        </a:lnSpc>
        <a:spcBef>
          <a:spcPct val="0"/>
        </a:spcBef>
        <a:spcAft>
          <a:spcPct val="0"/>
        </a:spcAft>
        <a:defRPr sz="4000" b="1">
          <a:solidFill>
            <a:schemeClr val="accent2"/>
          </a:solidFill>
          <a:latin typeface="DM Sans" pitchFamily="2" charset="0"/>
        </a:defRPr>
      </a:lvl7pPr>
      <a:lvl8pPr marL="1371600" algn="l" rtl="0" eaLnBrk="1" fontAlgn="base" hangingPunct="1">
        <a:lnSpc>
          <a:spcPct val="90000"/>
        </a:lnSpc>
        <a:spcBef>
          <a:spcPct val="0"/>
        </a:spcBef>
        <a:spcAft>
          <a:spcPct val="0"/>
        </a:spcAft>
        <a:defRPr sz="4000" b="1">
          <a:solidFill>
            <a:schemeClr val="accent2"/>
          </a:solidFill>
          <a:latin typeface="DM Sans" pitchFamily="2" charset="0"/>
        </a:defRPr>
      </a:lvl8pPr>
      <a:lvl9pPr marL="1828800" algn="l" rtl="0" eaLnBrk="1" fontAlgn="base" hangingPunct="1">
        <a:lnSpc>
          <a:spcPct val="90000"/>
        </a:lnSpc>
        <a:spcBef>
          <a:spcPct val="0"/>
        </a:spcBef>
        <a:spcAft>
          <a:spcPct val="0"/>
        </a:spcAft>
        <a:defRPr sz="4000" b="1">
          <a:solidFill>
            <a:schemeClr val="accent2"/>
          </a:solidFill>
          <a:latin typeface="DM Sans" pitchFamily="2" charset="0"/>
        </a:defRPr>
      </a:lvl9pPr>
    </p:titleStyle>
    <p:bodyStyle>
      <a:lvl1pPr marL="182563" indent="-182563" algn="l" rtl="0" eaLnBrk="1" fontAlgn="base" hangingPunct="1">
        <a:lnSpc>
          <a:spcPts val="2400"/>
        </a:lnSpc>
        <a:spcBef>
          <a:spcPts val="600"/>
        </a:spcBef>
        <a:spcAft>
          <a:spcPct val="0"/>
        </a:spcAft>
        <a:buClr>
          <a:srgbClr val="4F697B"/>
        </a:buClr>
        <a:buFont typeface="Arial" panose="020B0604020202020204" pitchFamily="34" charset="0"/>
        <a:buChar char="•"/>
        <a:defRPr sz="2000" kern="1200">
          <a:solidFill>
            <a:srgbClr val="4F697B"/>
          </a:solidFill>
          <a:latin typeface="+mn-lt"/>
          <a:ea typeface="Open Sans" panose="020B0606030504020204" pitchFamily="34" charset="0"/>
          <a:cs typeface="Open Sans" panose="020B0606030504020204" pitchFamily="34" charset="0"/>
        </a:defRPr>
      </a:lvl1pPr>
      <a:lvl2pPr marL="90488" indent="-117475" algn="l" rtl="0" eaLnBrk="1" fontAlgn="base" hangingPunct="1">
        <a:lnSpc>
          <a:spcPct val="950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2pPr>
      <a:lvl3pPr marL="466344"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3pPr>
      <a:lvl4pPr marL="755650"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4pPr>
      <a:lvl5pPr marL="1042988"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5pPr>
      <a:lvl6pPr marL="1325880" indent="-182880" algn="l" defTabSz="914400" rtl="0" eaLnBrk="1" latinLnBrk="0" hangingPunct="1">
        <a:lnSpc>
          <a:spcPts val="2400"/>
        </a:lnSpc>
        <a:spcBef>
          <a:spcPts val="500"/>
        </a:spcBef>
        <a:buClr>
          <a:schemeClr val="tx1">
            <a:lumMod val="50000"/>
            <a:lumOff val="50000"/>
          </a:schemeClr>
        </a:buClr>
        <a:buFont typeface="Arial" panose="020B0604020202020204" pitchFamily="34" charset="0"/>
        <a:buChar char="•"/>
        <a:defRPr sz="1600" kern="1200">
          <a:solidFill>
            <a:srgbClr val="595959"/>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3.xml"/><Relationship Id="rId13" Type="http://schemas.openxmlformats.org/officeDocument/2006/relationships/diagramLayout" Target="../diagrams/layout4.xml"/><Relationship Id="rId18" Type="http://schemas.openxmlformats.org/officeDocument/2006/relationships/diagramLayout" Target="../diagrams/layout5.xml"/><Relationship Id="rId3" Type="http://schemas.openxmlformats.org/officeDocument/2006/relationships/diagramLayout" Target="../diagrams/layout2.xml"/><Relationship Id="rId21" Type="http://schemas.microsoft.com/office/2007/relationships/diagramDrawing" Target="../diagrams/drawing5.xml"/><Relationship Id="rId7" Type="http://schemas.openxmlformats.org/officeDocument/2006/relationships/diagramData" Target="../diagrams/data3.xml"/><Relationship Id="rId12" Type="http://schemas.openxmlformats.org/officeDocument/2006/relationships/diagramData" Target="../diagrams/data4.xml"/><Relationship Id="rId17" Type="http://schemas.openxmlformats.org/officeDocument/2006/relationships/diagramData" Target="../diagrams/data5.xml"/><Relationship Id="rId2" Type="http://schemas.openxmlformats.org/officeDocument/2006/relationships/diagramData" Target="../diagrams/data2.xml"/><Relationship Id="rId16" Type="http://schemas.microsoft.com/office/2007/relationships/diagramDrawing" Target="../diagrams/drawing4.xml"/><Relationship Id="rId20" Type="http://schemas.openxmlformats.org/officeDocument/2006/relationships/diagramColors" Target="../diagrams/colors5.xml"/><Relationship Id="rId1" Type="http://schemas.openxmlformats.org/officeDocument/2006/relationships/slideLayout" Target="../slideLayouts/slideLayout7.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5" Type="http://schemas.openxmlformats.org/officeDocument/2006/relationships/diagramColors" Target="../diagrams/colors4.xml"/><Relationship Id="rId10" Type="http://schemas.openxmlformats.org/officeDocument/2006/relationships/diagramColors" Target="../diagrams/colors3.xml"/><Relationship Id="rId19" Type="http://schemas.openxmlformats.org/officeDocument/2006/relationships/diagramQuickStyle" Target="../diagrams/quickStyle5.xml"/><Relationship Id="rId4" Type="http://schemas.openxmlformats.org/officeDocument/2006/relationships/diagramQuickStyle" Target="../diagrams/quickStyle2.xml"/><Relationship Id="rId9" Type="http://schemas.openxmlformats.org/officeDocument/2006/relationships/diagramQuickStyle" Target="../diagrams/quickStyle3.xml"/><Relationship Id="rId1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7.xml"/><Relationship Id="rId13" Type="http://schemas.openxmlformats.org/officeDocument/2006/relationships/diagramLayout" Target="../diagrams/layout8.xml"/><Relationship Id="rId3" Type="http://schemas.openxmlformats.org/officeDocument/2006/relationships/diagramLayout" Target="../diagrams/layout6.xml"/><Relationship Id="rId7" Type="http://schemas.openxmlformats.org/officeDocument/2006/relationships/diagramData" Target="../diagrams/data7.xml"/><Relationship Id="rId12" Type="http://schemas.openxmlformats.org/officeDocument/2006/relationships/diagramData" Target="../diagrams/data8.xml"/><Relationship Id="rId2" Type="http://schemas.openxmlformats.org/officeDocument/2006/relationships/diagramData" Target="../diagrams/data6.xml"/><Relationship Id="rId16" Type="http://schemas.microsoft.com/office/2007/relationships/diagramDrawing" Target="../diagrams/drawing8.xml"/><Relationship Id="rId1" Type="http://schemas.openxmlformats.org/officeDocument/2006/relationships/slideLayout" Target="../slideLayouts/slideLayout7.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5" Type="http://schemas.openxmlformats.org/officeDocument/2006/relationships/diagramColors" Target="../diagrams/colors8.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 Id="rId1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10.xml"/></Relationships>
</file>

<file path=ppt/slides/_rels/slide17.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chart" Target="../charts/chart8.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10.xml"/><Relationship Id="rId13" Type="http://schemas.openxmlformats.org/officeDocument/2006/relationships/diagramLayout" Target="../diagrams/layout11.xml"/><Relationship Id="rId18" Type="http://schemas.openxmlformats.org/officeDocument/2006/relationships/chart" Target="../charts/chart13.xml"/><Relationship Id="rId3" Type="http://schemas.openxmlformats.org/officeDocument/2006/relationships/diagramLayout" Target="../diagrams/layout9.xml"/><Relationship Id="rId7" Type="http://schemas.openxmlformats.org/officeDocument/2006/relationships/diagramData" Target="../diagrams/data10.xml"/><Relationship Id="rId12" Type="http://schemas.openxmlformats.org/officeDocument/2006/relationships/diagramData" Target="../diagrams/data11.xml"/><Relationship Id="rId17" Type="http://schemas.openxmlformats.org/officeDocument/2006/relationships/chart" Target="../charts/chart12.xml"/><Relationship Id="rId2" Type="http://schemas.openxmlformats.org/officeDocument/2006/relationships/diagramData" Target="../diagrams/data9.xml"/><Relationship Id="rId16" Type="http://schemas.microsoft.com/office/2007/relationships/diagramDrawing" Target="../diagrams/drawing11.xml"/><Relationship Id="rId20" Type="http://schemas.openxmlformats.org/officeDocument/2006/relationships/image" Target="../media/image11.png"/><Relationship Id="rId1" Type="http://schemas.openxmlformats.org/officeDocument/2006/relationships/slideLayout" Target="../slideLayouts/slideLayout7.xml"/><Relationship Id="rId6" Type="http://schemas.microsoft.com/office/2007/relationships/diagramDrawing" Target="../diagrams/drawing9.xml"/><Relationship Id="rId11" Type="http://schemas.microsoft.com/office/2007/relationships/diagramDrawing" Target="../diagrams/drawing10.xml"/><Relationship Id="rId5" Type="http://schemas.openxmlformats.org/officeDocument/2006/relationships/diagramColors" Target="../diagrams/colors9.xml"/><Relationship Id="rId15" Type="http://schemas.openxmlformats.org/officeDocument/2006/relationships/diagramColors" Target="../diagrams/colors11.xml"/><Relationship Id="rId10" Type="http://schemas.openxmlformats.org/officeDocument/2006/relationships/diagramColors" Target="../diagrams/colors10.xml"/><Relationship Id="rId19" Type="http://schemas.openxmlformats.org/officeDocument/2006/relationships/chart" Target="../charts/chart14.xml"/><Relationship Id="rId4" Type="http://schemas.openxmlformats.org/officeDocument/2006/relationships/diagramQuickStyle" Target="../diagrams/quickStyle9.xml"/><Relationship Id="rId9" Type="http://schemas.openxmlformats.org/officeDocument/2006/relationships/diagramQuickStyle" Target="../diagrams/quickStyle10.xml"/><Relationship Id="rId14" Type="http://schemas.openxmlformats.org/officeDocument/2006/relationships/diagramQuickStyle" Target="../diagrams/quickStyle1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6.xml"/><Relationship Id="rId1" Type="http://schemas.openxmlformats.org/officeDocument/2006/relationships/tags" Target="../tags/tag11.xml"/></Relationships>
</file>

<file path=ppt/slides/_rels/slide25.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14.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6.xml"/><Relationship Id="rId1" Type="http://schemas.openxmlformats.org/officeDocument/2006/relationships/tags" Target="../tags/tag15.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16.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20.xml"/><Relationship Id="rId1" Type="http://schemas.openxmlformats.org/officeDocument/2006/relationships/tags" Target="../tags/tag1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tags" Target="../tags/tag1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9.xml"/><Relationship Id="rId1" Type="http://schemas.openxmlformats.org/officeDocument/2006/relationships/tags" Target="../tags/tag19.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9.xml"/><Relationship Id="rId1" Type="http://schemas.openxmlformats.org/officeDocument/2006/relationships/tags" Target="../tags/tag2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6.xml"/><Relationship Id="rId1" Type="http://schemas.openxmlformats.org/officeDocument/2006/relationships/tags" Target="../tags/tag21.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8.xml"/><Relationship Id="rId1" Type="http://schemas.openxmlformats.org/officeDocument/2006/relationships/tags" Target="../tags/tag2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tags" Target="../tags/tag2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tags" Target="../tags/tag2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ags" Target="../tags/tag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Placeholder 2">
            <a:extLst>
              <a:ext uri="{FF2B5EF4-FFF2-40B4-BE49-F238E27FC236}">
                <a16:creationId xmlns:a16="http://schemas.microsoft.com/office/drawing/2014/main" id="{2DDD2681-7349-4AC3-88DB-7A351ED41E84}"/>
              </a:ext>
            </a:extLst>
          </p:cNvPr>
          <p:cNvSpPr>
            <a:spLocks noGrp="1" noChangeArrowheads="1"/>
          </p:cNvSpPr>
          <p:nvPr>
            <p:ph type="body" sz="quarter" idx="13"/>
          </p:nvPr>
        </p:nvSpPr>
        <p:spPr/>
        <p:txBody>
          <a:bodyPr/>
          <a:lstStyle/>
          <a:p>
            <a:r>
              <a:rPr lang="en-US" altLang="en-US" sz="1050" dirty="0">
                <a:latin typeface="Arial" panose="020B0604020202020204" pitchFamily="34" charset="0"/>
                <a:cs typeface="Arial" panose="020B0604020202020204" pitchFamily="34" charset="0"/>
              </a:rPr>
              <a:t>PREPARED BY:</a:t>
            </a:r>
          </a:p>
          <a:p>
            <a:endParaRPr lang="en-US" altLang="en-US" sz="1050" dirty="0">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48A4DF16-6A46-964D-B44F-A2EF03BB1A0B}"/>
              </a:ext>
            </a:extLst>
          </p:cNvPr>
          <p:cNvSpPr>
            <a:spLocks noGrp="1"/>
          </p:cNvSpPr>
          <p:nvPr>
            <p:ph type="body" sz="quarter" idx="14"/>
          </p:nvPr>
        </p:nvSpPr>
        <p:spPr>
          <a:xfrm>
            <a:off x="5928119" y="5326543"/>
            <a:ext cx="5139649" cy="578107"/>
          </a:xfrm>
        </p:spPr>
        <p:txBody>
          <a:bodyPr/>
          <a:lstStyle/>
          <a:p>
            <a:r>
              <a:rPr lang="en-US" sz="1050">
                <a:latin typeface="Arial" panose="020B0604020202020204" pitchFamily="34" charset="0"/>
                <a:cs typeface="Arial" panose="020B0604020202020204" pitchFamily="34" charset="0"/>
              </a:rPr>
              <a:t>${SupportAccountManager} </a:t>
            </a:r>
            <a:r>
              <a:rPr lang="en-US" sz="1050" dirty="0">
                <a:latin typeface="Arial" panose="020B0604020202020204" pitchFamily="34" charset="0"/>
                <a:cs typeface="Arial" panose="020B0604020202020204" pitchFamily="34" charset="0"/>
              </a:rPr>
              <a:t>– Support Account Manager </a:t>
            </a:r>
            <a:r>
              <a:rPr lang="en-US" sz="1050">
                <a:latin typeface="Arial" panose="020B0604020202020204" pitchFamily="34" charset="0"/>
                <a:cs typeface="Arial" panose="020B0604020202020204" pitchFamily="34" charset="0"/>
              </a:rPr>
              <a:t>| ${TechnicalAccountManager} </a:t>
            </a:r>
            <a:r>
              <a:rPr lang="en-US" sz="1050" dirty="0">
                <a:latin typeface="Arial" panose="020B0604020202020204" pitchFamily="34" charset="0"/>
                <a:cs typeface="Arial" panose="020B0604020202020204" pitchFamily="34" charset="0"/>
              </a:rPr>
              <a:t>– Technical Account Manager</a:t>
            </a:r>
          </a:p>
        </p:txBody>
      </p:sp>
      <p:sp>
        <p:nvSpPr>
          <p:cNvPr id="7" name="Title 6">
            <a:extLst>
              <a:ext uri="{FF2B5EF4-FFF2-40B4-BE49-F238E27FC236}">
                <a16:creationId xmlns:a16="http://schemas.microsoft.com/office/drawing/2014/main" id="{3727DD16-7A46-48DE-91C9-EFF7657D8918}"/>
              </a:ext>
            </a:extLst>
          </p:cNvPr>
          <p:cNvSpPr>
            <a:spLocks noGrp="1"/>
          </p:cNvSpPr>
          <p:nvPr>
            <p:ph type="title"/>
          </p:nvPr>
        </p:nvSpPr>
        <p:spPr/>
        <p:txBody>
          <a:bodyPr/>
          <a:lstStyle/>
          <a:p>
            <a:r>
              <a:rPr lang="en-US" sz="3200" dirty="0">
                <a:latin typeface="Arial" panose="020B0604020202020204" pitchFamily="34" charset="0"/>
                <a:cs typeface="Arial" panose="020B0604020202020204" pitchFamily="34" charset="0"/>
              </a:rPr>
              <a:t>Enterprise Support Program</a:t>
            </a:r>
            <a:br>
              <a:rPr lang="en-US" sz="3200" dirty="0">
                <a:latin typeface="Arial" panose="020B0604020202020204" pitchFamily="34" charset="0"/>
                <a:cs typeface="Arial" panose="020B0604020202020204" pitchFamily="34" charset="0"/>
              </a:rPr>
            </a:br>
            <a:br>
              <a:rPr lang="en-US" sz="3200">
                <a:latin typeface="Arial" panose="020B0604020202020204" pitchFamily="34" charset="0"/>
                <a:cs typeface="Arial" panose="020B0604020202020204" pitchFamily="34" charset="0"/>
              </a:rPr>
            </a:br>
            <a:r>
              <a:rPr lang="en-US" sz="3200">
                <a:solidFill>
                  <a:srgbClr val="FF4A6A"/>
                </a:solidFill>
                <a:latin typeface="Arial" panose="020B0604020202020204" pitchFamily="34" charset="0"/>
                <a:cs typeface="Arial" panose="020B0604020202020204" pitchFamily="34" charset="0"/>
              </a:rPr>
              <a:t>${Quarter1}</a:t>
            </a:r>
            <a:br>
              <a:rPr lang="en-US" sz="3200" dirty="0">
                <a:latin typeface="Arial" panose="020B0604020202020204" pitchFamily="34" charset="0"/>
                <a:cs typeface="Arial" panose="020B0604020202020204" pitchFamily="34" charset="0"/>
              </a:rPr>
            </a:br>
            <a:endParaRPr lang="en-GB" sz="3200" dirty="0">
              <a:latin typeface="Arial" panose="020B0604020202020204" pitchFamily="34" charset="0"/>
              <a:cs typeface="Arial" panose="020B0604020202020204" pitchFamily="34" charset="0"/>
            </a:endParaRPr>
          </a:p>
        </p:txBody>
      </p:sp>
      <p:sp>
        <p:nvSpPr>
          <p:cNvPr id="6" name="Text Placeholder 5">
            <a:extLst>
              <a:ext uri="{FF2B5EF4-FFF2-40B4-BE49-F238E27FC236}">
                <a16:creationId xmlns:a16="http://schemas.microsoft.com/office/drawing/2014/main" id="{DC9EBD12-4FC1-4367-A575-B966EEA7A283}"/>
              </a:ext>
            </a:extLst>
          </p:cNvPr>
          <p:cNvSpPr>
            <a:spLocks noGrp="1"/>
          </p:cNvSpPr>
          <p:nvPr>
            <p:ph type="body" sz="quarter" idx="15"/>
          </p:nvPr>
        </p:nvSpPr>
        <p:spPr>
          <a:xfrm>
            <a:off x="5928120" y="4310536"/>
            <a:ext cx="5139650" cy="307777"/>
          </a:xfrm>
        </p:spPr>
        <p:txBody>
          <a:bodyPr/>
          <a:lstStyle/>
          <a:p>
            <a:r>
              <a:rPr lang="en-US" dirty="0">
                <a:latin typeface="Arial" panose="020B0604020202020204" pitchFamily="34" charset="0"/>
                <a:cs typeface="Arial" panose="020B0604020202020204" pitchFamily="34" charset="0"/>
              </a:rPr>
              <a:t>Prepared for</a:t>
            </a:r>
            <a:r>
              <a:rPr lang="en-US">
                <a:latin typeface="Arial" panose="020B0604020202020204" pitchFamily="34" charset="0"/>
                <a:cs typeface="Arial" panose="020B0604020202020204" pitchFamily="34" charset="0"/>
              </a:rPr>
              <a:t>: </a:t>
            </a:r>
            <a:r>
              <a:rPr lang="en-US">
                <a:solidFill>
                  <a:schemeClr val="bg1"/>
                </a:solidFill>
                <a:latin typeface="Arial" panose="020B0604020202020204" pitchFamily="34" charset="0"/>
                <a:cs typeface="Arial" panose="020B0604020202020204" pitchFamily="34" charset="0"/>
              </a:rPr>
              <a:t>${CustomerName}</a:t>
            </a:r>
            <a:endParaRPr lang="en-US" dirty="0">
              <a:solidFill>
                <a:schemeClr val="bg1"/>
              </a:solidFill>
              <a:latin typeface="Arial" panose="020B0604020202020204" pitchFamily="34" charset="0"/>
              <a:cs typeface="Arial" panose="020B0604020202020204" pitchFamily="34" charset="0"/>
            </a:endParaRPr>
          </a:p>
        </p:txBody>
      </p:sp>
    </p:spTree>
    <p:custDataLst>
      <p:tags r:id="rId1"/>
    </p:custData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6FF5B-ACCD-497E-9E42-CBFC4EE10EB0}"/>
              </a:ext>
            </a:extLst>
          </p:cNvPr>
          <p:cNvSpPr>
            <a:spLocks noGrp="1"/>
          </p:cNvSpPr>
          <p:nvPr>
            <p:ph type="title"/>
          </p:nvPr>
        </p:nvSpPr>
        <p:spPr>
          <a:xfrm>
            <a:off x="1949450" y="2321004"/>
            <a:ext cx="8293100" cy="2215991"/>
          </a:xfrm>
        </p:spPr>
        <p:txBody>
          <a:bodyPr/>
          <a:lstStyle/>
          <a:p>
            <a:pPr fontAlgn="auto">
              <a:spcAft>
                <a:spcPts val="0"/>
              </a:spcAft>
              <a:defRPr/>
            </a:pPr>
            <a:r>
              <a:rPr lang="en-CA" dirty="0">
                <a:latin typeface="Arial" panose="020B0604020202020204" pitchFamily="34" charset="0"/>
                <a:cs typeface="Arial" panose="020B0604020202020204" pitchFamily="34" charset="0"/>
              </a:rPr>
              <a:t>Enterprise Support</a:t>
            </a:r>
            <a:br>
              <a:rPr lang="en-CA" dirty="0">
                <a:latin typeface="Arial" panose="020B0604020202020204" pitchFamily="34" charset="0"/>
                <a:cs typeface="Arial" panose="020B0604020202020204" pitchFamily="34" charset="0"/>
              </a:rPr>
            </a:br>
            <a:r>
              <a:rPr lang="en-CA" dirty="0">
                <a:solidFill>
                  <a:schemeClr val="accent2"/>
                </a:solidFill>
                <a:latin typeface="Arial" panose="020B0604020202020204" pitchFamily="34" charset="0"/>
                <a:cs typeface="Arial" panose="020B0604020202020204" pitchFamily="34" charset="0"/>
              </a:rPr>
              <a:t>Customer Metrics</a:t>
            </a:r>
            <a:endParaRPr lang="en-US" dirty="0">
              <a:solidFill>
                <a:schemeClr val="accent2"/>
              </a:solidFill>
              <a:latin typeface="Arial" panose="020B0604020202020204" pitchFamily="34" charset="0"/>
              <a:cs typeface="Arial" panose="020B0604020202020204" pitchFamily="34" charset="0"/>
            </a:endParaRPr>
          </a:p>
        </p:txBody>
      </p:sp>
      <p:sp>
        <p:nvSpPr>
          <p:cNvPr id="41987" name="Slide Number Placeholder 3">
            <a:extLst>
              <a:ext uri="{FF2B5EF4-FFF2-40B4-BE49-F238E27FC236}">
                <a16:creationId xmlns:a16="http://schemas.microsoft.com/office/drawing/2014/main" id="{218F4D37-8329-4E5F-B2EF-99C4F00C5B43}"/>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F5F02216-C321-41CD-8CC8-F08470DF4FF6}" type="slidenum">
              <a:rPr lang="en-US" altLang="en-US" smtClean="0">
                <a:solidFill>
                  <a:schemeClr val="bg2"/>
                </a:solidFill>
                <a:latin typeface="Arial" panose="020B0604020202020204" pitchFamily="34" charset="0"/>
                <a:cs typeface="Arial" panose="020B0604020202020204" pitchFamily="34" charset="0"/>
              </a:rPr>
              <a:pPr fontAlgn="base">
                <a:spcBef>
                  <a:spcPct val="0"/>
                </a:spcBef>
                <a:spcAft>
                  <a:spcPct val="0"/>
                </a:spcAft>
              </a:pPr>
              <a:t>10</a:t>
            </a:fld>
            <a:endParaRPr lang="en-US" altLang="en-US">
              <a:solidFill>
                <a:schemeClr val="bg2"/>
              </a:solidFill>
              <a:latin typeface="Arial" panose="020B0604020202020204" pitchFamily="34" charset="0"/>
              <a:cs typeface="Arial" panose="020B0604020202020204" pitchFamily="34" charset="0"/>
            </a:endParaRPr>
          </a:p>
        </p:txBody>
      </p:sp>
    </p:spTree>
    <p:custDataLst>
      <p:tags r:id="rId1"/>
    </p:custData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Environment Health</a:t>
            </a:r>
          </a:p>
        </p:txBody>
      </p:sp>
      <p:graphicFrame>
        <p:nvGraphicFramePr>
          <p:cNvPr id="3" name="Diagram 2">
            <a:extLst>
              <a:ext uri="{FF2B5EF4-FFF2-40B4-BE49-F238E27FC236}">
                <a16:creationId xmlns:a16="http://schemas.microsoft.com/office/drawing/2014/main" id="{B7F63873-E51B-4A85-A633-4AE414C7EFC6}"/>
              </a:ext>
            </a:extLst>
          </p:cNvPr>
          <p:cNvGraphicFramePr/>
          <p:nvPr>
            <p:extLst>
              <p:ext uri="{D42A27DB-BD31-4B8C-83A1-F6EECF244321}">
                <p14:modId xmlns:p14="http://schemas.microsoft.com/office/powerpoint/2010/main" val="818732885"/>
              </p:ext>
            </p:extLst>
          </p:nvPr>
        </p:nvGraphicFramePr>
        <p:xfrm>
          <a:off x="1054099" y="942603"/>
          <a:ext cx="10362837" cy="4229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81DFB35B-DB8E-4196-B402-84E0634F84A3}"/>
              </a:ext>
            </a:extLst>
          </p:cNvPr>
          <p:cNvSpPr>
            <a:spLocks noGrp="1"/>
          </p:cNvSpPr>
          <p:nvPr>
            <p:ph type="sldNum" sz="quarter" idx="17"/>
          </p:nvPr>
        </p:nvSpPr>
        <p:spPr>
          <a:xfrm>
            <a:off x="10915650" y="6407150"/>
            <a:ext cx="209550" cy="274638"/>
          </a:xfrm>
        </p:spPr>
        <p:txBody>
          <a:bodyPr/>
          <a:lstStyle/>
          <a:p>
            <a:fld id="{C5711AD4-011D-4022-8029-2045F431E461}" type="slidenum">
              <a:rPr lang="en-US" smtClean="0">
                <a:solidFill>
                  <a:schemeClr val="bg1"/>
                </a:solidFill>
                <a:latin typeface="Arial" panose="020B0604020202020204" pitchFamily="34" charset="0"/>
                <a:cs typeface="Arial" panose="020B0604020202020204" pitchFamily="34" charset="0"/>
              </a:rPr>
              <a:pPr/>
              <a:t>11</a:t>
            </a:fld>
            <a:endParaRPr lang="en-US">
              <a:solidFill>
                <a:schemeClr val="bg1"/>
              </a:solidFill>
              <a:latin typeface="Arial" panose="020B0604020202020204" pitchFamily="34" charset="0"/>
              <a:cs typeface="Arial" panose="020B0604020202020204" pitchFamily="34" charset="0"/>
            </a:endParaRPr>
          </a:p>
        </p:txBody>
      </p:sp>
      <p:graphicFrame>
        <p:nvGraphicFramePr>
          <p:cNvPr id="6" name="Diagram 5">
            <a:extLst>
              <a:ext uri="{FF2B5EF4-FFF2-40B4-BE49-F238E27FC236}">
                <a16:creationId xmlns:a16="http://schemas.microsoft.com/office/drawing/2014/main" id="{2F8C7A89-4F3E-48BC-969C-FD15FD462D48}"/>
              </a:ext>
            </a:extLst>
          </p:cNvPr>
          <p:cNvGraphicFramePr/>
          <p:nvPr>
            <p:extLst>
              <p:ext uri="{D42A27DB-BD31-4B8C-83A1-F6EECF244321}">
                <p14:modId xmlns:p14="http://schemas.microsoft.com/office/powerpoint/2010/main" val="3190661751"/>
              </p:ext>
            </p:extLst>
          </p:nvPr>
        </p:nvGraphicFramePr>
        <p:xfrm>
          <a:off x="1054096" y="2255328"/>
          <a:ext cx="10362837" cy="42021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Diagram 7">
            <a:extLst>
              <a:ext uri="{FF2B5EF4-FFF2-40B4-BE49-F238E27FC236}">
                <a16:creationId xmlns:a16="http://schemas.microsoft.com/office/drawing/2014/main" id="{795E4920-5CCB-4B49-BA84-FFD457B14336}"/>
              </a:ext>
            </a:extLst>
          </p:cNvPr>
          <p:cNvGraphicFramePr/>
          <p:nvPr>
            <p:extLst>
              <p:ext uri="{D42A27DB-BD31-4B8C-83A1-F6EECF244321}">
                <p14:modId xmlns:p14="http://schemas.microsoft.com/office/powerpoint/2010/main" val="3669569564"/>
              </p:ext>
            </p:extLst>
          </p:nvPr>
        </p:nvGraphicFramePr>
        <p:xfrm>
          <a:off x="1054096" y="3568054"/>
          <a:ext cx="10362837" cy="420217"/>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9" name="Diagram 8">
            <a:extLst>
              <a:ext uri="{FF2B5EF4-FFF2-40B4-BE49-F238E27FC236}">
                <a16:creationId xmlns:a16="http://schemas.microsoft.com/office/drawing/2014/main" id="{472BF5CC-0CD1-4A01-84A0-36762EE8108B}"/>
              </a:ext>
            </a:extLst>
          </p:cNvPr>
          <p:cNvGraphicFramePr/>
          <p:nvPr>
            <p:extLst>
              <p:ext uri="{D42A27DB-BD31-4B8C-83A1-F6EECF244321}">
                <p14:modId xmlns:p14="http://schemas.microsoft.com/office/powerpoint/2010/main" val="1525240416"/>
              </p:ext>
            </p:extLst>
          </p:nvPr>
        </p:nvGraphicFramePr>
        <p:xfrm>
          <a:off x="1054096" y="4880780"/>
          <a:ext cx="10362837" cy="420217"/>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10" name="TextBox 9">
            <a:extLst>
              <a:ext uri="{FF2B5EF4-FFF2-40B4-BE49-F238E27FC236}">
                <a16:creationId xmlns:a16="http://schemas.microsoft.com/office/drawing/2014/main" id="{50C5A31B-A4EB-43D6-9B21-A556A95163A4}"/>
              </a:ext>
            </a:extLst>
          </p:cNvPr>
          <p:cNvSpPr txBox="1"/>
          <p:nvPr/>
        </p:nvSpPr>
        <p:spPr>
          <a:xfrm>
            <a:off x="1054094" y="1416659"/>
            <a:ext cx="10362837" cy="261610"/>
          </a:xfrm>
          <a:prstGeom prst="rect">
            <a:avLst/>
          </a:prstGeom>
        </p:spPr>
        <p:txBody>
          <a:bodyPr wrap="square" rtlCol="0">
            <a:spAutoFit/>
          </a:bodyPr>
          <a:lstStyle/>
          <a:p>
            <a:pPr marL="171450" indent="-171450">
              <a:spcAft>
                <a:spcPts val="200"/>
              </a:spcAft>
              <a:buFont typeface="Arial" panose="020B0604020202020204" pitchFamily="34" charset="0"/>
              <a:buChar char="•"/>
            </a:pPr>
            <a:r>
              <a:rPr lang="en-AU" sz="1100">
                <a:solidFill>
                  <a:srgbClr val="4F697B"/>
                </a:solidFill>
                <a:latin typeface="Arial" panose="020B0604020202020204" pitchFamily="34" charset="0"/>
                <a:ea typeface="Open Sans" panose="020B0606030504020204" pitchFamily="34" charset="0"/>
                <a:cs typeface="Arial" panose="020B0604020202020204" pitchFamily="34" charset="0"/>
              </a:rPr>
              <a:t>#ClientsProtected# clients protected in #QuarterName#</a:t>
            </a:r>
            <a:endParaRPr lang="en-US" sz="1100" dirty="0" err="1">
              <a:solidFill>
                <a:srgbClr val="4F697B"/>
              </a:solidFill>
              <a:latin typeface="Arial" panose="020B0604020202020204" pitchFamily="34" charset="0"/>
              <a:ea typeface="Open Sans" panose="020B0606030504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4EC9E1B3-706D-4F70-B918-0F1C61C68616}"/>
              </a:ext>
            </a:extLst>
          </p:cNvPr>
          <p:cNvSpPr txBox="1"/>
          <p:nvPr/>
        </p:nvSpPr>
        <p:spPr>
          <a:xfrm>
            <a:off x="1054095" y="2721145"/>
            <a:ext cx="10362837" cy="261610"/>
          </a:xfrm>
          <a:prstGeom prst="rect">
            <a:avLst/>
          </a:prstGeom>
        </p:spPr>
        <p:txBody>
          <a:bodyPr wrap="square" rtlCol="0">
            <a:spAutoFit/>
          </a:bodyPr>
          <a:lstStyle/>
          <a:p>
            <a:pPr marL="171450" indent="-171450">
              <a:spcAft>
                <a:spcPts val="200"/>
              </a:spcAft>
              <a:buFont typeface="Arial" panose="020B0604020202020204" pitchFamily="34" charset="0"/>
              <a:buChar char="•"/>
            </a:pPr>
            <a:r>
              <a:rPr lang="en-AU" sz="1100">
                <a:solidFill>
                  <a:srgbClr val="4F697B"/>
                </a:solidFill>
                <a:latin typeface="Arial" panose="020B0604020202020204" pitchFamily="34" charset="0"/>
                <a:ea typeface="Open Sans" panose="020B0606030504020204" pitchFamily="34" charset="0"/>
                <a:cs typeface="Arial" panose="020B0604020202020204" pitchFamily="34" charset="0"/>
              </a:rPr>
              <a:t>#SuccessRate# in #QuarterName#</a:t>
            </a:r>
            <a:endParaRPr lang="en-US" sz="1100" dirty="0" err="1">
              <a:solidFill>
                <a:srgbClr val="4F697B"/>
              </a:solidFill>
              <a:latin typeface="Arial" panose="020B0604020202020204" pitchFamily="34" charset="0"/>
              <a:ea typeface="Open Sans" panose="020B0606030504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6C38EAB6-4F58-4D81-999E-ACE7F5EF4AAE}"/>
              </a:ext>
            </a:extLst>
          </p:cNvPr>
          <p:cNvSpPr txBox="1"/>
          <p:nvPr/>
        </p:nvSpPr>
        <p:spPr>
          <a:xfrm>
            <a:off x="1054095" y="4031147"/>
            <a:ext cx="10362837" cy="261610"/>
          </a:xfrm>
          <a:prstGeom prst="rect">
            <a:avLst/>
          </a:prstGeom>
        </p:spPr>
        <p:txBody>
          <a:bodyPr wrap="square" rtlCol="0">
            <a:spAutoFit/>
          </a:bodyPr>
          <a:lstStyle/>
          <a:p>
            <a:pPr marL="171450" indent="-171450">
              <a:spcAft>
                <a:spcPts val="200"/>
              </a:spcAft>
              <a:buFont typeface="Arial" panose="020B0604020202020204" pitchFamily="34" charset="0"/>
              <a:buChar char="•"/>
            </a:pPr>
            <a:r>
              <a:rPr lang="en-AU" sz="1100">
                <a:solidFill>
                  <a:srgbClr val="4F697B"/>
                </a:solidFill>
                <a:latin typeface="Arial" panose="020B0604020202020204" pitchFamily="34" charset="0"/>
                <a:ea typeface="Open Sans" panose="020B0606030504020204" pitchFamily="34" charset="0"/>
                <a:cs typeface="Arial" panose="020B0604020202020204" pitchFamily="34" charset="0"/>
              </a:rPr>
              <a:t>#JobCount# in #QuarterName#</a:t>
            </a:r>
            <a:endParaRPr lang="en-US" sz="1100" dirty="0" err="1">
              <a:solidFill>
                <a:srgbClr val="4F697B"/>
              </a:solidFill>
              <a:latin typeface="Arial" panose="020B0604020202020204" pitchFamily="34" charset="0"/>
              <a:ea typeface="Open Sans" panose="020B0606030504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932B0C61-93B6-4332-9173-158E5FE365BE}"/>
              </a:ext>
            </a:extLst>
          </p:cNvPr>
          <p:cNvSpPr txBox="1"/>
          <p:nvPr/>
        </p:nvSpPr>
        <p:spPr>
          <a:xfrm>
            <a:off x="1054095" y="5341149"/>
            <a:ext cx="10362837" cy="261610"/>
          </a:xfrm>
          <a:prstGeom prst="rect">
            <a:avLst/>
          </a:prstGeom>
        </p:spPr>
        <p:txBody>
          <a:bodyPr wrap="square" rtlCol="0">
            <a:spAutoFit/>
          </a:bodyPr>
          <a:lstStyle/>
          <a:p>
            <a:pPr marL="171450" indent="-171450">
              <a:spcAft>
                <a:spcPts val="200"/>
              </a:spcAft>
              <a:buFont typeface="Arial" panose="020B0604020202020204" pitchFamily="34" charset="0"/>
              <a:buChar char="•"/>
            </a:pPr>
            <a:r>
              <a:rPr lang="en-AU" sz="1100">
                <a:solidFill>
                  <a:srgbClr val="4F697B"/>
                </a:solidFill>
                <a:latin typeface="Arial" panose="020B0604020202020204" pitchFamily="34" charset="0"/>
                <a:ea typeface="Open Sans" panose="020B0606030504020204" pitchFamily="34" charset="0"/>
                <a:cs typeface="Arial" panose="020B0604020202020204" pitchFamily="34" charset="0"/>
              </a:rPr>
              <a:t>#DataProtected# in #QuarterName#</a:t>
            </a:r>
            <a:endParaRPr lang="en-US" sz="1100" dirty="0" err="1">
              <a:solidFill>
                <a:srgbClr val="4F697B"/>
              </a:solidFill>
              <a:latin typeface="Arial" panose="020B0604020202020204" pitchFamily="34" charset="0"/>
              <a:ea typeface="Open Sans" panose="020B0606030504020204" pitchFamily="34" charset="0"/>
              <a:cs typeface="Arial" panose="020B0604020202020204" pitchFamily="34" charset="0"/>
            </a:endParaRPr>
          </a:p>
        </p:txBody>
      </p:sp>
    </p:spTree>
    <p:extLst>
      <p:ext uri="{BB962C8B-B14F-4D97-AF65-F5344CB8AC3E}">
        <p14:creationId xmlns:p14="http://schemas.microsoft.com/office/powerpoint/2010/main" val="2481814135"/>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Support Metrics</a:t>
            </a: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solidFill>
                  <a:schemeClr val="bg1"/>
                </a:solidFill>
                <a:latin typeface="Arial" panose="020B0604020202020204" pitchFamily="34" charset="0"/>
                <a:cs typeface="Arial" panose="020B0604020202020204" pitchFamily="34" charset="0"/>
              </a:rPr>
              <a:pPr/>
              <a:t>12</a:t>
            </a:fld>
            <a:endParaRPr lang="en-US">
              <a:solidFill>
                <a:schemeClr val="bg1"/>
              </a:solidFill>
              <a:latin typeface="Arial" panose="020B0604020202020204" pitchFamily="34" charset="0"/>
              <a:cs typeface="Arial" panose="020B0604020202020204" pitchFamily="34" charset="0"/>
            </a:endParaRPr>
          </a:p>
        </p:txBody>
      </p:sp>
      <p:graphicFrame>
        <p:nvGraphicFramePr>
          <p:cNvPr id="2" name="Diagram 1">
            <a:extLst>
              <a:ext uri="{FF2B5EF4-FFF2-40B4-BE49-F238E27FC236}">
                <a16:creationId xmlns:a16="http://schemas.microsoft.com/office/drawing/2014/main" id="{1DAD89CE-611A-4C7B-9D80-AB087B0A8917}"/>
              </a:ext>
            </a:extLst>
          </p:cNvPr>
          <p:cNvGraphicFramePr/>
          <p:nvPr>
            <p:extLst>
              <p:ext uri="{D42A27DB-BD31-4B8C-83A1-F6EECF244321}">
                <p14:modId xmlns:p14="http://schemas.microsoft.com/office/powerpoint/2010/main" val="1221432081"/>
              </p:ext>
            </p:extLst>
          </p:nvPr>
        </p:nvGraphicFramePr>
        <p:xfrm>
          <a:off x="1073150" y="808330"/>
          <a:ext cx="9861550" cy="525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a:extLst>
              <a:ext uri="{FF2B5EF4-FFF2-40B4-BE49-F238E27FC236}">
                <a16:creationId xmlns:a16="http://schemas.microsoft.com/office/drawing/2014/main" id="{FEAC8AD6-F33E-432E-8815-78F52F25E9AD}"/>
              </a:ext>
            </a:extLst>
          </p:cNvPr>
          <p:cNvGraphicFramePr/>
          <p:nvPr>
            <p:extLst>
              <p:ext uri="{D42A27DB-BD31-4B8C-83A1-F6EECF244321}">
                <p14:modId xmlns:p14="http://schemas.microsoft.com/office/powerpoint/2010/main" val="1993515635"/>
              </p:ext>
            </p:extLst>
          </p:nvPr>
        </p:nvGraphicFramePr>
        <p:xfrm>
          <a:off x="1054100" y="2506248"/>
          <a:ext cx="9861550" cy="52552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8" name="Diagram 7">
            <a:extLst>
              <a:ext uri="{FF2B5EF4-FFF2-40B4-BE49-F238E27FC236}">
                <a16:creationId xmlns:a16="http://schemas.microsoft.com/office/drawing/2014/main" id="{BC1A2A15-4B8D-4234-A985-A4B15CA14121}"/>
              </a:ext>
            </a:extLst>
          </p:cNvPr>
          <p:cNvGraphicFramePr/>
          <p:nvPr>
            <p:extLst>
              <p:ext uri="{D42A27DB-BD31-4B8C-83A1-F6EECF244321}">
                <p14:modId xmlns:p14="http://schemas.microsoft.com/office/powerpoint/2010/main" val="1135866838"/>
              </p:ext>
            </p:extLst>
          </p:nvPr>
        </p:nvGraphicFramePr>
        <p:xfrm>
          <a:off x="1073150" y="4204166"/>
          <a:ext cx="9861550" cy="52552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9" name="TextBox 8">
            <a:extLst>
              <a:ext uri="{FF2B5EF4-FFF2-40B4-BE49-F238E27FC236}">
                <a16:creationId xmlns:a16="http://schemas.microsoft.com/office/drawing/2014/main" id="{646947D2-A862-40AE-81E3-34BEC1D1DB3D}"/>
              </a:ext>
            </a:extLst>
          </p:cNvPr>
          <p:cNvSpPr txBox="1"/>
          <p:nvPr/>
        </p:nvSpPr>
        <p:spPr>
          <a:xfrm>
            <a:off x="1054095" y="1365543"/>
            <a:ext cx="10362837" cy="261610"/>
          </a:xfrm>
          <a:prstGeom prst="rect">
            <a:avLst/>
          </a:prstGeom>
        </p:spPr>
        <p:txBody>
          <a:bodyPr wrap="square" rtlCol="0">
            <a:spAutoFit/>
          </a:bodyPr>
          <a:lstStyle/>
          <a:p>
            <a:pPr marL="171450" indent="-171450">
              <a:spcAft>
                <a:spcPts val="200"/>
              </a:spcAft>
              <a:buFont typeface="Arial" panose="020B0604020202020204" pitchFamily="34" charset="0"/>
              <a:buChar char="•"/>
            </a:pPr>
            <a:r>
              <a:rPr lang="en-AU" sz="1100">
                <a:solidFill>
                  <a:srgbClr val="4F697B"/>
                </a:solidFill>
                <a:latin typeface="Arial" panose="020B0604020202020204" pitchFamily="34" charset="0"/>
                <a:ea typeface="Open Sans" panose="020B0606030504020204" pitchFamily="34" charset="0"/>
                <a:cs typeface="Arial" panose="020B0604020202020204" pitchFamily="34" charset="0"/>
              </a:rPr>
              <a:t>#SupportCaseCount# for #Period#</a:t>
            </a:r>
            <a:endParaRPr lang="en-US" sz="1100" dirty="0" err="1">
              <a:solidFill>
                <a:srgbClr val="4F697B"/>
              </a:solidFill>
              <a:latin typeface="Arial" panose="020B0604020202020204" pitchFamily="34" charset="0"/>
              <a:ea typeface="Open Sans" panose="020B0606030504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7FBEEC14-6563-467C-9FB9-9D0DA88889E6}"/>
              </a:ext>
            </a:extLst>
          </p:cNvPr>
          <p:cNvSpPr txBox="1"/>
          <p:nvPr/>
        </p:nvSpPr>
        <p:spPr>
          <a:xfrm>
            <a:off x="1073150" y="3086125"/>
            <a:ext cx="10362837" cy="456535"/>
          </a:xfrm>
          <a:prstGeom prst="rect">
            <a:avLst/>
          </a:prstGeom>
        </p:spPr>
        <p:txBody>
          <a:bodyPr wrap="square" rtlCol="0">
            <a:spAutoFit/>
          </a:bodyPr>
          <a:lstStyle/>
          <a:p>
            <a:pPr marL="171450" indent="-171450">
              <a:spcAft>
                <a:spcPts val="200"/>
              </a:spcAft>
              <a:buFont typeface="Arial" panose="020B0604020202020204" pitchFamily="34" charset="0"/>
              <a:buChar char="•"/>
            </a:pPr>
            <a:r>
              <a:rPr lang="en-AU" sz="1100">
                <a:solidFill>
                  <a:srgbClr val="4F697B"/>
                </a:solidFill>
                <a:latin typeface="Arial" panose="020B0604020202020204" pitchFamily="34" charset="0"/>
                <a:ea typeface="Open Sans" panose="020B0606030504020204" pitchFamily="34" charset="0"/>
                <a:cs typeface="Arial" panose="020B0604020202020204" pitchFamily="34" charset="0"/>
              </a:rPr>
              <a:t>#QuarterlyTTR# for #Quarter#</a:t>
            </a:r>
          </a:p>
          <a:p>
            <a:pPr marL="171450" indent="-171450">
              <a:spcAft>
                <a:spcPts val="200"/>
              </a:spcAft>
              <a:buFont typeface="Arial" panose="020B0604020202020204" pitchFamily="34" charset="0"/>
              <a:buChar char="•"/>
            </a:pPr>
            <a:r>
              <a:rPr lang="en-AU" sz="1100">
                <a:solidFill>
                  <a:srgbClr val="4F697B"/>
                </a:solidFill>
                <a:latin typeface="Arial" panose="020B0604020202020204" pitchFamily="34" charset="0"/>
                <a:ea typeface="Open Sans" panose="020B0606030504020204" pitchFamily="34" charset="0"/>
                <a:cs typeface="Arial" panose="020B0604020202020204" pitchFamily="34" charset="0"/>
              </a:rPr>
              <a:t>${SupportAccountManager} will continue to work with the Support Teams to keep this metric high</a:t>
            </a:r>
            <a:endParaRPr lang="en-US" sz="1100" dirty="0" err="1">
              <a:solidFill>
                <a:srgbClr val="4F697B"/>
              </a:solidFill>
              <a:latin typeface="Arial" panose="020B0604020202020204" pitchFamily="34" charset="0"/>
              <a:ea typeface="Open Sans" panose="020B0606030504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14E9DD0E-84EF-43EC-A2F2-9A9D90023ABF}"/>
              </a:ext>
            </a:extLst>
          </p:cNvPr>
          <p:cNvSpPr txBox="1"/>
          <p:nvPr/>
        </p:nvSpPr>
        <p:spPr>
          <a:xfrm>
            <a:off x="1073150" y="4784043"/>
            <a:ext cx="10362837" cy="261610"/>
          </a:xfrm>
          <a:prstGeom prst="rect">
            <a:avLst/>
          </a:prstGeom>
        </p:spPr>
        <p:txBody>
          <a:bodyPr wrap="square" rtlCol="0">
            <a:spAutoFit/>
          </a:bodyPr>
          <a:lstStyle/>
          <a:p>
            <a:pPr marL="171450" indent="-171450">
              <a:spcAft>
                <a:spcPts val="200"/>
              </a:spcAft>
              <a:buFont typeface="Arial" panose="020B0604020202020204" pitchFamily="34" charset="0"/>
              <a:buChar char="•"/>
            </a:pPr>
            <a:r>
              <a:rPr lang="en-AU" sz="1100">
                <a:solidFill>
                  <a:srgbClr val="4F697B"/>
                </a:solidFill>
                <a:latin typeface="Arial" panose="020B0604020202020204" pitchFamily="34" charset="0"/>
                <a:ea typeface="Open Sans" panose="020B0606030504020204" pitchFamily="34" charset="0"/>
                <a:cs typeface="Arial" panose="020B0604020202020204" pitchFamily="34" charset="0"/>
              </a:rPr>
              <a:t>xxxx</a:t>
            </a:r>
            <a:endParaRPr lang="en-US" sz="1100" dirty="0" err="1">
              <a:solidFill>
                <a:srgbClr val="4F697B"/>
              </a:solidFill>
              <a:latin typeface="Arial" panose="020B0604020202020204" pitchFamily="34" charset="0"/>
              <a:ea typeface="Open Sans" panose="020B0606030504020204" pitchFamily="34" charset="0"/>
              <a:cs typeface="Arial" panose="020B0604020202020204" pitchFamily="34" charset="0"/>
            </a:endParaRPr>
          </a:p>
        </p:txBody>
      </p:sp>
    </p:spTree>
    <p:extLst>
      <p:ext uri="{BB962C8B-B14F-4D97-AF65-F5344CB8AC3E}">
        <p14:creationId xmlns:p14="http://schemas.microsoft.com/office/powerpoint/2010/main" val="2278136490"/>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Enterprise </a:t>
            </a:r>
            <a:r>
              <a:rPr lang="en-US" sz="2400">
                <a:latin typeface="Arial" panose="020B0604020202020204" pitchFamily="34" charset="0"/>
                <a:cs typeface="Arial" panose="020B0604020202020204" pitchFamily="34" charset="0"/>
              </a:rPr>
              <a:t>Support Highlights</a:t>
            </a:r>
            <a:endParaRPr lang="en-US"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13</a:t>
            </a:fld>
            <a:endParaRPr lang="en-US">
              <a:latin typeface="Arial" panose="020B0604020202020204" pitchFamily="34" charset="0"/>
              <a:cs typeface="Arial" panose="020B0604020202020204" pitchFamily="34" charset="0"/>
            </a:endParaRPr>
          </a:p>
        </p:txBody>
      </p:sp>
      <p:graphicFrame>
        <p:nvGraphicFramePr>
          <p:cNvPr id="11" name="Chart 10">
            <a:extLst>
              <a:ext uri="{FF2B5EF4-FFF2-40B4-BE49-F238E27FC236}">
                <a16:creationId xmlns:a16="http://schemas.microsoft.com/office/drawing/2014/main" id="{6AB7AE15-4FBC-4E9E-AB62-1B737ED028B8}"/>
              </a:ext>
            </a:extLst>
          </p:cNvPr>
          <p:cNvGraphicFramePr/>
          <p:nvPr>
            <p:extLst>
              <p:ext uri="{D42A27DB-BD31-4B8C-83A1-F6EECF244321}">
                <p14:modId xmlns:p14="http://schemas.microsoft.com/office/powerpoint/2010/main" val="283623072"/>
              </p:ext>
            </p:extLst>
          </p:nvPr>
        </p:nvGraphicFramePr>
        <p:xfrm>
          <a:off x="869949" y="1170876"/>
          <a:ext cx="4148099" cy="482847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a:extLst>
              <a:ext uri="{FF2B5EF4-FFF2-40B4-BE49-F238E27FC236}">
                <a16:creationId xmlns:a16="http://schemas.microsoft.com/office/drawing/2014/main" id="{577597C9-1F1F-45B3-BD2E-155E80A133EC}"/>
              </a:ext>
            </a:extLst>
          </p:cNvPr>
          <p:cNvGraphicFramePr/>
          <p:nvPr>
            <p:extLst>
              <p:ext uri="{D42A27DB-BD31-4B8C-83A1-F6EECF244321}">
                <p14:modId xmlns:p14="http://schemas.microsoft.com/office/powerpoint/2010/main" val="799411571"/>
              </p:ext>
            </p:extLst>
          </p:nvPr>
        </p:nvGraphicFramePr>
        <p:xfrm>
          <a:off x="5185317" y="1170877"/>
          <a:ext cx="5939883" cy="482847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917003862"/>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Enterprise </a:t>
            </a:r>
            <a:r>
              <a:rPr lang="en-US" sz="2400">
                <a:latin typeface="Arial" panose="020B0604020202020204" pitchFamily="34" charset="0"/>
                <a:cs typeface="Arial" panose="020B0604020202020204" pitchFamily="34" charset="0"/>
              </a:rPr>
              <a:t>Support Highlights</a:t>
            </a:r>
            <a:endParaRPr lang="en-US" sz="2400" dirty="0">
              <a:latin typeface="Arial" panose="020B0604020202020204" pitchFamily="34" charset="0"/>
              <a:cs typeface="Arial" panose="020B0604020202020204" pitchFamily="34" charset="0"/>
            </a:endParaRPr>
          </a:p>
        </p:txBody>
      </p:sp>
      <p:sp>
        <p:nvSpPr>
          <p:cNvPr id="10" name="Text Placeholder 2">
            <a:extLst>
              <a:ext uri="{FF2B5EF4-FFF2-40B4-BE49-F238E27FC236}">
                <a16:creationId xmlns:a16="http://schemas.microsoft.com/office/drawing/2014/main" id="{918DB693-D3C3-4A14-96BE-E4B3512479DE}"/>
              </a:ext>
            </a:extLst>
          </p:cNvPr>
          <p:cNvSpPr>
            <a:spLocks noGrp="1"/>
          </p:cNvSpPr>
          <p:nvPr>
            <p:ph type="body" sz="quarter" idx="16"/>
          </p:nvPr>
        </p:nvSpPr>
        <p:spPr>
          <a:xfrm>
            <a:off x="761999" y="1063625"/>
            <a:ext cx="10363199" cy="2197099"/>
          </a:xfrm>
        </p:spPr>
        <p:txBody>
          <a:bodyPr/>
          <a:lstStyle/>
          <a:p>
            <a:pPr defTabSz="457113">
              <a:lnSpc>
                <a:spcPct val="100000"/>
              </a:lnSpc>
              <a:buClr>
                <a:schemeClr val="bg1">
                  <a:lumMod val="50000"/>
                </a:schemeClr>
              </a:buClr>
            </a:pPr>
            <a:r>
              <a:rPr lang="en-AU" sz="1400" dirty="0">
                <a:latin typeface="Arial" panose="020B0604020202020204" pitchFamily="34" charset="0"/>
                <a:cs typeface="Arial" panose="020B0604020202020204" pitchFamily="34" charset="0"/>
              </a:rPr>
              <a:t>Enterprise Support Key Metrics</a:t>
            </a:r>
          </a:p>
          <a:p>
            <a:pPr lvl="1" defTabSz="457113">
              <a:lnSpc>
                <a:spcPct val="100000"/>
              </a:lnSpc>
            </a:pPr>
            <a:r>
              <a:rPr lang="en-US" sz="1200">
                <a:latin typeface="Arial" panose="020B0604020202020204" pitchFamily="34" charset="0"/>
                <a:cs typeface="Arial" panose="020B0604020202020204" pitchFamily="34" charset="0"/>
              </a:rPr>
              <a:t>Support incidents are managed to ensure SLAs are met, incident escalations between resources are timely and customer contact specifications are adhered to. </a:t>
            </a:r>
          </a:p>
          <a:p>
            <a:pPr lvl="1" defTabSz="457113">
              <a:lnSpc>
                <a:spcPct val="100000"/>
              </a:lnSpc>
            </a:pPr>
            <a:r>
              <a:rPr lang="en-US" sz="1200">
                <a:latin typeface="Arial" panose="020B0604020202020204" pitchFamily="34" charset="0"/>
                <a:cs typeface="Arial" panose="020B0604020202020204" pitchFamily="34" charset="0"/>
              </a:rPr>
              <a:t>ESP Team customer meetings ensure we are on same page between our teams on support incidents, Commvault performance and features which can either be added or enhanced. </a:t>
            </a:r>
          </a:p>
          <a:p>
            <a:pPr lvl="1" defTabSz="457113">
              <a:lnSpc>
                <a:spcPct val="100000"/>
              </a:lnSpc>
            </a:pPr>
            <a:r>
              <a:rPr lang="en-US" sz="1200">
                <a:latin typeface="Arial" panose="020B0604020202020204" pitchFamily="34" charset="0"/>
                <a:cs typeface="Arial" panose="020B0604020202020204" pitchFamily="34" charset="0"/>
              </a:rPr>
              <a:t>ESP Proactive monitoring reduces the number of support incidents by keeping the customer informed of possible matters that may require attention.</a:t>
            </a:r>
          </a:p>
          <a:p>
            <a:pPr lvl="1">
              <a:lnSpc>
                <a:spcPct val="100000"/>
              </a:lnSpc>
            </a:pPr>
            <a:endParaRPr lang="en-AU" sz="1200" dirty="0">
              <a:latin typeface="Arial" panose="020B0604020202020204" pitchFamily="34" charset="0"/>
              <a:cs typeface="Arial" panose="020B0604020202020204" pitchFamily="34" charset="0"/>
            </a:endParaRPr>
          </a:p>
          <a:p>
            <a:pPr lvl="1">
              <a:lnSpc>
                <a:spcPct val="100000"/>
              </a:lnSpc>
            </a:pPr>
            <a:endParaRPr lang="en-IN" sz="12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14</a:t>
            </a:fld>
            <a:endParaRPr lang="en-US">
              <a:latin typeface="Arial" panose="020B0604020202020204" pitchFamily="34" charset="0"/>
              <a:cs typeface="Arial" panose="020B0604020202020204" pitchFamily="34" charset="0"/>
            </a:endParaRPr>
          </a:p>
        </p:txBody>
      </p:sp>
      <p:graphicFrame>
        <p:nvGraphicFramePr>
          <p:cNvPr id="8" name="Chart 7">
            <a:extLst>
              <a:ext uri="{FF2B5EF4-FFF2-40B4-BE49-F238E27FC236}">
                <a16:creationId xmlns:a16="http://schemas.microsoft.com/office/drawing/2014/main" id="{D95DC4CD-E9A0-4F80-A6E7-196C1F0FBF0B}"/>
              </a:ext>
            </a:extLst>
          </p:cNvPr>
          <p:cNvGraphicFramePr/>
          <p:nvPr>
            <p:extLst>
              <p:ext uri="{D42A27DB-BD31-4B8C-83A1-F6EECF244321}">
                <p14:modId xmlns:p14="http://schemas.microsoft.com/office/powerpoint/2010/main" val="578158735"/>
              </p:ext>
            </p:extLst>
          </p:nvPr>
        </p:nvGraphicFramePr>
        <p:xfrm>
          <a:off x="762000" y="3260724"/>
          <a:ext cx="10363200" cy="278447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96612482"/>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Enterprise </a:t>
            </a:r>
            <a:r>
              <a:rPr lang="en-US" sz="2400">
                <a:latin typeface="Arial" panose="020B0604020202020204" pitchFamily="34" charset="0"/>
                <a:cs typeface="Arial" panose="020B0604020202020204" pitchFamily="34" charset="0"/>
              </a:rPr>
              <a:t>Support Highlights</a:t>
            </a:r>
            <a:endParaRPr lang="en-US"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15</a:t>
            </a:fld>
            <a:endParaRPr lang="en-US">
              <a:latin typeface="Arial" panose="020B0604020202020204" pitchFamily="34" charset="0"/>
              <a:cs typeface="Arial" panose="020B0604020202020204" pitchFamily="34" charset="0"/>
            </a:endParaRPr>
          </a:p>
        </p:txBody>
      </p:sp>
      <p:graphicFrame>
        <p:nvGraphicFramePr>
          <p:cNvPr id="9" name="Chart 8">
            <a:extLst>
              <a:ext uri="{FF2B5EF4-FFF2-40B4-BE49-F238E27FC236}">
                <a16:creationId xmlns:a16="http://schemas.microsoft.com/office/drawing/2014/main" id="{A59DA3F0-914C-4F0B-80FD-11F0E3A09892}"/>
              </a:ext>
            </a:extLst>
          </p:cNvPr>
          <p:cNvGraphicFramePr/>
          <p:nvPr>
            <p:extLst>
              <p:ext uri="{D42A27DB-BD31-4B8C-83A1-F6EECF244321}">
                <p14:modId xmlns:p14="http://schemas.microsoft.com/office/powerpoint/2010/main" val="735882261"/>
              </p:ext>
            </p:extLst>
          </p:nvPr>
        </p:nvGraphicFramePr>
        <p:xfrm>
          <a:off x="354106" y="822580"/>
          <a:ext cx="5383963" cy="5405965"/>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a:extLst>
              <a:ext uri="{FF2B5EF4-FFF2-40B4-BE49-F238E27FC236}">
                <a16:creationId xmlns:a16="http://schemas.microsoft.com/office/drawing/2014/main" id="{F96A31FB-9225-4CE6-817C-1766E8005892}"/>
              </a:ext>
            </a:extLst>
          </p:cNvPr>
          <p:cNvSpPr txBox="1"/>
          <p:nvPr/>
        </p:nvSpPr>
        <p:spPr>
          <a:xfrm>
            <a:off x="5962962" y="882850"/>
            <a:ext cx="5872974" cy="276999"/>
          </a:xfrm>
          <a:prstGeom prst="rect">
            <a:avLst/>
          </a:prstGeom>
          <a:solidFill>
            <a:srgbClr val="0B2E44"/>
          </a:solidFill>
        </p:spPr>
        <p:txBody>
          <a:bodyPr wrap="square" rtlCol="0">
            <a:spAutoFit/>
          </a:bodyPr>
          <a:lstStyle/>
          <a:p>
            <a:pPr algn="ctr">
              <a:spcAft>
                <a:spcPts val="800"/>
              </a:spcAft>
            </a:pPr>
            <a:r>
              <a:rPr lang="en-US" sz="1200" b="1">
                <a:solidFill>
                  <a:schemeClr val="bg1"/>
                </a:solidFill>
                <a:latin typeface="Arial" panose="020B0604020202020204" pitchFamily="34" charset="0"/>
                <a:cs typeface="Arial" panose="020B0604020202020204" pitchFamily="34" charset="0"/>
              </a:rPr>
              <a:t>Deduplication Savings (Last 30 Days) – Storage Policy Information</a:t>
            </a:r>
            <a:endParaRPr lang="en-IN" sz="1200" b="1">
              <a:solidFill>
                <a:schemeClr val="bg1"/>
              </a:solidFill>
              <a:latin typeface="Arial" panose="020B0604020202020204" pitchFamily="34" charset="0"/>
              <a:cs typeface="Arial" panose="020B0604020202020204" pitchFamily="34" charset="0"/>
            </a:endParaRPr>
          </a:p>
        </p:txBody>
      </p:sp>
      <p:graphicFrame>
        <p:nvGraphicFramePr>
          <p:cNvPr id="8" name="Content Placeholder 4">
            <a:extLst>
              <a:ext uri="{FF2B5EF4-FFF2-40B4-BE49-F238E27FC236}">
                <a16:creationId xmlns:a16="http://schemas.microsoft.com/office/drawing/2014/main" id="{FCF9C3CC-4060-4816-98D4-34AFA1FCDF1C}"/>
              </a:ext>
            </a:extLst>
          </p:cNvPr>
          <p:cNvGraphicFramePr>
            <a:graphicFrameLocks/>
          </p:cNvGraphicFramePr>
          <p:nvPr>
            <p:extLst>
              <p:ext uri="{D42A27DB-BD31-4B8C-83A1-F6EECF244321}">
                <p14:modId xmlns:p14="http://schemas.microsoft.com/office/powerpoint/2010/main" val="3445334176"/>
              </p:ext>
            </p:extLst>
          </p:nvPr>
        </p:nvGraphicFramePr>
        <p:xfrm>
          <a:off x="5962962" y="1159849"/>
          <a:ext cx="5872975" cy="396240"/>
        </p:xfrm>
        <a:graphic>
          <a:graphicData uri="http://schemas.openxmlformats.org/drawingml/2006/table">
            <a:tbl>
              <a:tblPr firstRow="1" bandRow="1">
                <a:tableStyleId>{EB344D84-9AFB-497E-A393-DC336BA19D2E}</a:tableStyleId>
              </a:tblPr>
              <a:tblGrid>
                <a:gridCol w="1351095">
                  <a:extLst>
                    <a:ext uri="{9D8B030D-6E8A-4147-A177-3AD203B41FA5}">
                      <a16:colId xmlns:a16="http://schemas.microsoft.com/office/drawing/2014/main" val="20000"/>
                    </a:ext>
                  </a:extLst>
                </a:gridCol>
                <a:gridCol w="998095">
                  <a:extLst>
                    <a:ext uri="{9D8B030D-6E8A-4147-A177-3AD203B41FA5}">
                      <a16:colId xmlns:a16="http://schemas.microsoft.com/office/drawing/2014/main" val="20001"/>
                    </a:ext>
                  </a:extLst>
                </a:gridCol>
                <a:gridCol w="1174595">
                  <a:extLst>
                    <a:ext uri="{9D8B030D-6E8A-4147-A177-3AD203B41FA5}">
                      <a16:colId xmlns:a16="http://schemas.microsoft.com/office/drawing/2014/main" val="20002"/>
                    </a:ext>
                  </a:extLst>
                </a:gridCol>
                <a:gridCol w="1174595">
                  <a:extLst>
                    <a:ext uri="{9D8B030D-6E8A-4147-A177-3AD203B41FA5}">
                      <a16:colId xmlns:a16="http://schemas.microsoft.com/office/drawing/2014/main" val="20003"/>
                    </a:ext>
                  </a:extLst>
                </a:gridCol>
                <a:gridCol w="1174595">
                  <a:extLst>
                    <a:ext uri="{9D8B030D-6E8A-4147-A177-3AD203B41FA5}">
                      <a16:colId xmlns:a16="http://schemas.microsoft.com/office/drawing/2014/main" val="20004"/>
                    </a:ext>
                  </a:extLst>
                </a:gridCol>
              </a:tblGrid>
              <a:tr h="286434">
                <a:tc>
                  <a:txBody>
                    <a:bodyPr/>
                    <a:lstStyle/>
                    <a:p>
                      <a:r>
                        <a:rPr lang="en-US" sz="1000" dirty="0">
                          <a:latin typeface="Arial" panose="020B0604020202020204" pitchFamily="34" charset="0"/>
                          <a:cs typeface="Arial" panose="020B0604020202020204" pitchFamily="34" charset="0"/>
                        </a:rPr>
                        <a:t>Storage Policy</a:t>
                      </a:r>
                      <a:endParaRPr lang="en-IN"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Copy</a:t>
                      </a:r>
                      <a:endParaRPr lang="en-IN" sz="1000" dirty="0">
                        <a:latin typeface="Arial" panose="020B0604020202020204" pitchFamily="34" charset="0"/>
                        <a:cs typeface="Arial" panose="020B0604020202020204" pitchFamily="34" charset="0"/>
                      </a:endParaRPr>
                    </a:p>
                  </a:txBody>
                  <a:tcPr/>
                </a:tc>
                <a:tc>
                  <a:txBody>
                    <a:bodyPr/>
                    <a:lstStyle/>
                    <a:p>
                      <a:r>
                        <a:rPr lang="en-US" sz="1000">
                          <a:latin typeface="Arial" panose="020B0604020202020204" pitchFamily="34" charset="0"/>
                          <a:cs typeface="Arial" panose="020B0604020202020204" pitchFamily="34" charset="0"/>
                        </a:rPr>
                        <a:t>Application Size</a:t>
                      </a:r>
                      <a:endParaRPr lang="en-IN" sz="1000">
                        <a:latin typeface="Arial" panose="020B0604020202020204" pitchFamily="34" charset="0"/>
                        <a:cs typeface="Arial" panose="020B0604020202020204" pitchFamily="34" charset="0"/>
                      </a:endParaRPr>
                    </a:p>
                  </a:txBody>
                  <a:tcPr/>
                </a:tc>
                <a:tc>
                  <a:txBody>
                    <a:bodyPr/>
                    <a:lstStyle/>
                    <a:p>
                      <a:r>
                        <a:rPr lang="en-US" sz="1000">
                          <a:latin typeface="Arial" panose="020B0604020202020204" pitchFamily="34" charset="0"/>
                          <a:cs typeface="Arial" panose="020B0604020202020204" pitchFamily="34" charset="0"/>
                        </a:rPr>
                        <a:t>Size On Media</a:t>
                      </a:r>
                      <a:endParaRPr lang="en-IN" sz="1000">
                        <a:latin typeface="Arial" panose="020B0604020202020204" pitchFamily="34" charset="0"/>
                        <a:cs typeface="Arial" panose="020B0604020202020204" pitchFamily="34" charset="0"/>
                      </a:endParaRPr>
                    </a:p>
                  </a:txBody>
                  <a:tcPr/>
                </a:tc>
                <a:tc>
                  <a:txBody>
                    <a:bodyPr/>
                    <a:lstStyle/>
                    <a:p>
                      <a:r>
                        <a:rPr lang="en-US" sz="1000">
                          <a:latin typeface="Arial" panose="020B0604020202020204" pitchFamily="34" charset="0"/>
                          <a:cs typeface="Arial" panose="020B0604020202020204" pitchFamily="34" charset="0"/>
                        </a:rPr>
                        <a:t>Dedupe Ratio (%)</a:t>
                      </a:r>
                      <a:endParaRPr lang="en-IN" sz="100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701563115"/>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6FF5B-ACCD-497E-9E42-CBFC4EE10EB0}"/>
              </a:ext>
            </a:extLst>
          </p:cNvPr>
          <p:cNvSpPr>
            <a:spLocks noGrp="1"/>
          </p:cNvSpPr>
          <p:nvPr>
            <p:ph type="title"/>
          </p:nvPr>
        </p:nvSpPr>
        <p:spPr>
          <a:xfrm>
            <a:off x="1949450" y="2309110"/>
            <a:ext cx="8293100" cy="2239780"/>
          </a:xfrm>
        </p:spPr>
        <p:txBody>
          <a:bodyPr/>
          <a:lstStyle/>
          <a:p>
            <a:pPr fontAlgn="auto">
              <a:spcAft>
                <a:spcPts val="0"/>
              </a:spcAft>
              <a:defRPr/>
            </a:pPr>
            <a:r>
              <a:rPr lang="en-CA" dirty="0">
                <a:latin typeface="Arial" panose="020B0604020202020204" pitchFamily="34" charset="0"/>
                <a:cs typeface="Arial" panose="020B0604020202020204" pitchFamily="34" charset="0"/>
              </a:rPr>
              <a:t>Job Success &amp;</a:t>
            </a:r>
            <a:br>
              <a:rPr lang="en-CA" dirty="0">
                <a:latin typeface="Arial" panose="020B0604020202020204" pitchFamily="34" charset="0"/>
                <a:cs typeface="Arial" panose="020B0604020202020204" pitchFamily="34" charset="0"/>
              </a:rPr>
            </a:br>
            <a:r>
              <a:rPr lang="en-CA" dirty="0">
                <a:solidFill>
                  <a:schemeClr val="accent2"/>
                </a:solidFill>
                <a:latin typeface="Arial" panose="020B0604020202020204" pitchFamily="34" charset="0"/>
                <a:cs typeface="Arial" panose="020B0604020202020204" pitchFamily="34" charset="0"/>
              </a:rPr>
              <a:t>License Usage</a:t>
            </a:r>
            <a:endParaRPr lang="en-US" dirty="0">
              <a:solidFill>
                <a:schemeClr val="accent2"/>
              </a:solidFill>
              <a:latin typeface="Arial" panose="020B0604020202020204" pitchFamily="34" charset="0"/>
              <a:cs typeface="Arial" panose="020B0604020202020204" pitchFamily="34" charset="0"/>
            </a:endParaRPr>
          </a:p>
        </p:txBody>
      </p:sp>
      <p:sp>
        <p:nvSpPr>
          <p:cNvPr id="41987" name="Slide Number Placeholder 3">
            <a:extLst>
              <a:ext uri="{FF2B5EF4-FFF2-40B4-BE49-F238E27FC236}">
                <a16:creationId xmlns:a16="http://schemas.microsoft.com/office/drawing/2014/main" id="{218F4D37-8329-4E5F-B2EF-99C4F00C5B43}"/>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F5F02216-C321-41CD-8CC8-F08470DF4FF6}" type="slidenum">
              <a:rPr lang="en-US" altLang="en-US" smtClean="0">
                <a:solidFill>
                  <a:schemeClr val="bg2"/>
                </a:solidFill>
                <a:latin typeface="Arial" panose="020B0604020202020204" pitchFamily="34" charset="0"/>
                <a:cs typeface="Arial" panose="020B0604020202020204" pitchFamily="34" charset="0"/>
              </a:rPr>
              <a:pPr fontAlgn="base">
                <a:spcBef>
                  <a:spcPct val="0"/>
                </a:spcBef>
                <a:spcAft>
                  <a:spcPct val="0"/>
                </a:spcAft>
              </a:pPr>
              <a:t>16</a:t>
            </a:fld>
            <a:endParaRPr lang="en-US" altLang="en-US">
              <a:solidFill>
                <a:schemeClr val="bg2"/>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632850120"/>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Job Success – Historic Trend</a:t>
            </a: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17</a:t>
            </a:fld>
            <a:endParaRPr lang="en-US">
              <a:latin typeface="Arial" panose="020B0604020202020204" pitchFamily="34" charset="0"/>
              <a:cs typeface="Arial" panose="020B0604020202020204" pitchFamily="34" charset="0"/>
            </a:endParaRPr>
          </a:p>
        </p:txBody>
      </p:sp>
      <p:graphicFrame>
        <p:nvGraphicFramePr>
          <p:cNvPr id="11" name="Chart 10">
            <a:extLst>
              <a:ext uri="{FF2B5EF4-FFF2-40B4-BE49-F238E27FC236}">
                <a16:creationId xmlns:a16="http://schemas.microsoft.com/office/drawing/2014/main" id="{5051A89B-9EA3-4724-95D0-BE2248F25C54}"/>
              </a:ext>
            </a:extLst>
          </p:cNvPr>
          <p:cNvGraphicFramePr/>
          <p:nvPr>
            <p:extLst>
              <p:ext uri="{D42A27DB-BD31-4B8C-83A1-F6EECF244321}">
                <p14:modId xmlns:p14="http://schemas.microsoft.com/office/powerpoint/2010/main" val="649464055"/>
              </p:ext>
            </p:extLst>
          </p:nvPr>
        </p:nvGraphicFramePr>
        <p:xfrm>
          <a:off x="826114" y="1012671"/>
          <a:ext cx="10539772" cy="3858562"/>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a:extLst>
              <a:ext uri="{FF2B5EF4-FFF2-40B4-BE49-F238E27FC236}">
                <a16:creationId xmlns:a16="http://schemas.microsoft.com/office/drawing/2014/main" id="{EB21BD09-4255-4751-846A-A2AF18518EBB}"/>
              </a:ext>
            </a:extLst>
          </p:cNvPr>
          <p:cNvSpPr/>
          <p:nvPr/>
        </p:nvSpPr>
        <p:spPr>
          <a:xfrm>
            <a:off x="790109" y="5252079"/>
            <a:ext cx="7247902" cy="851515"/>
          </a:xfrm>
          <a:prstGeom prst="rect">
            <a:avLst/>
          </a:prstGeom>
        </p:spPr>
        <p:txBody>
          <a:bodyPr wrap="square">
            <a:spAutoFit/>
          </a:bodyPr>
          <a:lstStyle/>
          <a:p>
            <a:pPr marL="380869" indent="-380869">
              <a:spcAft>
                <a:spcPts val="1600"/>
              </a:spcAft>
              <a:buClr>
                <a:schemeClr val="accent2"/>
              </a:buClr>
              <a:buFont typeface="Wingdings" pitchFamily="2" charset="2"/>
              <a:buChar char="ü"/>
              <a:tabLst>
                <a:tab pos="609392" algn="l"/>
              </a:tabLst>
            </a:pPr>
            <a:r>
              <a:rPr lang="en-US" dirty="0">
                <a:solidFill>
                  <a:srgbClr val="595959"/>
                </a:solidFill>
                <a:latin typeface="Arial" panose="020B0604020202020204" pitchFamily="34" charset="0"/>
                <a:cs typeface="Arial" panose="020B0604020202020204" pitchFamily="34" charset="0"/>
              </a:rPr>
              <a:t>Total job count </a:t>
            </a:r>
            <a:r>
              <a:rPr lang="en-US">
                <a:solidFill>
                  <a:srgbClr val="595959"/>
                </a:solidFill>
                <a:latin typeface="Arial" panose="020B0604020202020204" pitchFamily="34" charset="0"/>
                <a:cs typeface="Arial" panose="020B0604020202020204" pitchFamily="34" charset="0"/>
              </a:rPr>
              <a:t>- ${JobCountChange} ${Quarter2}</a:t>
            </a:r>
            <a:endParaRPr lang="en-US" dirty="0">
              <a:solidFill>
                <a:srgbClr val="595959"/>
              </a:solidFill>
              <a:latin typeface="Arial" panose="020B0604020202020204" pitchFamily="34" charset="0"/>
              <a:cs typeface="Arial" panose="020B0604020202020204" pitchFamily="34" charset="0"/>
            </a:endParaRPr>
          </a:p>
          <a:p>
            <a:pPr marL="380869" indent="-380869">
              <a:spcAft>
                <a:spcPts val="1600"/>
              </a:spcAft>
              <a:buClr>
                <a:schemeClr val="accent2"/>
              </a:buClr>
              <a:buFont typeface="Wingdings" pitchFamily="2" charset="2"/>
              <a:buChar char="ü"/>
              <a:tabLst>
                <a:tab pos="609392" algn="l"/>
              </a:tabLst>
            </a:pPr>
            <a:r>
              <a:rPr lang="en-US" dirty="0">
                <a:solidFill>
                  <a:srgbClr val="595959"/>
                </a:solidFill>
                <a:latin typeface="Arial" panose="020B0604020202020204" pitchFamily="34" charset="0"/>
                <a:cs typeface="Arial" panose="020B0604020202020204" pitchFamily="34" charset="0"/>
              </a:rPr>
              <a:t>Job success rate </a:t>
            </a:r>
            <a:r>
              <a:rPr lang="en-US">
                <a:solidFill>
                  <a:srgbClr val="595959"/>
                </a:solidFill>
                <a:latin typeface="Arial" panose="020B0604020202020204" pitchFamily="34" charset="0"/>
                <a:cs typeface="Arial" panose="020B0604020202020204" pitchFamily="34" charset="0"/>
              </a:rPr>
              <a:t>- ${SuccessRateChange} ${Quarter2}</a:t>
            </a:r>
            <a:endParaRPr lang="en-US" dirty="0">
              <a:solidFill>
                <a:srgbClr val="5959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02911010"/>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Job Success – Historic Trend</a:t>
            </a: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18</a:t>
            </a:fld>
            <a:endParaRPr lang="en-US">
              <a:latin typeface="Arial" panose="020B0604020202020204" pitchFamily="34" charset="0"/>
              <a:cs typeface="Arial" panose="020B0604020202020204" pitchFamily="34" charset="0"/>
            </a:endParaRPr>
          </a:p>
        </p:txBody>
      </p:sp>
      <p:graphicFrame>
        <p:nvGraphicFramePr>
          <p:cNvPr id="5" name="Chart 4">
            <a:extLst>
              <a:ext uri="{FF2B5EF4-FFF2-40B4-BE49-F238E27FC236}">
                <a16:creationId xmlns:a16="http://schemas.microsoft.com/office/drawing/2014/main" id="{4836690B-9320-4591-BB9C-1B1B0309ED8F}"/>
              </a:ext>
            </a:extLst>
          </p:cNvPr>
          <p:cNvGraphicFramePr/>
          <p:nvPr>
            <p:extLst>
              <p:ext uri="{D42A27DB-BD31-4B8C-83A1-F6EECF244321}">
                <p14:modId xmlns:p14="http://schemas.microsoft.com/office/powerpoint/2010/main" val="846421973"/>
              </p:ext>
            </p:extLst>
          </p:nvPr>
        </p:nvGraphicFramePr>
        <p:xfrm>
          <a:off x="1058779" y="809168"/>
          <a:ext cx="10541233" cy="52396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34974592"/>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Job Success Rate</a:t>
            </a: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19</a:t>
            </a:fld>
            <a:endParaRPr lang="en-US">
              <a:latin typeface="Arial" panose="020B0604020202020204" pitchFamily="34" charset="0"/>
              <a:cs typeface="Arial" panose="020B0604020202020204" pitchFamily="34" charset="0"/>
            </a:endParaRPr>
          </a:p>
        </p:txBody>
      </p:sp>
      <p:graphicFrame>
        <p:nvGraphicFramePr>
          <p:cNvPr id="5" name="Chart 4">
            <a:extLst>
              <a:ext uri="{FF2B5EF4-FFF2-40B4-BE49-F238E27FC236}">
                <a16:creationId xmlns:a16="http://schemas.microsoft.com/office/drawing/2014/main" id="{966DB14C-4763-492A-B4C8-266D5085882A}"/>
              </a:ext>
            </a:extLst>
          </p:cNvPr>
          <p:cNvGraphicFramePr/>
          <p:nvPr>
            <p:extLst>
              <p:ext uri="{D42A27DB-BD31-4B8C-83A1-F6EECF244321}">
                <p14:modId xmlns:p14="http://schemas.microsoft.com/office/powerpoint/2010/main" val="505847088"/>
              </p:ext>
            </p:extLst>
          </p:nvPr>
        </p:nvGraphicFramePr>
        <p:xfrm>
          <a:off x="1058779" y="809168"/>
          <a:ext cx="10541233" cy="52396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38737839"/>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9C61D-5129-4505-8C0D-961A023A8969}"/>
              </a:ext>
            </a:extLst>
          </p:cNvPr>
          <p:cNvSpPr>
            <a:spLocks noGrp="1"/>
          </p:cNvSpPr>
          <p:nvPr>
            <p:ph type="title"/>
          </p:nvPr>
        </p:nvSpPr>
        <p:spPr>
          <a:xfrm>
            <a:off x="1949450" y="2309110"/>
            <a:ext cx="8293100" cy="2239780"/>
          </a:xfrm>
        </p:spPr>
        <p:txBody>
          <a:bodyPr/>
          <a:lstStyle/>
          <a:p>
            <a:pPr fontAlgn="auto">
              <a:spcAft>
                <a:spcPts val="0"/>
              </a:spcAft>
              <a:defRPr/>
            </a:pPr>
            <a:r>
              <a:rPr lang="en-CA" dirty="0">
                <a:latin typeface="Arial" panose="020B0604020202020204" pitchFamily="34" charset="0"/>
                <a:cs typeface="Arial" panose="020B0604020202020204" pitchFamily="34" charset="0"/>
              </a:rPr>
              <a:t>Introductions </a:t>
            </a:r>
            <a:br>
              <a:rPr lang="en-CA" dirty="0">
                <a:latin typeface="Arial" panose="020B0604020202020204" pitchFamily="34" charset="0"/>
                <a:cs typeface="Arial" panose="020B0604020202020204" pitchFamily="34" charset="0"/>
              </a:rPr>
            </a:br>
            <a:r>
              <a:rPr lang="en-CA" dirty="0">
                <a:solidFill>
                  <a:schemeClr val="accent6"/>
                </a:solidFill>
                <a:latin typeface="Arial" panose="020B0604020202020204" pitchFamily="34" charset="0"/>
                <a:cs typeface="Arial" panose="020B0604020202020204" pitchFamily="34" charset="0"/>
              </a:rPr>
              <a:t>&amp; </a:t>
            </a:r>
            <a:r>
              <a:rPr lang="en-CA" dirty="0">
                <a:latin typeface="Arial" panose="020B0604020202020204" pitchFamily="34" charset="0"/>
                <a:cs typeface="Arial" panose="020B0604020202020204" pitchFamily="34" charset="0"/>
              </a:rPr>
              <a:t>Highlights</a:t>
            </a:r>
            <a:endParaRPr lang="en-US" dirty="0">
              <a:latin typeface="Arial" panose="020B0604020202020204" pitchFamily="34" charset="0"/>
              <a:cs typeface="Arial" panose="020B0604020202020204" pitchFamily="34" charset="0"/>
            </a:endParaRPr>
          </a:p>
        </p:txBody>
      </p:sp>
      <p:sp>
        <p:nvSpPr>
          <p:cNvPr id="40963" name="Slide Number Placeholder 3">
            <a:extLst>
              <a:ext uri="{FF2B5EF4-FFF2-40B4-BE49-F238E27FC236}">
                <a16:creationId xmlns:a16="http://schemas.microsoft.com/office/drawing/2014/main" id="{56F20FC4-B6A5-4317-8C6C-DEB98F790270}"/>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0C655B89-C334-4374-A30E-5B013B1277DC}" type="slidenum">
              <a:rPr lang="en-US" altLang="en-US" smtClean="0">
                <a:solidFill>
                  <a:schemeClr val="bg2"/>
                </a:solidFill>
                <a:latin typeface="Arial" panose="020B0604020202020204" pitchFamily="34" charset="0"/>
                <a:cs typeface="Arial" panose="020B0604020202020204" pitchFamily="34" charset="0"/>
              </a:rPr>
              <a:pPr fontAlgn="base">
                <a:spcBef>
                  <a:spcPct val="0"/>
                </a:spcBef>
                <a:spcAft>
                  <a:spcPct val="0"/>
                </a:spcAft>
              </a:pPr>
              <a:t>2</a:t>
            </a:fld>
            <a:endParaRPr lang="en-US" altLang="en-US">
              <a:solidFill>
                <a:schemeClr val="bg2"/>
              </a:solidFill>
              <a:latin typeface="Arial" panose="020B0604020202020204" pitchFamily="34" charset="0"/>
              <a:cs typeface="Arial" panose="020B0604020202020204" pitchFamily="34" charset="0"/>
            </a:endParaRPr>
          </a:p>
        </p:txBody>
      </p:sp>
    </p:spTree>
    <p:custDataLst>
      <p:tags r:id="rId1"/>
    </p:custData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Peak Capacity Usage by Agent</a:t>
            </a:r>
            <a:endParaRPr lang="en-US"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20</a:t>
            </a:fld>
            <a:endParaRPr lang="en-US">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FDAB1FA3-A195-4241-BE33-797E2B116E32}"/>
              </a:ext>
            </a:extLst>
          </p:cNvPr>
          <p:cNvSpPr txBox="1"/>
          <p:nvPr/>
        </p:nvSpPr>
        <p:spPr>
          <a:xfrm>
            <a:off x="194020" y="4717498"/>
            <a:ext cx="4498638" cy="584749"/>
          </a:xfrm>
          <a:prstGeom prst="rect">
            <a:avLst/>
          </a:prstGeom>
          <a:noFill/>
        </p:spPr>
        <p:txBody>
          <a:bodyPr wrap="square" lIns="121877" tIns="60939" rIns="121877" bIns="60939" rtlCol="0">
            <a:spAutoFit/>
          </a:bodyPr>
          <a:lstStyle/>
          <a:p>
            <a:r>
              <a:rPr lang="en-US" sz="1500">
                <a:solidFill>
                  <a:srgbClr val="595959"/>
                </a:solidFill>
                <a:latin typeface="Arial" panose="020B0604020202020204" pitchFamily="34" charset="0"/>
                <a:cs typeface="Arial" panose="020B0604020202020204" pitchFamily="34" charset="0"/>
              </a:rPr>
              <a:t>${Quarter2}</a:t>
            </a:r>
            <a:endParaRPr lang="en-US" sz="1500" dirty="0">
              <a:solidFill>
                <a:srgbClr val="595959"/>
              </a:solidFill>
              <a:latin typeface="Arial" panose="020B0604020202020204" pitchFamily="34" charset="0"/>
              <a:cs typeface="Arial" panose="020B0604020202020204" pitchFamily="34" charset="0"/>
            </a:endParaRPr>
          </a:p>
          <a:p>
            <a:r>
              <a:rPr lang="en-US" sz="1500" dirty="0">
                <a:solidFill>
                  <a:srgbClr val="595959"/>
                </a:solidFill>
                <a:latin typeface="Arial" panose="020B0604020202020204" pitchFamily="34" charset="0"/>
                <a:cs typeface="Arial" panose="020B0604020202020204" pitchFamily="34" charset="0"/>
              </a:rPr>
              <a:t>License Usage by Agent Type</a:t>
            </a:r>
          </a:p>
        </p:txBody>
      </p:sp>
      <p:sp>
        <p:nvSpPr>
          <p:cNvPr id="9" name="TextBox 8">
            <a:extLst>
              <a:ext uri="{FF2B5EF4-FFF2-40B4-BE49-F238E27FC236}">
                <a16:creationId xmlns:a16="http://schemas.microsoft.com/office/drawing/2014/main" id="{B1E57F5B-77DD-4272-9D14-453819054F39}"/>
              </a:ext>
            </a:extLst>
          </p:cNvPr>
          <p:cNvSpPr txBox="1"/>
          <p:nvPr/>
        </p:nvSpPr>
        <p:spPr>
          <a:xfrm>
            <a:off x="6204155" y="4737054"/>
            <a:ext cx="4480352" cy="584733"/>
          </a:xfrm>
          <a:prstGeom prst="rect">
            <a:avLst/>
          </a:prstGeom>
          <a:noFill/>
        </p:spPr>
        <p:txBody>
          <a:bodyPr wrap="square" lIns="121877" tIns="60939" rIns="121877" bIns="60939" rtlCol="0">
            <a:spAutoFit/>
          </a:bodyPr>
          <a:lstStyle/>
          <a:p>
            <a:r>
              <a:rPr lang="en-US" sz="1500">
                <a:solidFill>
                  <a:srgbClr val="595959"/>
                </a:solidFill>
                <a:latin typeface="Arial" panose="020B0604020202020204" pitchFamily="34" charset="0"/>
                <a:cs typeface="Arial" panose="020B0604020202020204" pitchFamily="34" charset="0"/>
              </a:rPr>
              <a:t>${Quarter1}</a:t>
            </a:r>
            <a:endParaRPr lang="en-US" sz="1500" dirty="0">
              <a:solidFill>
                <a:srgbClr val="595959"/>
              </a:solidFill>
              <a:latin typeface="Arial" panose="020B0604020202020204" pitchFamily="34" charset="0"/>
              <a:cs typeface="Arial" panose="020B0604020202020204" pitchFamily="34" charset="0"/>
            </a:endParaRPr>
          </a:p>
          <a:p>
            <a:r>
              <a:rPr lang="en-US" sz="1500" dirty="0">
                <a:solidFill>
                  <a:srgbClr val="595959"/>
                </a:solidFill>
                <a:latin typeface="Arial" panose="020B0604020202020204" pitchFamily="34" charset="0"/>
                <a:cs typeface="Arial" panose="020B0604020202020204" pitchFamily="34" charset="0"/>
              </a:rPr>
              <a:t>License Usage by Agent Type</a:t>
            </a:r>
          </a:p>
        </p:txBody>
      </p:sp>
      <p:graphicFrame>
        <p:nvGraphicFramePr>
          <p:cNvPr id="11" name="Chart 10">
            <a:extLst>
              <a:ext uri="{FF2B5EF4-FFF2-40B4-BE49-F238E27FC236}">
                <a16:creationId xmlns:a16="http://schemas.microsoft.com/office/drawing/2014/main" id="{CD556701-B001-47FF-9580-8A101F8D0468}"/>
              </a:ext>
            </a:extLst>
          </p:cNvPr>
          <p:cNvGraphicFramePr/>
          <p:nvPr>
            <p:extLst>
              <p:ext uri="{D42A27DB-BD31-4B8C-83A1-F6EECF244321}">
                <p14:modId xmlns:p14="http://schemas.microsoft.com/office/powerpoint/2010/main" val="1525724560"/>
              </p:ext>
            </p:extLst>
          </p:nvPr>
        </p:nvGraphicFramePr>
        <p:xfrm>
          <a:off x="6204155" y="1460503"/>
          <a:ext cx="5705023" cy="325698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Chart 11">
            <a:extLst>
              <a:ext uri="{FF2B5EF4-FFF2-40B4-BE49-F238E27FC236}">
                <a16:creationId xmlns:a16="http://schemas.microsoft.com/office/drawing/2014/main" id="{BC33D5DC-3F4E-4704-AE62-E5045EA65781}"/>
              </a:ext>
            </a:extLst>
          </p:cNvPr>
          <p:cNvGraphicFramePr/>
          <p:nvPr>
            <p:extLst>
              <p:ext uri="{D42A27DB-BD31-4B8C-83A1-F6EECF244321}">
                <p14:modId xmlns:p14="http://schemas.microsoft.com/office/powerpoint/2010/main" val="106400956"/>
              </p:ext>
            </p:extLst>
          </p:nvPr>
        </p:nvGraphicFramePr>
        <p:xfrm>
          <a:off x="194019" y="1480070"/>
          <a:ext cx="5705023" cy="325698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00350973"/>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Peak Capacity Usage by Agent</a:t>
            </a:r>
            <a:endParaRPr lang="en-US"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21</a:t>
            </a:fld>
            <a:endParaRPr lang="en-US">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B1E57F5B-77DD-4272-9D14-453819054F39}"/>
              </a:ext>
            </a:extLst>
          </p:cNvPr>
          <p:cNvSpPr txBox="1"/>
          <p:nvPr/>
        </p:nvSpPr>
        <p:spPr>
          <a:xfrm>
            <a:off x="4440834" y="4717507"/>
            <a:ext cx="4480352" cy="584733"/>
          </a:xfrm>
          <a:prstGeom prst="rect">
            <a:avLst/>
          </a:prstGeom>
          <a:noFill/>
        </p:spPr>
        <p:txBody>
          <a:bodyPr wrap="square" lIns="121877" tIns="60939" rIns="121877" bIns="60939" rtlCol="0">
            <a:spAutoFit/>
          </a:bodyPr>
          <a:lstStyle/>
          <a:p>
            <a:r>
              <a:rPr lang="en-US" sz="1500">
                <a:solidFill>
                  <a:srgbClr val="595959"/>
                </a:solidFill>
                <a:latin typeface="Arial" panose="020B0604020202020204" pitchFamily="34" charset="0"/>
                <a:cs typeface="Arial" panose="020B0604020202020204" pitchFamily="34" charset="0"/>
              </a:rPr>
              <a:t>${Quarter1}</a:t>
            </a:r>
            <a:endParaRPr lang="en-US" sz="1500" dirty="0">
              <a:solidFill>
                <a:srgbClr val="595959"/>
              </a:solidFill>
              <a:latin typeface="Arial" panose="020B0604020202020204" pitchFamily="34" charset="0"/>
              <a:cs typeface="Arial" panose="020B0604020202020204" pitchFamily="34" charset="0"/>
            </a:endParaRPr>
          </a:p>
          <a:p>
            <a:r>
              <a:rPr lang="en-US" sz="1500" dirty="0">
                <a:solidFill>
                  <a:srgbClr val="595959"/>
                </a:solidFill>
                <a:latin typeface="Arial" panose="020B0604020202020204" pitchFamily="34" charset="0"/>
                <a:cs typeface="Arial" panose="020B0604020202020204" pitchFamily="34" charset="0"/>
              </a:rPr>
              <a:t>License Usage by Agent Type</a:t>
            </a:r>
          </a:p>
        </p:txBody>
      </p:sp>
      <p:graphicFrame>
        <p:nvGraphicFramePr>
          <p:cNvPr id="11" name="Chart 10">
            <a:extLst>
              <a:ext uri="{FF2B5EF4-FFF2-40B4-BE49-F238E27FC236}">
                <a16:creationId xmlns:a16="http://schemas.microsoft.com/office/drawing/2014/main" id="{CD556701-B001-47FF-9580-8A101F8D0468}"/>
              </a:ext>
            </a:extLst>
          </p:cNvPr>
          <p:cNvGraphicFramePr/>
          <p:nvPr>
            <p:extLst>
              <p:ext uri="{D42A27DB-BD31-4B8C-83A1-F6EECF244321}">
                <p14:modId xmlns:p14="http://schemas.microsoft.com/office/powerpoint/2010/main" val="2091421058"/>
              </p:ext>
            </p:extLst>
          </p:nvPr>
        </p:nvGraphicFramePr>
        <p:xfrm>
          <a:off x="4440834" y="1460503"/>
          <a:ext cx="4498638" cy="325698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68683437"/>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a:latin typeface="Arial" panose="020B0604020202020204" pitchFamily="34" charset="0"/>
                <a:cs typeface="Arial" panose="020B0604020202020204" pitchFamily="34" charset="0"/>
              </a:rPr>
              <a:t>License Usage</a:t>
            </a:r>
            <a:endParaRPr lang="en-IN"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22</a:t>
            </a:fld>
            <a:endParaRPr lang="en-US">
              <a:latin typeface="Arial" panose="020B0604020202020204" pitchFamily="34" charset="0"/>
              <a:cs typeface="Arial" panose="020B0604020202020204" pitchFamily="34" charset="0"/>
            </a:endParaRPr>
          </a:p>
        </p:txBody>
      </p:sp>
      <p:graphicFrame>
        <p:nvGraphicFramePr>
          <p:cNvPr id="5" name="Chart 4">
            <a:extLst>
              <a:ext uri="{FF2B5EF4-FFF2-40B4-BE49-F238E27FC236}">
                <a16:creationId xmlns:a16="http://schemas.microsoft.com/office/drawing/2014/main" id="{CA8B3EC7-F61E-4391-A4A3-E19EE1097364}"/>
              </a:ext>
            </a:extLst>
          </p:cNvPr>
          <p:cNvGraphicFramePr/>
          <p:nvPr>
            <p:extLst>
              <p:ext uri="{D42A27DB-BD31-4B8C-83A1-F6EECF244321}">
                <p14:modId xmlns:p14="http://schemas.microsoft.com/office/powerpoint/2010/main" val="965466197"/>
              </p:ext>
            </p:extLst>
          </p:nvPr>
        </p:nvGraphicFramePr>
        <p:xfrm>
          <a:off x="354107" y="894727"/>
          <a:ext cx="6358928" cy="451361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a:extLst>
              <a:ext uri="{FF2B5EF4-FFF2-40B4-BE49-F238E27FC236}">
                <a16:creationId xmlns:a16="http://schemas.microsoft.com/office/drawing/2014/main" id="{890732A6-6708-49FF-88A2-C699E798AC38}"/>
              </a:ext>
            </a:extLst>
          </p:cNvPr>
          <p:cNvGraphicFramePr>
            <a:graphicFrameLocks noGrp="1"/>
          </p:cNvGraphicFramePr>
          <p:nvPr>
            <p:extLst>
              <p:ext uri="{D42A27DB-BD31-4B8C-83A1-F6EECF244321}">
                <p14:modId xmlns:p14="http://schemas.microsoft.com/office/powerpoint/2010/main" val="3915391734"/>
              </p:ext>
            </p:extLst>
          </p:nvPr>
        </p:nvGraphicFramePr>
        <p:xfrm>
          <a:off x="6890471" y="894727"/>
          <a:ext cx="4947422" cy="343525"/>
        </p:xfrm>
        <a:graphic>
          <a:graphicData uri="http://schemas.openxmlformats.org/drawingml/2006/table">
            <a:tbl>
              <a:tblPr firstRow="1" bandRow="1">
                <a:tableStyleId>{1FECB4D8-DB02-4DC6-A0A2-4F2EBAE1DC90}</a:tableStyleId>
              </a:tblPr>
              <a:tblGrid>
                <a:gridCol w="2520175">
                  <a:extLst>
                    <a:ext uri="{9D8B030D-6E8A-4147-A177-3AD203B41FA5}">
                      <a16:colId xmlns:a16="http://schemas.microsoft.com/office/drawing/2014/main" val="3276562660"/>
                    </a:ext>
                  </a:extLst>
                </a:gridCol>
                <a:gridCol w="1229958">
                  <a:extLst>
                    <a:ext uri="{9D8B030D-6E8A-4147-A177-3AD203B41FA5}">
                      <a16:colId xmlns:a16="http://schemas.microsoft.com/office/drawing/2014/main" val="2395956062"/>
                    </a:ext>
                  </a:extLst>
                </a:gridCol>
                <a:gridCol w="1197289">
                  <a:extLst>
                    <a:ext uri="{9D8B030D-6E8A-4147-A177-3AD203B41FA5}">
                      <a16:colId xmlns:a16="http://schemas.microsoft.com/office/drawing/2014/main" val="3218371350"/>
                    </a:ext>
                  </a:extLst>
                </a:gridCol>
              </a:tblGrid>
              <a:tr h="343525">
                <a:tc>
                  <a:txBody>
                    <a:bodyPr/>
                    <a:lstStyle/>
                    <a:p>
                      <a:pPr algn="ctr"/>
                      <a:r>
                        <a:rPr lang="en-US" sz="1200">
                          <a:latin typeface="Arial" panose="020B0604020202020204" pitchFamily="34" charset="0"/>
                          <a:cs typeface="Arial" panose="020B0604020202020204" pitchFamily="34" charset="0"/>
                        </a:rPr>
                        <a:t>License</a:t>
                      </a:r>
                      <a:endParaRPr lang="en-IN" sz="12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c>
                  <a:txBody>
                    <a:bodyPr/>
                    <a:lstStyle/>
                    <a:p>
                      <a:pPr algn="ctr"/>
                      <a:r>
                        <a:rPr lang="en-US" sz="1200">
                          <a:latin typeface="Arial" panose="020B0604020202020204" pitchFamily="34" charset="0"/>
                          <a:cs typeface="Arial" panose="020B0604020202020204" pitchFamily="34" charset="0"/>
                        </a:rPr>
                        <a:t>Purchased</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a:latin typeface="Arial" panose="020B0604020202020204" pitchFamily="34" charset="0"/>
                          <a:cs typeface="Arial" panose="020B0604020202020204" pitchFamily="34" charset="0"/>
                        </a:rPr>
                        <a:t>Used</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27033032"/>
                  </a:ext>
                </a:extLst>
              </a:tr>
            </a:tbl>
          </a:graphicData>
        </a:graphic>
      </p:graphicFrame>
    </p:spTree>
    <p:extLst>
      <p:ext uri="{BB962C8B-B14F-4D97-AF65-F5344CB8AC3E}">
        <p14:creationId xmlns:p14="http://schemas.microsoft.com/office/powerpoint/2010/main" val="1629436905"/>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E2D9F1F-73DD-4BAD-8388-71237667566F}"/>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License Usage by Capacity</a:t>
            </a:r>
          </a:p>
        </p:txBody>
      </p:sp>
      <p:sp>
        <p:nvSpPr>
          <p:cNvPr id="3" name="Slide Number Placeholder 2">
            <a:extLst>
              <a:ext uri="{FF2B5EF4-FFF2-40B4-BE49-F238E27FC236}">
                <a16:creationId xmlns:a16="http://schemas.microsoft.com/office/drawing/2014/main" id="{CA904F4F-6948-481A-9190-9D702AAD2FF9}"/>
              </a:ext>
            </a:extLst>
          </p:cNvPr>
          <p:cNvSpPr>
            <a:spLocks noGrp="1"/>
          </p:cNvSpPr>
          <p:nvPr>
            <p:ph type="sldNum" sz="quarter" idx="17"/>
          </p:nvPr>
        </p:nvSpPr>
        <p:spPr/>
        <p:txBody>
          <a:bodyPr/>
          <a:lstStyle/>
          <a:p>
            <a:pPr>
              <a:defRPr/>
            </a:pPr>
            <a:fld id="{90B26002-F181-47DF-9B5E-C911611D5523}" type="slidenum">
              <a:rPr lang="en-US" smtClean="0">
                <a:latin typeface="Arial" panose="020B0604020202020204" pitchFamily="34" charset="0"/>
                <a:cs typeface="Arial" panose="020B0604020202020204" pitchFamily="34" charset="0"/>
              </a:rPr>
              <a:pPr>
                <a:defRPr/>
              </a:pPr>
              <a:t>23</a:t>
            </a:fld>
            <a:endParaRPr lang="en-US">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ED3AD44C-3286-4B8F-89DD-E701DEF236E2}"/>
              </a:ext>
            </a:extLst>
          </p:cNvPr>
          <p:cNvSpPr txBox="1"/>
          <p:nvPr/>
        </p:nvSpPr>
        <p:spPr>
          <a:xfrm>
            <a:off x="1066803" y="775416"/>
            <a:ext cx="2464238" cy="442627"/>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lIns="121877" tIns="60939" rIns="121877" bIns="60939" rtlCol="0">
            <a:spAutoFit/>
          </a:bodyPr>
          <a:lstStyle/>
          <a:p>
            <a:r>
              <a:rPr lang="en-US" dirty="0">
                <a:solidFill>
                  <a:srgbClr val="595959"/>
                </a:solidFill>
                <a:latin typeface="Arial" panose="020B0604020202020204" pitchFamily="34" charset="0"/>
                <a:cs typeface="Arial" panose="020B0604020202020204" pitchFamily="34" charset="0"/>
              </a:rPr>
              <a:t>Backup</a:t>
            </a:r>
          </a:p>
        </p:txBody>
      </p:sp>
      <p:graphicFrame>
        <p:nvGraphicFramePr>
          <p:cNvPr id="66" name="Diagram 65">
            <a:extLst>
              <a:ext uri="{FF2B5EF4-FFF2-40B4-BE49-F238E27FC236}">
                <a16:creationId xmlns:a16="http://schemas.microsoft.com/office/drawing/2014/main" id="{65D927DE-B95D-4052-85D2-876BB3FE0D0B}"/>
              </a:ext>
            </a:extLst>
          </p:cNvPr>
          <p:cNvGraphicFramePr/>
          <p:nvPr>
            <p:extLst>
              <p:ext uri="{D42A27DB-BD31-4B8C-83A1-F6EECF244321}">
                <p14:modId xmlns:p14="http://schemas.microsoft.com/office/powerpoint/2010/main" val="889192184"/>
              </p:ext>
            </p:extLst>
          </p:nvPr>
        </p:nvGraphicFramePr>
        <p:xfrm>
          <a:off x="1066803" y="1218043"/>
          <a:ext cx="2464239" cy="12269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7" name="TextBox 66">
            <a:extLst>
              <a:ext uri="{FF2B5EF4-FFF2-40B4-BE49-F238E27FC236}">
                <a16:creationId xmlns:a16="http://schemas.microsoft.com/office/drawing/2014/main" id="{3D7B8242-07E7-4664-A135-7B3B05FB324F}"/>
              </a:ext>
            </a:extLst>
          </p:cNvPr>
          <p:cNvSpPr txBox="1"/>
          <p:nvPr/>
        </p:nvSpPr>
        <p:spPr>
          <a:xfrm>
            <a:off x="1066800" y="2518254"/>
            <a:ext cx="2464238" cy="442627"/>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lIns="121877" tIns="60939" rIns="121877" bIns="60939" rtlCol="0">
            <a:spAutoFit/>
          </a:bodyPr>
          <a:lstStyle/>
          <a:p>
            <a:r>
              <a:rPr lang="en-US" dirty="0">
                <a:solidFill>
                  <a:srgbClr val="595959"/>
                </a:solidFill>
                <a:latin typeface="Arial" panose="020B0604020202020204" pitchFamily="34" charset="0"/>
                <a:cs typeface="Arial" panose="020B0604020202020204" pitchFamily="34" charset="0"/>
              </a:rPr>
              <a:t>Replication</a:t>
            </a:r>
          </a:p>
        </p:txBody>
      </p:sp>
      <p:graphicFrame>
        <p:nvGraphicFramePr>
          <p:cNvPr id="68" name="Diagram 67">
            <a:extLst>
              <a:ext uri="{FF2B5EF4-FFF2-40B4-BE49-F238E27FC236}">
                <a16:creationId xmlns:a16="http://schemas.microsoft.com/office/drawing/2014/main" id="{86EFDD03-0924-4457-8832-E36E4DD4088B}"/>
              </a:ext>
            </a:extLst>
          </p:cNvPr>
          <p:cNvGraphicFramePr/>
          <p:nvPr>
            <p:extLst>
              <p:ext uri="{D42A27DB-BD31-4B8C-83A1-F6EECF244321}">
                <p14:modId xmlns:p14="http://schemas.microsoft.com/office/powerpoint/2010/main" val="962341338"/>
              </p:ext>
            </p:extLst>
          </p:nvPr>
        </p:nvGraphicFramePr>
        <p:xfrm>
          <a:off x="1066801" y="3042978"/>
          <a:ext cx="2464239" cy="9694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9" name="TextBox 68">
            <a:extLst>
              <a:ext uri="{FF2B5EF4-FFF2-40B4-BE49-F238E27FC236}">
                <a16:creationId xmlns:a16="http://schemas.microsoft.com/office/drawing/2014/main" id="{FCD002B3-3DB7-4CE4-A9F4-AC874014AECC}"/>
              </a:ext>
            </a:extLst>
          </p:cNvPr>
          <p:cNvSpPr txBox="1"/>
          <p:nvPr/>
        </p:nvSpPr>
        <p:spPr>
          <a:xfrm>
            <a:off x="1066800" y="4351983"/>
            <a:ext cx="2464238" cy="442627"/>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lIns="121877" tIns="60939" rIns="121877" bIns="60939" rtlCol="0">
            <a:spAutoFit/>
          </a:bodyPr>
          <a:lstStyle/>
          <a:p>
            <a:r>
              <a:rPr lang="en-US" dirty="0">
                <a:solidFill>
                  <a:srgbClr val="595959"/>
                </a:solidFill>
                <a:latin typeface="Arial" panose="020B0604020202020204" pitchFamily="34" charset="0"/>
                <a:cs typeface="Arial" panose="020B0604020202020204" pitchFamily="34" charset="0"/>
              </a:rPr>
              <a:t>Snapshot</a:t>
            </a:r>
          </a:p>
        </p:txBody>
      </p:sp>
      <p:graphicFrame>
        <p:nvGraphicFramePr>
          <p:cNvPr id="70" name="Diagram 69">
            <a:extLst>
              <a:ext uri="{FF2B5EF4-FFF2-40B4-BE49-F238E27FC236}">
                <a16:creationId xmlns:a16="http://schemas.microsoft.com/office/drawing/2014/main" id="{5AB1CD98-4C74-4FD2-82BD-E1AC5A2AF964}"/>
              </a:ext>
            </a:extLst>
          </p:cNvPr>
          <p:cNvGraphicFramePr/>
          <p:nvPr>
            <p:extLst>
              <p:ext uri="{D42A27DB-BD31-4B8C-83A1-F6EECF244321}">
                <p14:modId xmlns:p14="http://schemas.microsoft.com/office/powerpoint/2010/main" val="359262985"/>
              </p:ext>
            </p:extLst>
          </p:nvPr>
        </p:nvGraphicFramePr>
        <p:xfrm>
          <a:off x="1066800" y="4867892"/>
          <a:ext cx="2464239" cy="96947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71" name="Chart 70">
            <a:extLst>
              <a:ext uri="{FF2B5EF4-FFF2-40B4-BE49-F238E27FC236}">
                <a16:creationId xmlns:a16="http://schemas.microsoft.com/office/drawing/2014/main" id="{7A7FBCA0-9495-4BFB-B966-374DC2AE2978}"/>
              </a:ext>
            </a:extLst>
          </p:cNvPr>
          <p:cNvGraphicFramePr/>
          <p:nvPr>
            <p:extLst>
              <p:ext uri="{D42A27DB-BD31-4B8C-83A1-F6EECF244321}">
                <p14:modId xmlns:p14="http://schemas.microsoft.com/office/powerpoint/2010/main" val="2256704851"/>
              </p:ext>
            </p:extLst>
          </p:nvPr>
        </p:nvGraphicFramePr>
        <p:xfrm>
          <a:off x="5358551" y="708171"/>
          <a:ext cx="6427157" cy="1512225"/>
        </p:xfrm>
        <a:graphic>
          <a:graphicData uri="http://schemas.openxmlformats.org/drawingml/2006/chart">
            <c:chart xmlns:c="http://schemas.openxmlformats.org/drawingml/2006/chart" xmlns:r="http://schemas.openxmlformats.org/officeDocument/2006/relationships" r:id="rId17"/>
          </a:graphicData>
        </a:graphic>
      </p:graphicFrame>
      <p:graphicFrame>
        <p:nvGraphicFramePr>
          <p:cNvPr id="72" name="Chart 71">
            <a:extLst>
              <a:ext uri="{FF2B5EF4-FFF2-40B4-BE49-F238E27FC236}">
                <a16:creationId xmlns:a16="http://schemas.microsoft.com/office/drawing/2014/main" id="{73507C7E-FEDB-451E-9955-E862960735AB}"/>
              </a:ext>
            </a:extLst>
          </p:cNvPr>
          <p:cNvGraphicFramePr/>
          <p:nvPr>
            <p:extLst>
              <p:ext uri="{D42A27DB-BD31-4B8C-83A1-F6EECF244321}">
                <p14:modId xmlns:p14="http://schemas.microsoft.com/office/powerpoint/2010/main" val="2588925599"/>
              </p:ext>
            </p:extLst>
          </p:nvPr>
        </p:nvGraphicFramePr>
        <p:xfrm>
          <a:off x="5358551" y="4523095"/>
          <a:ext cx="6427157" cy="1512225"/>
        </p:xfrm>
        <a:graphic>
          <a:graphicData uri="http://schemas.openxmlformats.org/drawingml/2006/chart">
            <c:chart xmlns:c="http://schemas.openxmlformats.org/drawingml/2006/chart" xmlns:r="http://schemas.openxmlformats.org/officeDocument/2006/relationships" r:id="rId18"/>
          </a:graphicData>
        </a:graphic>
      </p:graphicFrame>
      <p:graphicFrame>
        <p:nvGraphicFramePr>
          <p:cNvPr id="73" name="Chart 72">
            <a:extLst>
              <a:ext uri="{FF2B5EF4-FFF2-40B4-BE49-F238E27FC236}">
                <a16:creationId xmlns:a16="http://schemas.microsoft.com/office/drawing/2014/main" id="{36BA415A-0351-4880-B4CC-1B93FE434F13}"/>
              </a:ext>
            </a:extLst>
          </p:cNvPr>
          <p:cNvGraphicFramePr/>
          <p:nvPr>
            <p:extLst>
              <p:ext uri="{D42A27DB-BD31-4B8C-83A1-F6EECF244321}">
                <p14:modId xmlns:p14="http://schemas.microsoft.com/office/powerpoint/2010/main" val="106911808"/>
              </p:ext>
            </p:extLst>
          </p:nvPr>
        </p:nvGraphicFramePr>
        <p:xfrm>
          <a:off x="5358551" y="2615633"/>
          <a:ext cx="6427157" cy="1512225"/>
        </p:xfrm>
        <a:graphic>
          <a:graphicData uri="http://schemas.openxmlformats.org/drawingml/2006/chart">
            <c:chart xmlns:c="http://schemas.openxmlformats.org/drawingml/2006/chart" xmlns:r="http://schemas.openxmlformats.org/officeDocument/2006/relationships" r:id="rId19"/>
          </a:graphicData>
        </a:graphic>
      </p:graphicFrame>
      <p:sp>
        <p:nvSpPr>
          <p:cNvPr id="2" name="TextBox 1">
            <a:extLst>
              <a:ext uri="{FF2B5EF4-FFF2-40B4-BE49-F238E27FC236}">
                <a16:creationId xmlns:a16="http://schemas.microsoft.com/office/drawing/2014/main" id="{9CA6A961-CDCB-4A8A-9C00-70C2866D3C14}"/>
              </a:ext>
            </a:extLst>
          </p:cNvPr>
          <p:cNvSpPr txBox="1"/>
          <p:nvPr/>
        </p:nvSpPr>
        <p:spPr>
          <a:xfrm>
            <a:off x="10104585" y="1099134"/>
            <a:ext cx="2900153" cy="502702"/>
          </a:xfrm>
          <a:prstGeom prst="rect">
            <a:avLst/>
          </a:prstGeom>
        </p:spPr>
        <p:txBody>
          <a:bodyPr wrap="none" rtlCol="0">
            <a:spAutoFit/>
          </a:bodyPr>
          <a:lstStyle/>
          <a:p>
            <a:pPr>
              <a:spcAft>
                <a:spcPts val="800"/>
              </a:spcAft>
            </a:pPr>
            <a:r>
              <a:rPr lang="en-US" sz="1000">
                <a:solidFill>
                  <a:srgbClr val="4F697B"/>
                </a:solidFill>
                <a:latin typeface="Arial" panose="020B0604020202020204" pitchFamily="34" charset="0"/>
                <a:ea typeface="Open Sans" panose="020B0606030504020204" pitchFamily="34" charset="0"/>
                <a:cs typeface="Arial" panose="020B0604020202020204" pitchFamily="34" charset="0"/>
              </a:rPr>
              <a:t>Backup Size (${PeakBackupUsageUnit}) </a:t>
            </a:r>
          </a:p>
          <a:p>
            <a:pPr marL="0" indent="0" algn="l">
              <a:spcAft>
                <a:spcPts val="800"/>
              </a:spcAft>
              <a:buNone/>
            </a:pPr>
            <a:r>
              <a:rPr lang="en-US" sz="1000">
                <a:solidFill>
                  <a:srgbClr val="4F697B"/>
                </a:solidFill>
                <a:latin typeface="Arial" panose="020B0604020202020204" pitchFamily="34" charset="0"/>
                <a:ea typeface="Open Sans" panose="020B0606030504020204" pitchFamily="34" charset="0"/>
                <a:cs typeface="Arial" panose="020B0604020202020204" pitchFamily="34" charset="0"/>
              </a:rPr>
              <a:t>Backup Purchased (${BackupPurchasedUnit})</a:t>
            </a:r>
          </a:p>
        </p:txBody>
      </p:sp>
      <p:sp>
        <p:nvSpPr>
          <p:cNvPr id="14" name="TextBox 13">
            <a:extLst>
              <a:ext uri="{FF2B5EF4-FFF2-40B4-BE49-F238E27FC236}">
                <a16:creationId xmlns:a16="http://schemas.microsoft.com/office/drawing/2014/main" id="{54FF4722-2AAE-4555-B43C-11BF0C0BEFA6}"/>
              </a:ext>
            </a:extLst>
          </p:cNvPr>
          <p:cNvSpPr txBox="1"/>
          <p:nvPr/>
        </p:nvSpPr>
        <p:spPr>
          <a:xfrm>
            <a:off x="10109208" y="3052623"/>
            <a:ext cx="2977097" cy="502702"/>
          </a:xfrm>
          <a:prstGeom prst="rect">
            <a:avLst/>
          </a:prstGeom>
        </p:spPr>
        <p:txBody>
          <a:bodyPr wrap="none" rtlCol="0">
            <a:spAutoFit/>
          </a:bodyPr>
          <a:lstStyle/>
          <a:p>
            <a:pPr>
              <a:spcAft>
                <a:spcPts val="800"/>
              </a:spcAft>
            </a:pPr>
            <a:r>
              <a:rPr lang="en-US" sz="1000">
                <a:solidFill>
                  <a:srgbClr val="4F697B"/>
                </a:solidFill>
                <a:latin typeface="Arial" panose="020B0604020202020204" pitchFamily="34" charset="0"/>
                <a:ea typeface="Open Sans" panose="020B0606030504020204" pitchFamily="34" charset="0"/>
                <a:cs typeface="Arial" panose="020B0604020202020204" pitchFamily="34" charset="0"/>
              </a:rPr>
              <a:t>Replication Size (${PeakReplUsageUnit}) </a:t>
            </a:r>
          </a:p>
          <a:p>
            <a:pPr>
              <a:spcAft>
                <a:spcPts val="800"/>
              </a:spcAft>
            </a:pPr>
            <a:r>
              <a:rPr lang="en-US" sz="1000">
                <a:solidFill>
                  <a:srgbClr val="4F697B"/>
                </a:solidFill>
                <a:latin typeface="Arial" panose="020B0604020202020204" pitchFamily="34" charset="0"/>
                <a:ea typeface="Open Sans" panose="020B0606030504020204" pitchFamily="34" charset="0"/>
                <a:cs typeface="Arial" panose="020B0604020202020204" pitchFamily="34" charset="0"/>
              </a:rPr>
              <a:t>Replication Purchased (${ReplPurchasedUnit}) </a:t>
            </a:r>
            <a:endParaRPr lang="en-US" sz="1000" dirty="0" err="1">
              <a:solidFill>
                <a:srgbClr val="4F697B"/>
              </a:solidFill>
              <a:latin typeface="Arial" panose="020B0604020202020204" pitchFamily="34" charset="0"/>
              <a:ea typeface="Open Sans" panose="020B0606030504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04588425-2FEA-40D7-B7F5-B2C7F196C5DC}"/>
              </a:ext>
            </a:extLst>
          </p:cNvPr>
          <p:cNvSpPr txBox="1"/>
          <p:nvPr/>
        </p:nvSpPr>
        <p:spPr>
          <a:xfrm>
            <a:off x="10109203" y="4927601"/>
            <a:ext cx="3054041" cy="502702"/>
          </a:xfrm>
          <a:prstGeom prst="rect">
            <a:avLst/>
          </a:prstGeom>
        </p:spPr>
        <p:txBody>
          <a:bodyPr wrap="none" rtlCol="0">
            <a:spAutoFit/>
          </a:bodyPr>
          <a:lstStyle/>
          <a:p>
            <a:pPr>
              <a:spcAft>
                <a:spcPts val="800"/>
              </a:spcAft>
            </a:pPr>
            <a:r>
              <a:rPr lang="en-US" sz="1000">
                <a:solidFill>
                  <a:srgbClr val="4F697B"/>
                </a:solidFill>
                <a:latin typeface="Arial" panose="020B0604020202020204" pitchFamily="34" charset="0"/>
                <a:ea typeface="Open Sans" panose="020B0606030504020204" pitchFamily="34" charset="0"/>
                <a:cs typeface="Arial" panose="020B0604020202020204" pitchFamily="34" charset="0"/>
              </a:rPr>
              <a:t>Snapshot Size (${PeakSnapshotUsageUnit}) </a:t>
            </a:r>
          </a:p>
          <a:p>
            <a:pPr>
              <a:spcAft>
                <a:spcPts val="800"/>
              </a:spcAft>
            </a:pPr>
            <a:r>
              <a:rPr lang="en-US" sz="1000">
                <a:solidFill>
                  <a:srgbClr val="4F697B"/>
                </a:solidFill>
                <a:latin typeface="Arial" panose="020B0604020202020204" pitchFamily="34" charset="0"/>
                <a:ea typeface="Open Sans" panose="020B0606030504020204" pitchFamily="34" charset="0"/>
                <a:cs typeface="Arial" panose="020B0604020202020204" pitchFamily="34" charset="0"/>
              </a:rPr>
              <a:t>Snapshot Purchased (${SnapshotPurchasedUnit}) </a:t>
            </a:r>
            <a:endParaRPr lang="en-US" sz="1000" dirty="0" err="1">
              <a:solidFill>
                <a:srgbClr val="4F697B"/>
              </a:solidFill>
              <a:latin typeface="Arial" panose="020B0604020202020204" pitchFamily="34" charset="0"/>
              <a:ea typeface="Open Sans" panose="020B0606030504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9C1AA3AD-5A61-493E-ACE2-BFBCC4EC6454}"/>
              </a:ext>
            </a:extLst>
          </p:cNvPr>
          <p:cNvPicPr>
            <a:picLocks noChangeAspect="1"/>
          </p:cNvPicPr>
          <p:nvPr/>
        </p:nvPicPr>
        <p:blipFill>
          <a:blip r:embed="rId20"/>
          <a:stretch>
            <a:fillRect/>
          </a:stretch>
        </p:blipFill>
        <p:spPr>
          <a:xfrm>
            <a:off x="9790260" y="1150460"/>
            <a:ext cx="314325" cy="400050"/>
          </a:xfrm>
          <a:prstGeom prst="rect">
            <a:avLst/>
          </a:prstGeom>
        </p:spPr>
      </p:pic>
      <p:pic>
        <p:nvPicPr>
          <p:cNvPr id="6" name="Picture 5">
            <a:extLst>
              <a:ext uri="{FF2B5EF4-FFF2-40B4-BE49-F238E27FC236}">
                <a16:creationId xmlns:a16="http://schemas.microsoft.com/office/drawing/2014/main" id="{1315D33D-D595-4353-912B-43781E1C8861}"/>
              </a:ext>
            </a:extLst>
          </p:cNvPr>
          <p:cNvPicPr>
            <a:picLocks noChangeAspect="1"/>
          </p:cNvPicPr>
          <p:nvPr/>
        </p:nvPicPr>
        <p:blipFill>
          <a:blip r:embed="rId20"/>
          <a:stretch>
            <a:fillRect/>
          </a:stretch>
        </p:blipFill>
        <p:spPr>
          <a:xfrm>
            <a:off x="9790259" y="3103949"/>
            <a:ext cx="314325" cy="400050"/>
          </a:xfrm>
          <a:prstGeom prst="rect">
            <a:avLst/>
          </a:prstGeom>
        </p:spPr>
      </p:pic>
      <p:pic>
        <p:nvPicPr>
          <p:cNvPr id="7" name="Picture 6">
            <a:extLst>
              <a:ext uri="{FF2B5EF4-FFF2-40B4-BE49-F238E27FC236}">
                <a16:creationId xmlns:a16="http://schemas.microsoft.com/office/drawing/2014/main" id="{24E1D8A7-7FF2-47CD-82DA-43CD08ECA93D}"/>
              </a:ext>
            </a:extLst>
          </p:cNvPr>
          <p:cNvPicPr>
            <a:picLocks noChangeAspect="1"/>
          </p:cNvPicPr>
          <p:nvPr/>
        </p:nvPicPr>
        <p:blipFill>
          <a:blip r:embed="rId20"/>
          <a:stretch>
            <a:fillRect/>
          </a:stretch>
        </p:blipFill>
        <p:spPr>
          <a:xfrm>
            <a:off x="9790259" y="4978927"/>
            <a:ext cx="314325" cy="400050"/>
          </a:xfrm>
          <a:prstGeom prst="rect">
            <a:avLst/>
          </a:prstGeom>
        </p:spPr>
      </p:pic>
    </p:spTree>
    <p:extLst>
      <p:ext uri="{BB962C8B-B14F-4D97-AF65-F5344CB8AC3E}">
        <p14:creationId xmlns:p14="http://schemas.microsoft.com/office/powerpoint/2010/main" val="855903939"/>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6FF5B-ACCD-497E-9E42-CBFC4EE10EB0}"/>
              </a:ext>
            </a:extLst>
          </p:cNvPr>
          <p:cNvSpPr>
            <a:spLocks noGrp="1"/>
          </p:cNvSpPr>
          <p:nvPr>
            <p:ph type="title"/>
          </p:nvPr>
        </p:nvSpPr>
        <p:spPr>
          <a:xfrm>
            <a:off x="1949450" y="2875002"/>
            <a:ext cx="8293100" cy="1107996"/>
          </a:xfrm>
        </p:spPr>
        <p:txBody>
          <a:bodyPr/>
          <a:lstStyle/>
          <a:p>
            <a:pPr fontAlgn="auto">
              <a:spcAft>
                <a:spcPts val="0"/>
              </a:spcAft>
              <a:defRPr/>
            </a:pPr>
            <a:r>
              <a:rPr lang="en-CA" dirty="0">
                <a:latin typeface="Arial" panose="020B0604020202020204" pitchFamily="34" charset="0"/>
                <a:cs typeface="Arial" panose="020B0604020202020204" pitchFamily="34" charset="0"/>
              </a:rPr>
              <a:t>Incidents Trending</a:t>
            </a:r>
            <a:endParaRPr lang="en-US" dirty="0">
              <a:solidFill>
                <a:schemeClr val="accent2"/>
              </a:solidFill>
              <a:latin typeface="Arial" panose="020B0604020202020204" pitchFamily="34" charset="0"/>
              <a:cs typeface="Arial" panose="020B0604020202020204" pitchFamily="34" charset="0"/>
            </a:endParaRPr>
          </a:p>
        </p:txBody>
      </p:sp>
      <p:sp>
        <p:nvSpPr>
          <p:cNvPr id="41987" name="Slide Number Placeholder 3">
            <a:extLst>
              <a:ext uri="{FF2B5EF4-FFF2-40B4-BE49-F238E27FC236}">
                <a16:creationId xmlns:a16="http://schemas.microsoft.com/office/drawing/2014/main" id="{218F4D37-8329-4E5F-B2EF-99C4F00C5B43}"/>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F5F02216-C321-41CD-8CC8-F08470DF4FF6}" type="slidenum">
              <a:rPr lang="en-US" altLang="en-US" smtClean="0">
                <a:solidFill>
                  <a:schemeClr val="bg2"/>
                </a:solidFill>
                <a:latin typeface="Arial" panose="020B0604020202020204" pitchFamily="34" charset="0"/>
                <a:cs typeface="Arial" panose="020B0604020202020204" pitchFamily="34" charset="0"/>
              </a:rPr>
              <a:pPr fontAlgn="base">
                <a:spcBef>
                  <a:spcPct val="0"/>
                </a:spcBef>
                <a:spcAft>
                  <a:spcPct val="0"/>
                </a:spcAft>
              </a:pPr>
              <a:t>24</a:t>
            </a:fld>
            <a:endParaRPr lang="en-US" altLang="en-US">
              <a:solidFill>
                <a:schemeClr val="bg2"/>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909036235"/>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Incidents Trending – Year Over Year</a:t>
            </a:r>
            <a:endParaRPr lang="en-IN"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25</a:t>
            </a:fld>
            <a:endParaRPr lang="en-US">
              <a:latin typeface="Arial" panose="020B0604020202020204" pitchFamily="34" charset="0"/>
              <a:cs typeface="Arial" panose="020B0604020202020204" pitchFamily="34" charset="0"/>
            </a:endParaRPr>
          </a:p>
        </p:txBody>
      </p:sp>
      <p:graphicFrame>
        <p:nvGraphicFramePr>
          <p:cNvPr id="8" name="Chart 7">
            <a:extLst>
              <a:ext uri="{FF2B5EF4-FFF2-40B4-BE49-F238E27FC236}">
                <a16:creationId xmlns:a16="http://schemas.microsoft.com/office/drawing/2014/main" id="{33331DAA-77FA-45A1-BA9C-AF9337F93E5D}"/>
              </a:ext>
            </a:extLst>
          </p:cNvPr>
          <p:cNvGraphicFramePr/>
          <p:nvPr>
            <p:extLst>
              <p:ext uri="{D42A27DB-BD31-4B8C-83A1-F6EECF244321}">
                <p14:modId xmlns:p14="http://schemas.microsoft.com/office/powerpoint/2010/main" val="2160668535"/>
              </p:ext>
            </p:extLst>
          </p:nvPr>
        </p:nvGraphicFramePr>
        <p:xfrm>
          <a:off x="1066800" y="594866"/>
          <a:ext cx="9701212" cy="3569854"/>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 Placeholder 8">
            <a:extLst>
              <a:ext uri="{FF2B5EF4-FFF2-40B4-BE49-F238E27FC236}">
                <a16:creationId xmlns:a16="http://schemas.microsoft.com/office/drawing/2014/main" id="{50703291-7F1A-43E0-8A8A-4212D2789018}"/>
              </a:ext>
            </a:extLst>
          </p:cNvPr>
          <p:cNvSpPr txBox="1">
            <a:spLocks/>
          </p:cNvSpPr>
          <p:nvPr/>
        </p:nvSpPr>
        <p:spPr>
          <a:xfrm>
            <a:off x="1066800" y="4405575"/>
            <a:ext cx="6111922" cy="1676400"/>
          </a:xfrm>
          <a:prstGeom prst="rect">
            <a:avLst/>
          </a:prstGeom>
        </p:spPr>
        <p:txBody>
          <a:bodyPr/>
          <a:lstStyle>
            <a:lvl1pPr marL="182563" indent="-182563" algn="l" rtl="0" eaLnBrk="1" fontAlgn="base" hangingPunct="1">
              <a:lnSpc>
                <a:spcPts val="2400"/>
              </a:lnSpc>
              <a:spcBef>
                <a:spcPts val="600"/>
              </a:spcBef>
              <a:spcAft>
                <a:spcPct val="0"/>
              </a:spcAft>
              <a:buClr>
                <a:srgbClr val="4F697B"/>
              </a:buClr>
              <a:buFont typeface="Arial" panose="020B0604020202020204" pitchFamily="34" charset="0"/>
              <a:buChar char="•"/>
              <a:defRPr sz="2000" kern="1200">
                <a:solidFill>
                  <a:srgbClr val="4F697B"/>
                </a:solidFill>
                <a:latin typeface="+mn-lt"/>
                <a:ea typeface="Open Sans" panose="020B0606030504020204" pitchFamily="34" charset="0"/>
                <a:cs typeface="Open Sans" panose="020B0606030504020204" pitchFamily="34" charset="0"/>
              </a:defRPr>
            </a:lvl1pPr>
            <a:lvl2pPr marL="90488" indent="-117475" algn="l" rtl="0" eaLnBrk="1" fontAlgn="base" hangingPunct="1">
              <a:lnSpc>
                <a:spcPct val="950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2pPr>
            <a:lvl3pPr marL="466344"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3pPr>
            <a:lvl4pPr marL="755650"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4pPr>
            <a:lvl5pPr marL="1042988"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5pPr>
            <a:lvl6pPr marL="1325880" indent="-182880" algn="l" defTabSz="914400" rtl="0" eaLnBrk="1" latinLnBrk="0" hangingPunct="1">
              <a:lnSpc>
                <a:spcPts val="2400"/>
              </a:lnSpc>
              <a:spcBef>
                <a:spcPts val="500"/>
              </a:spcBef>
              <a:buClr>
                <a:schemeClr val="tx1">
                  <a:lumMod val="50000"/>
                  <a:lumOff val="50000"/>
                </a:schemeClr>
              </a:buClr>
              <a:buFont typeface="Arial" panose="020B0604020202020204" pitchFamily="34" charset="0"/>
              <a:buChar char="•"/>
              <a:defRPr sz="1600" kern="1200">
                <a:solidFill>
                  <a:srgbClr val="595959"/>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82880" indent="-182880" defTabSz="457113">
              <a:lnSpc>
                <a:spcPct val="100000"/>
              </a:lnSpc>
              <a:spcAft>
                <a:spcPts val="1200"/>
              </a:spcAft>
              <a:buClr>
                <a:srgbClr val="595959"/>
              </a:buClr>
              <a:buFont typeface="Arial" charset="0"/>
              <a:buChar char="•"/>
            </a:pPr>
            <a:r>
              <a:rPr lang="en-US" sz="1400">
                <a:solidFill>
                  <a:srgbClr val="595959"/>
                </a:solidFill>
                <a:latin typeface="Arial" panose="020B0604020202020204" pitchFamily="34" charset="0"/>
                <a:ea typeface="Tahoma" charset="0"/>
                <a:cs typeface="Arial" panose="020B0604020202020204" pitchFamily="34" charset="0"/>
              </a:rPr>
              <a:t>${CustomerName} opened ${CasesPerMonthQ1} incidents during ${Quarter1}. </a:t>
            </a:r>
            <a:r>
              <a:rPr lang="en-US" sz="1400" dirty="0">
                <a:solidFill>
                  <a:srgbClr val="595959"/>
                </a:solidFill>
                <a:latin typeface="Arial" panose="020B0604020202020204" pitchFamily="34" charset="0"/>
                <a:ea typeface="Tahoma" charset="0"/>
                <a:cs typeface="Arial" panose="020B0604020202020204" pitchFamily="34" charset="0"/>
              </a:rPr>
              <a:t>This is lower </a:t>
            </a:r>
            <a:r>
              <a:rPr lang="en-US" sz="1400">
                <a:solidFill>
                  <a:srgbClr val="595959"/>
                </a:solidFill>
                <a:latin typeface="Arial" panose="020B0604020202020204" pitchFamily="34" charset="0"/>
                <a:ea typeface="Tahoma" charset="0"/>
                <a:cs typeface="Arial" panose="020B0604020202020204" pitchFamily="34" charset="0"/>
              </a:rPr>
              <a:t>than ${Quarter2} </a:t>
            </a:r>
            <a:r>
              <a:rPr lang="en-US" sz="1400" dirty="0">
                <a:solidFill>
                  <a:srgbClr val="595959"/>
                </a:solidFill>
                <a:latin typeface="Arial" panose="020B0604020202020204" pitchFamily="34" charset="0"/>
                <a:ea typeface="Tahoma" charset="0"/>
                <a:cs typeface="Arial" panose="020B0604020202020204" pitchFamily="34" charset="0"/>
              </a:rPr>
              <a:t>where the </a:t>
            </a:r>
            <a:r>
              <a:rPr lang="en-US" sz="1400">
                <a:solidFill>
                  <a:srgbClr val="595959"/>
                </a:solidFill>
                <a:latin typeface="Arial" panose="020B0604020202020204" pitchFamily="34" charset="0"/>
                <a:ea typeface="Tahoma" charset="0"/>
                <a:cs typeface="Arial" panose="020B0604020202020204" pitchFamily="34" charset="0"/>
              </a:rPr>
              <a:t>average incident </a:t>
            </a:r>
            <a:r>
              <a:rPr lang="en-US" sz="1400" dirty="0">
                <a:solidFill>
                  <a:srgbClr val="595959"/>
                </a:solidFill>
                <a:latin typeface="Arial" panose="020B0604020202020204" pitchFamily="34" charset="0"/>
                <a:ea typeface="Tahoma" charset="0"/>
                <a:cs typeface="Arial" panose="020B0604020202020204" pitchFamily="34" charset="0"/>
              </a:rPr>
              <a:t>load per month </a:t>
            </a:r>
            <a:r>
              <a:rPr lang="en-US" sz="1400">
                <a:solidFill>
                  <a:srgbClr val="595959"/>
                </a:solidFill>
                <a:latin typeface="Arial" panose="020B0604020202020204" pitchFamily="34" charset="0"/>
                <a:ea typeface="Tahoma" charset="0"/>
                <a:cs typeface="Arial" panose="020B0604020202020204" pitchFamily="34" charset="0"/>
              </a:rPr>
              <a:t>was ${CasesPerMonthQ2} incidents. </a:t>
            </a:r>
            <a:endParaRPr lang="en-US" sz="1400" dirty="0">
              <a:solidFill>
                <a:srgbClr val="595959"/>
              </a:solidFill>
              <a:latin typeface="Arial" panose="020B0604020202020204" pitchFamily="34" charset="0"/>
              <a:ea typeface="Tahoma" charset="0"/>
              <a:cs typeface="Arial" panose="020B0604020202020204" pitchFamily="34" charset="0"/>
            </a:endParaRPr>
          </a:p>
        </p:txBody>
      </p:sp>
      <p:graphicFrame>
        <p:nvGraphicFramePr>
          <p:cNvPr id="10" name="Table 9">
            <a:extLst>
              <a:ext uri="{FF2B5EF4-FFF2-40B4-BE49-F238E27FC236}">
                <a16:creationId xmlns:a16="http://schemas.microsoft.com/office/drawing/2014/main" id="{F5BE97B0-60F3-4550-9D62-FCD2DF1B83CA}"/>
              </a:ext>
            </a:extLst>
          </p:cNvPr>
          <p:cNvGraphicFramePr>
            <a:graphicFrameLocks noGrp="1"/>
          </p:cNvGraphicFramePr>
          <p:nvPr>
            <p:extLst>
              <p:ext uri="{D42A27DB-BD31-4B8C-83A1-F6EECF244321}">
                <p14:modId xmlns:p14="http://schemas.microsoft.com/office/powerpoint/2010/main" val="1818879000"/>
              </p:ext>
            </p:extLst>
          </p:nvPr>
        </p:nvGraphicFramePr>
        <p:xfrm>
          <a:off x="8091356" y="4405574"/>
          <a:ext cx="2676656" cy="335280"/>
        </p:xfrm>
        <a:graphic>
          <a:graphicData uri="http://schemas.openxmlformats.org/drawingml/2006/table">
            <a:tbl>
              <a:tblPr firstRow="1" bandRow="1">
                <a:tableStyleId>{EB344D84-9AFB-497E-A393-DC336BA19D2E}</a:tableStyleId>
              </a:tblPr>
              <a:tblGrid>
                <a:gridCol w="1180074">
                  <a:extLst>
                    <a:ext uri="{9D8B030D-6E8A-4147-A177-3AD203B41FA5}">
                      <a16:colId xmlns:a16="http://schemas.microsoft.com/office/drawing/2014/main" val="20000"/>
                    </a:ext>
                  </a:extLst>
                </a:gridCol>
                <a:gridCol w="1496582">
                  <a:extLst>
                    <a:ext uri="{9D8B030D-6E8A-4147-A177-3AD203B41FA5}">
                      <a16:colId xmlns:a16="http://schemas.microsoft.com/office/drawing/2014/main" val="20001"/>
                    </a:ext>
                  </a:extLst>
                </a:gridCol>
              </a:tblGrid>
              <a:tr h="326113">
                <a:tc>
                  <a:txBody>
                    <a:bodyPr/>
                    <a:lstStyle/>
                    <a:p>
                      <a:r>
                        <a:rPr lang="en-US" sz="1400" dirty="0">
                          <a:latin typeface="Arial" panose="020B0604020202020204" pitchFamily="34" charset="0"/>
                          <a:cs typeface="Arial" panose="020B0604020202020204" pitchFamily="34" charset="0"/>
                        </a:rPr>
                        <a:t>Year</a:t>
                      </a:r>
                    </a:p>
                  </a:txBody>
                  <a:tcPr marL="121888" marR="121888" marT="60960" marB="60960"/>
                </a:tc>
                <a:tc>
                  <a:txBody>
                    <a:bodyPr/>
                    <a:lstStyle/>
                    <a:p>
                      <a:r>
                        <a:rPr lang="en-US" sz="1400">
                          <a:latin typeface="Arial" panose="020B0604020202020204" pitchFamily="34" charset="0"/>
                          <a:cs typeface="Arial" panose="020B0604020202020204" pitchFamily="34" charset="0"/>
                        </a:rPr>
                        <a:t>Incidents</a:t>
                      </a:r>
                    </a:p>
                  </a:txBody>
                  <a:tcPr marL="121888" marR="121888" marT="60960" marB="60960"/>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155071017"/>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Incidents by Commcell</a:t>
            </a:r>
            <a:endParaRPr lang="en-IN"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26</a:t>
            </a:fld>
            <a:endParaRPr lang="en-US">
              <a:latin typeface="Arial" panose="020B0604020202020204" pitchFamily="34" charset="0"/>
              <a:cs typeface="Arial" panose="020B0604020202020204" pitchFamily="34" charset="0"/>
            </a:endParaRPr>
          </a:p>
        </p:txBody>
      </p:sp>
      <p:graphicFrame>
        <p:nvGraphicFramePr>
          <p:cNvPr id="5" name="Chart 4">
            <a:extLst>
              <a:ext uri="{FF2B5EF4-FFF2-40B4-BE49-F238E27FC236}">
                <a16:creationId xmlns:a16="http://schemas.microsoft.com/office/drawing/2014/main" id="{A93B7CE4-25A1-4651-9309-9A13B3021AE4}"/>
              </a:ext>
            </a:extLst>
          </p:cNvPr>
          <p:cNvGraphicFramePr/>
          <p:nvPr>
            <p:extLst>
              <p:ext uri="{D42A27DB-BD31-4B8C-83A1-F6EECF244321}">
                <p14:modId xmlns:p14="http://schemas.microsoft.com/office/powerpoint/2010/main" val="1146566660"/>
              </p:ext>
            </p:extLst>
          </p:nvPr>
        </p:nvGraphicFramePr>
        <p:xfrm>
          <a:off x="968982" y="824210"/>
          <a:ext cx="10254035" cy="520957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80846566"/>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Incidents per Contact</a:t>
            </a:r>
            <a:endParaRPr lang="en-IN"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27</a:t>
            </a:fld>
            <a:endParaRPr lang="en-US">
              <a:latin typeface="Arial" panose="020B0604020202020204" pitchFamily="34" charset="0"/>
              <a:cs typeface="Arial" panose="020B0604020202020204" pitchFamily="34" charset="0"/>
            </a:endParaRPr>
          </a:p>
        </p:txBody>
      </p:sp>
      <p:graphicFrame>
        <p:nvGraphicFramePr>
          <p:cNvPr id="8" name="Table 7">
            <a:extLst>
              <a:ext uri="{FF2B5EF4-FFF2-40B4-BE49-F238E27FC236}">
                <a16:creationId xmlns:a16="http://schemas.microsoft.com/office/drawing/2014/main" id="{2D3EC90D-241F-4F7B-AEF6-91242AE76F66}"/>
              </a:ext>
            </a:extLst>
          </p:cNvPr>
          <p:cNvGraphicFramePr>
            <a:graphicFrameLocks noGrp="1"/>
          </p:cNvGraphicFramePr>
          <p:nvPr>
            <p:extLst>
              <p:ext uri="{D42A27DB-BD31-4B8C-83A1-F6EECF244321}">
                <p14:modId xmlns:p14="http://schemas.microsoft.com/office/powerpoint/2010/main" val="1665055161"/>
              </p:ext>
            </p:extLst>
          </p:nvPr>
        </p:nvGraphicFramePr>
        <p:xfrm>
          <a:off x="3352800" y="599152"/>
          <a:ext cx="5486400" cy="343525"/>
        </p:xfrm>
        <a:graphic>
          <a:graphicData uri="http://schemas.openxmlformats.org/drawingml/2006/table">
            <a:tbl>
              <a:tblPr firstRow="1" bandRow="1">
                <a:tableStyleId>{1FECB4D8-DB02-4DC6-A0A2-4F2EBAE1DC90}</a:tableStyleId>
              </a:tblPr>
              <a:tblGrid>
                <a:gridCol w="3734780">
                  <a:extLst>
                    <a:ext uri="{9D8B030D-6E8A-4147-A177-3AD203B41FA5}">
                      <a16:colId xmlns:a16="http://schemas.microsoft.com/office/drawing/2014/main" val="3276562660"/>
                    </a:ext>
                  </a:extLst>
                </a:gridCol>
                <a:gridCol w="1751620">
                  <a:extLst>
                    <a:ext uri="{9D8B030D-6E8A-4147-A177-3AD203B41FA5}">
                      <a16:colId xmlns:a16="http://schemas.microsoft.com/office/drawing/2014/main" val="2395956062"/>
                    </a:ext>
                  </a:extLst>
                </a:gridCol>
              </a:tblGrid>
              <a:tr h="343525">
                <a:tc>
                  <a:txBody>
                    <a:bodyPr/>
                    <a:lstStyle/>
                    <a:p>
                      <a:pPr algn="ctr"/>
                      <a:r>
                        <a:rPr lang="en-US" sz="1200" dirty="0">
                          <a:latin typeface="Arial" panose="020B0604020202020204" pitchFamily="34" charset="0"/>
                          <a:cs typeface="Arial" panose="020B0604020202020204" pitchFamily="34" charset="0"/>
                        </a:rPr>
                        <a:t>Contact</a:t>
                      </a:r>
                      <a:endParaRPr lang="en-IN" sz="12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c>
                  <a:txBody>
                    <a:bodyPr/>
                    <a:lstStyle/>
                    <a:p>
                      <a:pPr algn="ctr"/>
                      <a:r>
                        <a:rPr lang="en-US" sz="1200">
                          <a:latin typeface="Arial" panose="020B0604020202020204" pitchFamily="34" charset="0"/>
                          <a:cs typeface="Arial" panose="020B0604020202020204" pitchFamily="34" charset="0"/>
                        </a:rPr>
                        <a:t>Incidents</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27033032"/>
                  </a:ext>
                </a:extLst>
              </a:tr>
            </a:tbl>
          </a:graphicData>
        </a:graphic>
      </p:graphicFrame>
    </p:spTree>
    <p:extLst>
      <p:ext uri="{BB962C8B-B14F-4D97-AF65-F5344CB8AC3E}">
        <p14:creationId xmlns:p14="http://schemas.microsoft.com/office/powerpoint/2010/main" val="417864980"/>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Incidents Escalated to Development</a:t>
            </a:r>
            <a:endParaRPr lang="en-IN"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28</a:t>
            </a:fld>
            <a:endParaRPr lang="en-US">
              <a:latin typeface="Arial" panose="020B0604020202020204" pitchFamily="34" charset="0"/>
              <a:cs typeface="Arial" panose="020B0604020202020204" pitchFamily="34" charset="0"/>
            </a:endParaRPr>
          </a:p>
        </p:txBody>
      </p:sp>
      <p:graphicFrame>
        <p:nvGraphicFramePr>
          <p:cNvPr id="5" name="Chart 4">
            <a:extLst>
              <a:ext uri="{FF2B5EF4-FFF2-40B4-BE49-F238E27FC236}">
                <a16:creationId xmlns:a16="http://schemas.microsoft.com/office/drawing/2014/main" id="{8C96F2FD-F056-4C31-9349-898C65725239}"/>
              </a:ext>
            </a:extLst>
          </p:cNvPr>
          <p:cNvGraphicFramePr/>
          <p:nvPr>
            <p:extLst>
              <p:ext uri="{D42A27DB-BD31-4B8C-83A1-F6EECF244321}">
                <p14:modId xmlns:p14="http://schemas.microsoft.com/office/powerpoint/2010/main" val="2168548665"/>
              </p:ext>
            </p:extLst>
          </p:nvPr>
        </p:nvGraphicFramePr>
        <p:xfrm>
          <a:off x="1066799" y="928049"/>
          <a:ext cx="10203763" cy="359258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94877513-D11C-4C37-891C-AF7DA5C0FF87}"/>
              </a:ext>
            </a:extLst>
          </p:cNvPr>
          <p:cNvSpPr txBox="1"/>
          <p:nvPr/>
        </p:nvSpPr>
        <p:spPr>
          <a:xfrm>
            <a:off x="1066799" y="4746013"/>
            <a:ext cx="10203763" cy="923287"/>
          </a:xfrm>
          <a:prstGeom prst="rect">
            <a:avLst/>
          </a:prstGeom>
          <a:noFill/>
        </p:spPr>
        <p:txBody>
          <a:bodyPr wrap="square" lIns="121877" tIns="60939" rIns="121877" bIns="60939" rtlCol="0">
            <a:spAutoFit/>
          </a:bodyPr>
          <a:lstStyle/>
          <a:p>
            <a:pPr marL="182880" indent="-182880" defTabSz="457113">
              <a:spcAft>
                <a:spcPts val="1200"/>
              </a:spcAft>
              <a:buClr>
                <a:schemeClr val="bg1">
                  <a:lumMod val="50000"/>
                </a:schemeClr>
              </a:buClr>
              <a:buFont typeface="Arial" charset="0"/>
              <a:buChar char="•"/>
            </a:pPr>
            <a:r>
              <a:rPr lang="en-US" sz="1400" dirty="0">
                <a:solidFill>
                  <a:srgbClr val="595959"/>
                </a:solidFill>
                <a:latin typeface="Arial" panose="020B0604020202020204" pitchFamily="34" charset="0"/>
                <a:ea typeface="Tahoma" charset="0"/>
                <a:cs typeface="Arial" panose="020B0604020202020204" pitchFamily="34" charset="0"/>
              </a:rPr>
              <a:t>We noted a total </a:t>
            </a:r>
            <a:r>
              <a:rPr lang="en-US" sz="1400">
                <a:solidFill>
                  <a:srgbClr val="595959"/>
                </a:solidFill>
                <a:latin typeface="Arial" panose="020B0604020202020204" pitchFamily="34" charset="0"/>
                <a:ea typeface="Tahoma" charset="0"/>
                <a:cs typeface="Arial" panose="020B0604020202020204" pitchFamily="34" charset="0"/>
              </a:rPr>
              <a:t>of ${DevEscalationQ1} incidents </a:t>
            </a:r>
            <a:r>
              <a:rPr lang="en-US" sz="1400" dirty="0">
                <a:solidFill>
                  <a:srgbClr val="595959"/>
                </a:solidFill>
                <a:latin typeface="Arial" panose="020B0604020202020204" pitchFamily="34" charset="0"/>
                <a:ea typeface="Tahoma" charset="0"/>
                <a:cs typeface="Arial" panose="020B0604020202020204" pitchFamily="34" charset="0"/>
              </a:rPr>
              <a:t>escalated to development </a:t>
            </a:r>
            <a:r>
              <a:rPr lang="en-US" sz="1400">
                <a:solidFill>
                  <a:srgbClr val="595959"/>
                </a:solidFill>
                <a:latin typeface="Arial" panose="020B0604020202020204" pitchFamily="34" charset="0"/>
                <a:ea typeface="Tahoma" charset="0"/>
                <a:cs typeface="Arial" panose="020B0604020202020204" pitchFamily="34" charset="0"/>
              </a:rPr>
              <a:t>during ${Quarter1}</a:t>
            </a:r>
            <a:endParaRPr lang="en-US" sz="1400" dirty="0">
              <a:solidFill>
                <a:srgbClr val="595959"/>
              </a:solidFill>
              <a:latin typeface="Arial" panose="020B0604020202020204" pitchFamily="34" charset="0"/>
              <a:ea typeface="Tahoma" charset="0"/>
              <a:cs typeface="Arial" panose="020B0604020202020204" pitchFamily="34" charset="0"/>
            </a:endParaRPr>
          </a:p>
          <a:p>
            <a:pPr marL="182880" lvl="1" indent="-182880" defTabSz="457113">
              <a:spcAft>
                <a:spcPts val="1200"/>
              </a:spcAft>
              <a:buClr>
                <a:schemeClr val="bg1">
                  <a:lumMod val="50000"/>
                </a:schemeClr>
              </a:buClr>
              <a:buFont typeface="Arial" charset="0"/>
              <a:buChar char="•"/>
            </a:pPr>
            <a:r>
              <a:rPr lang="en-US" sz="1400" dirty="0">
                <a:solidFill>
                  <a:srgbClr val="595959"/>
                </a:solidFill>
                <a:latin typeface="Arial" panose="020B0604020202020204" pitchFamily="34" charset="0"/>
                <a:ea typeface="Tahoma" charset="0"/>
                <a:cs typeface="Arial" panose="020B0604020202020204" pitchFamily="34" charset="0"/>
              </a:rPr>
              <a:t>We foresee development escalations to go downward in the coming quarter. Some of the reasons for the number of escalations was a result of other vendors, environmental complexities, and time needed to resolve issues</a:t>
            </a:r>
          </a:p>
        </p:txBody>
      </p:sp>
    </p:spTree>
    <p:extLst>
      <p:ext uri="{BB962C8B-B14F-4D97-AF65-F5344CB8AC3E}">
        <p14:creationId xmlns:p14="http://schemas.microsoft.com/office/powerpoint/2010/main" val="52363540"/>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6FF5B-ACCD-497E-9E42-CBFC4EE10EB0}"/>
              </a:ext>
            </a:extLst>
          </p:cNvPr>
          <p:cNvSpPr>
            <a:spLocks noGrp="1"/>
          </p:cNvSpPr>
          <p:nvPr>
            <p:ph type="title"/>
          </p:nvPr>
        </p:nvSpPr>
        <p:spPr>
          <a:xfrm>
            <a:off x="1949450" y="2309110"/>
            <a:ext cx="8293100" cy="2239780"/>
          </a:xfrm>
        </p:spPr>
        <p:txBody>
          <a:bodyPr/>
          <a:lstStyle/>
          <a:p>
            <a:pPr fontAlgn="auto">
              <a:spcAft>
                <a:spcPts val="0"/>
              </a:spcAft>
              <a:defRPr/>
            </a:pPr>
            <a:r>
              <a:rPr lang="en-CA" dirty="0">
                <a:latin typeface="Arial" panose="020B0604020202020204" pitchFamily="34" charset="0"/>
                <a:cs typeface="Arial" panose="020B0604020202020204" pitchFamily="34" charset="0"/>
              </a:rPr>
              <a:t>Modification Requests</a:t>
            </a:r>
            <a:endParaRPr lang="en-US" dirty="0">
              <a:solidFill>
                <a:schemeClr val="accent2"/>
              </a:solidFill>
              <a:latin typeface="Arial" panose="020B0604020202020204" pitchFamily="34" charset="0"/>
              <a:cs typeface="Arial" panose="020B0604020202020204" pitchFamily="34" charset="0"/>
            </a:endParaRPr>
          </a:p>
        </p:txBody>
      </p:sp>
      <p:sp>
        <p:nvSpPr>
          <p:cNvPr id="41987" name="Slide Number Placeholder 3">
            <a:extLst>
              <a:ext uri="{FF2B5EF4-FFF2-40B4-BE49-F238E27FC236}">
                <a16:creationId xmlns:a16="http://schemas.microsoft.com/office/drawing/2014/main" id="{218F4D37-8329-4E5F-B2EF-99C4F00C5B43}"/>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F5F02216-C321-41CD-8CC8-F08470DF4FF6}" type="slidenum">
              <a:rPr lang="en-US" altLang="en-US" smtClean="0">
                <a:solidFill>
                  <a:schemeClr val="bg2"/>
                </a:solidFill>
                <a:latin typeface="Arial" panose="020B0604020202020204" pitchFamily="34" charset="0"/>
                <a:cs typeface="Arial" panose="020B0604020202020204" pitchFamily="34" charset="0"/>
              </a:rPr>
              <a:pPr fontAlgn="base">
                <a:spcBef>
                  <a:spcPct val="0"/>
                </a:spcBef>
                <a:spcAft>
                  <a:spcPct val="0"/>
                </a:spcAft>
              </a:pPr>
              <a:t>29</a:t>
            </a:fld>
            <a:endParaRPr lang="en-US" altLang="en-US">
              <a:solidFill>
                <a:schemeClr val="bg2"/>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139870824"/>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9F31C26-6904-43CB-8233-146A9B94366A}"/>
              </a:ext>
            </a:extLst>
          </p:cNvPr>
          <p:cNvSpPr>
            <a:spLocks noGrp="1"/>
          </p:cNvSpPr>
          <p:nvPr>
            <p:ph type="title"/>
          </p:nvPr>
        </p:nvSpPr>
        <p:spPr>
          <a:xfrm>
            <a:off x="300317" y="266699"/>
            <a:ext cx="10058400" cy="553793"/>
          </a:xfrm>
        </p:spPr>
        <p:txBody>
          <a:bodyPr/>
          <a:lstStyle/>
          <a:p>
            <a:r>
              <a:rPr lang="en-US" dirty="0">
                <a:latin typeface="Arial" panose="020B0604020202020204" pitchFamily="34" charset="0"/>
                <a:cs typeface="Arial" panose="020B0604020202020204" pitchFamily="34" charset="0"/>
              </a:rPr>
              <a:t>Contacts List</a:t>
            </a:r>
          </a:p>
        </p:txBody>
      </p:sp>
      <p:sp>
        <p:nvSpPr>
          <p:cNvPr id="47110" name="Slide Number Placeholder 3">
            <a:extLst>
              <a:ext uri="{FF2B5EF4-FFF2-40B4-BE49-F238E27FC236}">
                <a16:creationId xmlns:a16="http://schemas.microsoft.com/office/drawing/2014/main" id="{530C9BF1-2A49-4D2B-AB0B-F454D0097868}"/>
              </a:ext>
            </a:extLst>
          </p:cNvPr>
          <p:cNvSpPr>
            <a:spLocks noGrp="1" noChangeArrowheads="1"/>
          </p:cNvSpPr>
          <p:nvPr>
            <p:ph type="sldNum" sz="quarter" idx="14"/>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F0B1F48D-6A16-4FB6-B730-59454F65B9EC}" type="slidenum">
              <a:rPr lang="en-US" altLang="en-US" smtClean="0">
                <a:solidFill>
                  <a:schemeClr val="bg1"/>
                </a:solidFill>
                <a:latin typeface="Arial" panose="020B0604020202020204" pitchFamily="34" charset="0"/>
                <a:cs typeface="Arial" panose="020B0604020202020204" pitchFamily="34" charset="0"/>
              </a:rPr>
              <a:pPr/>
              <a:t>3</a:t>
            </a:fld>
            <a:endParaRPr lang="en-US" altLang="en-US">
              <a:solidFill>
                <a:schemeClr val="bg1"/>
              </a:solidFill>
              <a:latin typeface="Arial" panose="020B0604020202020204" pitchFamily="34" charset="0"/>
              <a:cs typeface="Arial" panose="020B0604020202020204" pitchFamily="34" charset="0"/>
            </a:endParaRPr>
          </a:p>
        </p:txBody>
      </p:sp>
      <p:sp>
        <p:nvSpPr>
          <p:cNvPr id="10" name="Text Placeholder 4">
            <a:extLst>
              <a:ext uri="{FF2B5EF4-FFF2-40B4-BE49-F238E27FC236}">
                <a16:creationId xmlns:a16="http://schemas.microsoft.com/office/drawing/2014/main" id="{E2879A38-A43F-44E2-BD5D-0CAC8013E314}"/>
              </a:ext>
            </a:extLst>
          </p:cNvPr>
          <p:cNvSpPr>
            <a:spLocks noGrp="1"/>
          </p:cNvSpPr>
          <p:nvPr>
            <p:ph sz="half" idx="1"/>
          </p:nvPr>
        </p:nvSpPr>
        <p:spPr>
          <a:xfrm>
            <a:off x="1066801" y="1437482"/>
            <a:ext cx="4902200" cy="3252787"/>
          </a:xfrm>
        </p:spPr>
        <p:txBody>
          <a:bodyPr/>
          <a:lstStyle/>
          <a:p>
            <a:pPr marL="0" indent="0">
              <a:buNone/>
            </a:pPr>
            <a:r>
              <a:rPr lang="en-US" b="1" u="sng" dirty="0">
                <a:latin typeface="Arial" panose="020B0604020202020204" pitchFamily="34" charset="0"/>
                <a:cs typeface="Arial" panose="020B0604020202020204" pitchFamily="34" charset="0"/>
              </a:rPr>
              <a:t>Commvault Account Team</a:t>
            </a:r>
          </a:p>
          <a:p>
            <a:pPr marL="0" indent="0">
              <a:lnSpc>
                <a:spcPct val="100000"/>
              </a:lnSpc>
              <a:buNone/>
            </a:pPr>
            <a:r>
              <a:rPr lang="en-US" sz="1200" b="1">
                <a:latin typeface="Arial" panose="020B0604020202020204" pitchFamily="34" charset="0"/>
                <a:cs typeface="Arial" panose="020B0604020202020204" pitchFamily="34" charset="0"/>
              </a:rPr>
              <a:t>Xxxxxxxxxx – </a:t>
            </a:r>
            <a:r>
              <a:rPr lang="en-US" sz="1200" b="1" dirty="0">
                <a:latin typeface="Arial" panose="020B0604020202020204" pitchFamily="34" charset="0"/>
                <a:cs typeface="Arial" panose="020B0604020202020204" pitchFamily="34" charset="0"/>
              </a:rPr>
              <a:t>Enterprise Territory Manager</a:t>
            </a:r>
          </a:p>
          <a:p>
            <a:pPr marL="0" indent="0">
              <a:lnSpc>
                <a:spcPct val="100000"/>
              </a:lnSpc>
              <a:buNone/>
            </a:pPr>
            <a:r>
              <a:rPr lang="en-US" sz="1200">
                <a:latin typeface="Arial" panose="020B0604020202020204" pitchFamily="34" charset="0"/>
                <a:cs typeface="Arial" panose="020B0604020202020204" pitchFamily="34" charset="0"/>
              </a:rPr>
              <a:t>Xxx-xxx-xxxx</a:t>
            </a:r>
            <a:endParaRPr lang="en-US" sz="1200" dirty="0">
              <a:latin typeface="Arial" panose="020B0604020202020204" pitchFamily="34" charset="0"/>
              <a:cs typeface="Arial" panose="020B0604020202020204" pitchFamily="34" charset="0"/>
            </a:endParaRPr>
          </a:p>
          <a:p>
            <a:pPr marL="0" indent="0">
              <a:lnSpc>
                <a:spcPct val="100000"/>
              </a:lnSpc>
              <a:buNone/>
            </a:pPr>
            <a:r>
              <a:rPr lang="en-US" sz="1200" b="1">
                <a:latin typeface="Arial" panose="020B0604020202020204" pitchFamily="34" charset="0"/>
                <a:cs typeface="Arial" panose="020B0604020202020204" pitchFamily="34" charset="0"/>
              </a:rPr>
              <a:t>Xxxxxxxxxx – </a:t>
            </a:r>
            <a:r>
              <a:rPr lang="en-US" sz="1200" b="1" dirty="0">
                <a:latin typeface="Arial" panose="020B0604020202020204" pitchFamily="34" charset="0"/>
                <a:cs typeface="Arial" panose="020B0604020202020204" pitchFamily="34" charset="0"/>
              </a:rPr>
              <a:t>System Engineer</a:t>
            </a:r>
          </a:p>
          <a:p>
            <a:pPr marL="0" indent="0">
              <a:lnSpc>
                <a:spcPct val="100000"/>
              </a:lnSpc>
              <a:buNone/>
            </a:pPr>
            <a:r>
              <a:rPr lang="en-US" sz="1200">
                <a:latin typeface="Arial" panose="020B0604020202020204" pitchFamily="34" charset="0"/>
                <a:cs typeface="Arial" panose="020B0604020202020204" pitchFamily="34" charset="0"/>
              </a:rPr>
              <a:t>Xxx-xxx-xxxx</a:t>
            </a:r>
            <a:endParaRPr lang="en-US" sz="1200" dirty="0">
              <a:latin typeface="Arial" panose="020B0604020202020204" pitchFamily="34" charset="0"/>
              <a:cs typeface="Arial" panose="020B0604020202020204" pitchFamily="34" charset="0"/>
            </a:endParaRPr>
          </a:p>
          <a:p>
            <a:pPr marL="0" indent="0">
              <a:buNone/>
            </a:pPr>
            <a:endParaRPr lang="en-US" sz="1200" dirty="0">
              <a:latin typeface="Arial" panose="020B0604020202020204" pitchFamily="34" charset="0"/>
              <a:cs typeface="Arial" panose="020B0604020202020204" pitchFamily="34" charset="0"/>
            </a:endParaRPr>
          </a:p>
        </p:txBody>
      </p:sp>
      <p:sp>
        <p:nvSpPr>
          <p:cNvPr id="15" name="Text Placeholder 3">
            <a:extLst>
              <a:ext uri="{FF2B5EF4-FFF2-40B4-BE49-F238E27FC236}">
                <a16:creationId xmlns:a16="http://schemas.microsoft.com/office/drawing/2014/main" id="{15C1C2BE-3D1E-4D1B-853D-48477EA184DF}"/>
              </a:ext>
            </a:extLst>
          </p:cNvPr>
          <p:cNvSpPr>
            <a:spLocks noGrp="1"/>
          </p:cNvSpPr>
          <p:nvPr>
            <p:ph sz="half" idx="2"/>
          </p:nvPr>
        </p:nvSpPr>
        <p:spPr>
          <a:xfrm>
            <a:off x="5969001" y="1437481"/>
            <a:ext cx="5156200" cy="3252787"/>
          </a:xfrm>
        </p:spPr>
        <p:txBody>
          <a:bodyPr/>
          <a:lstStyle/>
          <a:p>
            <a:pPr marL="0" indent="0">
              <a:lnSpc>
                <a:spcPct val="100000"/>
              </a:lnSpc>
              <a:buNone/>
            </a:pPr>
            <a:r>
              <a:rPr lang="en-US" b="1" u="sng" dirty="0">
                <a:latin typeface="Arial" panose="020B0604020202020204" pitchFamily="34" charset="0"/>
                <a:cs typeface="Arial" panose="020B0604020202020204" pitchFamily="34" charset="0"/>
              </a:rPr>
              <a:t>Enterprise Support Team:</a:t>
            </a:r>
          </a:p>
          <a:p>
            <a:pPr marL="0" indent="0">
              <a:lnSpc>
                <a:spcPct val="100000"/>
              </a:lnSpc>
              <a:buNone/>
            </a:pPr>
            <a:r>
              <a:rPr lang="en-US" sz="1200" b="1">
                <a:latin typeface="Arial" panose="020B0604020202020204" pitchFamily="34" charset="0"/>
                <a:cs typeface="Arial" panose="020B0604020202020204" pitchFamily="34" charset="0"/>
              </a:rPr>
              <a:t>${TechnicalAccountManager}- </a:t>
            </a:r>
            <a:r>
              <a:rPr lang="en-US" sz="1200" b="1" dirty="0">
                <a:latin typeface="Arial" panose="020B0604020202020204" pitchFamily="34" charset="0"/>
                <a:cs typeface="Arial" panose="020B0604020202020204" pitchFamily="34" charset="0"/>
              </a:rPr>
              <a:t>Technical Account Manager</a:t>
            </a:r>
          </a:p>
          <a:p>
            <a:pPr marL="0" indent="0">
              <a:lnSpc>
                <a:spcPct val="100000"/>
              </a:lnSpc>
              <a:buNone/>
            </a:pPr>
            <a:r>
              <a:rPr lang="en-US" sz="1200">
                <a:latin typeface="Arial" panose="020B0604020202020204" pitchFamily="34" charset="0"/>
                <a:cs typeface="Arial" panose="020B0604020202020204" pitchFamily="34" charset="0"/>
              </a:rPr>
              <a:t>Xxx-xxx-xxxx</a:t>
            </a:r>
            <a:endParaRPr lang="en-US" sz="1200" dirty="0">
              <a:latin typeface="Arial" panose="020B0604020202020204" pitchFamily="34" charset="0"/>
              <a:cs typeface="Arial" panose="020B0604020202020204" pitchFamily="34" charset="0"/>
            </a:endParaRPr>
          </a:p>
          <a:p>
            <a:pPr marL="0" indent="0">
              <a:lnSpc>
                <a:spcPct val="100000"/>
              </a:lnSpc>
              <a:buNone/>
            </a:pPr>
            <a:r>
              <a:rPr lang="en-US" sz="1200" b="1">
                <a:latin typeface="Arial" panose="020B0604020202020204" pitchFamily="34" charset="0"/>
                <a:cs typeface="Arial" panose="020B0604020202020204" pitchFamily="34" charset="0"/>
              </a:rPr>
              <a:t>${SupportAccountManager}– </a:t>
            </a:r>
            <a:r>
              <a:rPr lang="en-US" sz="1200" b="1" dirty="0">
                <a:latin typeface="Arial" panose="020B0604020202020204" pitchFamily="34" charset="0"/>
                <a:cs typeface="Arial" panose="020B0604020202020204" pitchFamily="34" charset="0"/>
              </a:rPr>
              <a:t>Support Account Manager</a:t>
            </a:r>
          </a:p>
          <a:p>
            <a:pPr marL="0" indent="0">
              <a:lnSpc>
                <a:spcPct val="100000"/>
              </a:lnSpc>
              <a:buNone/>
            </a:pPr>
            <a:r>
              <a:rPr lang="en-US" sz="1200">
                <a:latin typeface="Arial" panose="020B0604020202020204" pitchFamily="34" charset="0"/>
                <a:cs typeface="Arial" panose="020B0604020202020204" pitchFamily="34" charset="0"/>
              </a:rPr>
              <a:t>Xxx-xxx-xxxx</a:t>
            </a:r>
            <a:endParaRPr lang="en-US" sz="1200" dirty="0">
              <a:latin typeface="Arial" panose="020B0604020202020204" pitchFamily="34" charset="0"/>
              <a:cs typeface="Arial" panose="020B0604020202020204" pitchFamily="34" charset="0"/>
            </a:endParaRPr>
          </a:p>
          <a:p>
            <a:pPr marL="0" indent="0">
              <a:lnSpc>
                <a:spcPct val="100000"/>
              </a:lnSpc>
              <a:buNone/>
            </a:pPr>
            <a:r>
              <a:rPr lang="en-US" sz="1200" b="1" dirty="0">
                <a:solidFill>
                  <a:srgbClr val="4F697B"/>
                </a:solidFill>
                <a:latin typeface="Arial" panose="020B0604020202020204" pitchFamily="34" charset="0"/>
                <a:cs typeface="Arial" panose="020B0604020202020204" pitchFamily="34" charset="0"/>
              </a:rPr>
              <a:t>Robert Kosowski - Manager, Support Account Management</a:t>
            </a:r>
          </a:p>
          <a:p>
            <a:pPr marL="0" indent="0">
              <a:lnSpc>
                <a:spcPct val="100000"/>
              </a:lnSpc>
              <a:buNone/>
            </a:pPr>
            <a:r>
              <a:rPr lang="en-US" sz="1200">
                <a:solidFill>
                  <a:srgbClr val="4F697B"/>
                </a:solidFill>
                <a:latin typeface="Arial" panose="020B0604020202020204" pitchFamily="34" charset="0"/>
                <a:cs typeface="Arial" panose="020B0604020202020204" pitchFamily="34" charset="0"/>
              </a:rPr>
              <a:t>Xxx-xxx-xxxx</a:t>
            </a:r>
            <a:endParaRPr lang="en-US" sz="1200" dirty="0">
              <a:solidFill>
                <a:srgbClr val="4F697B"/>
              </a:solidFill>
              <a:latin typeface="Arial" panose="020B0604020202020204" pitchFamily="34" charset="0"/>
              <a:cs typeface="Arial" panose="020B0604020202020204" pitchFamily="34" charset="0"/>
            </a:endParaRPr>
          </a:p>
          <a:p>
            <a:pPr marL="0" lvl="1" indent="0">
              <a:lnSpc>
                <a:spcPct val="150000"/>
              </a:lnSpc>
              <a:spcAft>
                <a:spcPts val="1200"/>
              </a:spcAft>
              <a:buClr>
                <a:schemeClr val="accent2"/>
              </a:buClr>
              <a:buNone/>
            </a:pPr>
            <a:r>
              <a:rPr lang="en-US" sz="1200" b="1">
                <a:solidFill>
                  <a:srgbClr val="4F697B"/>
                </a:solidFill>
                <a:latin typeface="Arial" panose="020B0604020202020204" pitchFamily="34" charset="0"/>
                <a:cs typeface="Arial" panose="020B0604020202020204" pitchFamily="34" charset="0"/>
              </a:rPr>
              <a:t>Xxxxxxxxx - </a:t>
            </a:r>
            <a:r>
              <a:rPr lang="en-US" sz="1200" b="1" dirty="0">
                <a:solidFill>
                  <a:srgbClr val="4F697B"/>
                </a:solidFill>
                <a:latin typeface="Arial" panose="020B0604020202020204" pitchFamily="34" charset="0"/>
                <a:cs typeface="Arial" panose="020B0604020202020204" pitchFamily="34" charset="0"/>
              </a:rPr>
              <a:t>Manager, Technical Account Management</a:t>
            </a:r>
            <a:br>
              <a:rPr lang="en-US" sz="1200" b="1">
                <a:solidFill>
                  <a:srgbClr val="4F697B"/>
                </a:solidFill>
                <a:latin typeface="Arial" panose="020B0604020202020204" pitchFamily="34" charset="0"/>
                <a:cs typeface="Arial" panose="020B0604020202020204" pitchFamily="34" charset="0"/>
              </a:rPr>
            </a:br>
            <a:r>
              <a:rPr lang="en-US" sz="1200">
                <a:solidFill>
                  <a:srgbClr val="4F697B"/>
                </a:solidFill>
                <a:latin typeface="Arial" panose="020B0604020202020204" pitchFamily="34" charset="0"/>
                <a:cs typeface="Arial" panose="020B0604020202020204" pitchFamily="34" charset="0"/>
              </a:rPr>
              <a:t>Xxx-xxx-xxxx</a:t>
            </a:r>
            <a:endParaRPr lang="en-IN" sz="1200" dirty="0">
              <a:solidFill>
                <a:srgbClr val="4F697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2653169"/>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Modification Requests</a:t>
            </a:r>
            <a:endParaRPr lang="en-IN"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30</a:t>
            </a:fld>
            <a:endParaRPr lang="en-US">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94877513-D11C-4C37-891C-AF7DA5C0FF87}"/>
              </a:ext>
            </a:extLst>
          </p:cNvPr>
          <p:cNvSpPr txBox="1"/>
          <p:nvPr/>
        </p:nvSpPr>
        <p:spPr>
          <a:xfrm>
            <a:off x="1066799" y="5288938"/>
            <a:ext cx="10203763" cy="984843"/>
          </a:xfrm>
          <a:prstGeom prst="rect">
            <a:avLst/>
          </a:prstGeom>
          <a:noFill/>
        </p:spPr>
        <p:txBody>
          <a:bodyPr wrap="square" lIns="121877" tIns="60939" rIns="121877" bIns="60939" rtlCol="0">
            <a:spAutoFit/>
          </a:bodyPr>
          <a:lstStyle/>
          <a:p>
            <a:pPr algn="ctr" fontAlgn="ctr"/>
            <a:r>
              <a:rPr lang="en-US" sz="1400" b="1" i="1" dirty="0">
                <a:solidFill>
                  <a:srgbClr val="0B2E44">
                    <a:alpha val="50000"/>
                  </a:srgbClr>
                </a:solidFill>
                <a:latin typeface="Arial" panose="020B0604020202020204" pitchFamily="34" charset="0"/>
                <a:cs typeface="Arial" panose="020B0604020202020204" pitchFamily="34" charset="0"/>
              </a:rPr>
              <a:t>Creating a CMR does not guarantee any timelines for the fix or even guarantee a fix is going to be made. As such, timelines for a CMR being fixed should not be communicated to any customer/partner without discussing with the Engineering team. The fix dates shown on the CMR page are rough estimates and may change at any given point without prior notice.</a:t>
            </a:r>
          </a:p>
        </p:txBody>
      </p:sp>
      <p:graphicFrame>
        <p:nvGraphicFramePr>
          <p:cNvPr id="9" name="Content Placeholder 4">
            <a:extLst>
              <a:ext uri="{FF2B5EF4-FFF2-40B4-BE49-F238E27FC236}">
                <a16:creationId xmlns:a16="http://schemas.microsoft.com/office/drawing/2014/main" id="{804A5D87-8D90-4359-B2AD-A16215E85A49}"/>
              </a:ext>
            </a:extLst>
          </p:cNvPr>
          <p:cNvGraphicFramePr>
            <a:graphicFrameLocks/>
          </p:cNvGraphicFramePr>
          <p:nvPr>
            <p:extLst>
              <p:ext uri="{D42A27DB-BD31-4B8C-83A1-F6EECF244321}">
                <p14:modId xmlns:p14="http://schemas.microsoft.com/office/powerpoint/2010/main" val="4047887740"/>
              </p:ext>
            </p:extLst>
          </p:nvPr>
        </p:nvGraphicFramePr>
        <p:xfrm>
          <a:off x="1066799" y="732521"/>
          <a:ext cx="10541727" cy="286434"/>
        </p:xfrm>
        <a:graphic>
          <a:graphicData uri="http://schemas.openxmlformats.org/drawingml/2006/table">
            <a:tbl>
              <a:tblPr firstRow="1" bandRow="1">
                <a:tableStyleId>{EB344D84-9AFB-497E-A393-DC336BA19D2E}</a:tableStyleId>
              </a:tblPr>
              <a:tblGrid>
                <a:gridCol w="788127">
                  <a:extLst>
                    <a:ext uri="{9D8B030D-6E8A-4147-A177-3AD203B41FA5}">
                      <a16:colId xmlns:a16="http://schemas.microsoft.com/office/drawing/2014/main" val="20000"/>
                    </a:ext>
                  </a:extLst>
                </a:gridCol>
                <a:gridCol w="3492137">
                  <a:extLst>
                    <a:ext uri="{9D8B030D-6E8A-4147-A177-3AD203B41FA5}">
                      <a16:colId xmlns:a16="http://schemas.microsoft.com/office/drawing/2014/main" val="20001"/>
                    </a:ext>
                  </a:extLst>
                </a:gridCol>
                <a:gridCol w="1811383">
                  <a:extLst>
                    <a:ext uri="{9D8B030D-6E8A-4147-A177-3AD203B41FA5}">
                      <a16:colId xmlns:a16="http://schemas.microsoft.com/office/drawing/2014/main" val="20002"/>
                    </a:ext>
                  </a:extLst>
                </a:gridCol>
                <a:gridCol w="775063">
                  <a:extLst>
                    <a:ext uri="{9D8B030D-6E8A-4147-A177-3AD203B41FA5}">
                      <a16:colId xmlns:a16="http://schemas.microsoft.com/office/drawing/2014/main" val="20003"/>
                    </a:ext>
                  </a:extLst>
                </a:gridCol>
                <a:gridCol w="1358537">
                  <a:extLst>
                    <a:ext uri="{9D8B030D-6E8A-4147-A177-3AD203B41FA5}">
                      <a16:colId xmlns:a16="http://schemas.microsoft.com/office/drawing/2014/main" val="20004"/>
                    </a:ext>
                  </a:extLst>
                </a:gridCol>
                <a:gridCol w="1236617">
                  <a:extLst>
                    <a:ext uri="{9D8B030D-6E8A-4147-A177-3AD203B41FA5}">
                      <a16:colId xmlns:a16="http://schemas.microsoft.com/office/drawing/2014/main" val="280748455"/>
                    </a:ext>
                  </a:extLst>
                </a:gridCol>
                <a:gridCol w="1079863">
                  <a:extLst>
                    <a:ext uri="{9D8B030D-6E8A-4147-A177-3AD203B41FA5}">
                      <a16:colId xmlns:a16="http://schemas.microsoft.com/office/drawing/2014/main" val="122947319"/>
                    </a:ext>
                  </a:extLst>
                </a:gridCol>
              </a:tblGrid>
              <a:tr h="286434">
                <a:tc>
                  <a:txBody>
                    <a:bodyPr/>
                    <a:lstStyle/>
                    <a:p>
                      <a:r>
                        <a:rPr lang="en-US" sz="1000">
                          <a:latin typeface="Arial" panose="020B0604020202020204" pitchFamily="34" charset="0"/>
                          <a:cs typeface="Arial" panose="020B0604020202020204" pitchFamily="34" charset="0"/>
                        </a:rPr>
                        <a:t>CMR No</a:t>
                      </a:r>
                      <a:endParaRPr lang="en-IN" sz="1000" dirty="0">
                        <a:latin typeface="Arial" panose="020B0604020202020204" pitchFamily="34" charset="0"/>
                        <a:cs typeface="Arial" panose="020B0604020202020204" pitchFamily="34" charset="0"/>
                      </a:endParaRPr>
                    </a:p>
                  </a:txBody>
                  <a:tcPr/>
                </a:tc>
                <a:tc>
                  <a:txBody>
                    <a:bodyPr/>
                    <a:lstStyle/>
                    <a:p>
                      <a:r>
                        <a:rPr lang="en-US" sz="1000">
                          <a:latin typeface="Arial" panose="020B0604020202020204" pitchFamily="34" charset="0"/>
                          <a:cs typeface="Arial" panose="020B0604020202020204" pitchFamily="34" charset="0"/>
                        </a:rPr>
                        <a:t>CMR Issue</a:t>
                      </a:r>
                      <a:endParaRPr lang="en-IN" sz="1000" dirty="0">
                        <a:latin typeface="Arial" panose="020B0604020202020204" pitchFamily="34" charset="0"/>
                        <a:cs typeface="Arial" panose="020B0604020202020204" pitchFamily="34" charset="0"/>
                      </a:endParaRPr>
                    </a:p>
                  </a:txBody>
                  <a:tcPr/>
                </a:tc>
                <a:tc>
                  <a:txBody>
                    <a:bodyPr/>
                    <a:lstStyle/>
                    <a:p>
                      <a:r>
                        <a:rPr lang="en-US" sz="1000">
                          <a:latin typeface="Arial" panose="020B0604020202020204" pitchFamily="34" charset="0"/>
                          <a:cs typeface="Arial" panose="020B0604020202020204" pitchFamily="34" charset="0"/>
                        </a:rPr>
                        <a:t>Customer</a:t>
                      </a:r>
                      <a:endParaRPr lang="en-IN" sz="1000">
                        <a:latin typeface="Arial" panose="020B0604020202020204" pitchFamily="34" charset="0"/>
                        <a:cs typeface="Arial" panose="020B0604020202020204" pitchFamily="34" charset="0"/>
                      </a:endParaRPr>
                    </a:p>
                  </a:txBody>
                  <a:tcPr/>
                </a:tc>
                <a:tc>
                  <a:txBody>
                    <a:bodyPr/>
                    <a:lstStyle/>
                    <a:p>
                      <a:r>
                        <a:rPr lang="en-US" sz="1000">
                          <a:latin typeface="Arial" panose="020B0604020202020204" pitchFamily="34" charset="0"/>
                          <a:cs typeface="Arial" panose="020B0604020202020204" pitchFamily="34" charset="0"/>
                        </a:rPr>
                        <a:t>Status</a:t>
                      </a:r>
                      <a:endParaRPr lang="en-IN" sz="1000">
                        <a:latin typeface="Arial" panose="020B0604020202020204" pitchFamily="34" charset="0"/>
                        <a:cs typeface="Arial" panose="020B0604020202020204" pitchFamily="34" charset="0"/>
                      </a:endParaRPr>
                    </a:p>
                  </a:txBody>
                  <a:tcPr/>
                </a:tc>
                <a:tc>
                  <a:txBody>
                    <a:bodyPr/>
                    <a:lstStyle/>
                    <a:p>
                      <a:r>
                        <a:rPr lang="en-IN" sz="1000">
                          <a:latin typeface="Arial" panose="020B0604020202020204" pitchFamily="34" charset="0"/>
                          <a:cs typeface="Arial" panose="020B0604020202020204" pitchFamily="34" charset="0"/>
                        </a:rPr>
                        <a:t>Found In Version</a:t>
                      </a:r>
                    </a:p>
                  </a:txBody>
                  <a:tcPr/>
                </a:tc>
                <a:tc>
                  <a:txBody>
                    <a:bodyPr/>
                    <a:lstStyle/>
                    <a:p>
                      <a:r>
                        <a:rPr lang="en-IN" sz="1000">
                          <a:latin typeface="Arial" panose="020B0604020202020204" pitchFamily="34" charset="0"/>
                          <a:cs typeface="Arial" panose="020B0604020202020204" pitchFamily="34" charset="0"/>
                        </a:rPr>
                        <a:t>Date Submitted</a:t>
                      </a:r>
                    </a:p>
                  </a:txBody>
                  <a:tcPr/>
                </a:tc>
                <a:tc>
                  <a:txBody>
                    <a:bodyPr/>
                    <a:lstStyle/>
                    <a:p>
                      <a:r>
                        <a:rPr lang="en-IN" sz="1000">
                          <a:latin typeface="Arial" panose="020B0604020202020204" pitchFamily="34" charset="0"/>
                          <a:cs typeface="Arial" panose="020B0604020202020204" pitchFamily="34" charset="0"/>
                        </a:rPr>
                        <a:t>Dev Notes</a:t>
                      </a: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218806573"/>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6FF5B-ACCD-497E-9E42-CBFC4EE10EB0}"/>
              </a:ext>
            </a:extLst>
          </p:cNvPr>
          <p:cNvSpPr>
            <a:spLocks noGrp="1"/>
          </p:cNvSpPr>
          <p:nvPr>
            <p:ph type="title"/>
          </p:nvPr>
        </p:nvSpPr>
        <p:spPr>
          <a:xfrm>
            <a:off x="1949450" y="2321004"/>
            <a:ext cx="8413750" cy="2215991"/>
          </a:xfrm>
        </p:spPr>
        <p:txBody>
          <a:bodyPr/>
          <a:lstStyle/>
          <a:p>
            <a:pPr fontAlgn="auto">
              <a:spcAft>
                <a:spcPts val="0"/>
              </a:spcAft>
              <a:defRPr/>
            </a:pPr>
            <a:r>
              <a:rPr lang="en-CA" dirty="0">
                <a:latin typeface="Arial" panose="020B0604020202020204" pitchFamily="34" charset="0"/>
                <a:cs typeface="Arial" panose="020B0604020202020204" pitchFamily="34" charset="0"/>
              </a:rPr>
              <a:t>Recommendations</a:t>
            </a:r>
            <a:endParaRPr lang="en-US" dirty="0">
              <a:solidFill>
                <a:schemeClr val="accent2"/>
              </a:solidFill>
              <a:latin typeface="Arial" panose="020B0604020202020204" pitchFamily="34" charset="0"/>
              <a:cs typeface="Arial" panose="020B0604020202020204" pitchFamily="34" charset="0"/>
            </a:endParaRPr>
          </a:p>
        </p:txBody>
      </p:sp>
      <p:sp>
        <p:nvSpPr>
          <p:cNvPr id="41987" name="Slide Number Placeholder 3">
            <a:extLst>
              <a:ext uri="{FF2B5EF4-FFF2-40B4-BE49-F238E27FC236}">
                <a16:creationId xmlns:a16="http://schemas.microsoft.com/office/drawing/2014/main" id="{218F4D37-8329-4E5F-B2EF-99C4F00C5B43}"/>
              </a:ext>
            </a:extLst>
          </p:cNvPr>
          <p:cNvSpPr>
            <a:spLocks noGrp="1" noChangeArrowheads="1"/>
          </p:cNvSpPr>
          <p:nvPr>
            <p:ph type="sldNum" sz="quarter" idx="10"/>
          </p:nvPr>
        </p:nvSpPr>
        <p:spPr bwMode="auto">
          <a:xfrm>
            <a:off x="10915649" y="6407150"/>
            <a:ext cx="212599" cy="2746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F5F02216-C321-41CD-8CC8-F08470DF4FF6}" type="slidenum">
              <a:rPr lang="en-US" altLang="en-US" smtClean="0">
                <a:solidFill>
                  <a:schemeClr val="bg2"/>
                </a:solidFill>
                <a:latin typeface="Arial" panose="020B0604020202020204" pitchFamily="34" charset="0"/>
                <a:cs typeface="Arial" panose="020B0604020202020204" pitchFamily="34" charset="0"/>
              </a:rPr>
              <a:pPr fontAlgn="base">
                <a:spcBef>
                  <a:spcPct val="0"/>
                </a:spcBef>
                <a:spcAft>
                  <a:spcPct val="0"/>
                </a:spcAft>
              </a:pPr>
              <a:t>31</a:t>
            </a:fld>
            <a:endParaRPr lang="en-US" altLang="en-US">
              <a:solidFill>
                <a:schemeClr val="bg2"/>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4140600222"/>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Recommendations</a:t>
            </a:r>
            <a:endParaRPr lang="en-IN"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32</a:t>
            </a:fld>
            <a:endParaRPr lang="en-US">
              <a:latin typeface="Arial" panose="020B0604020202020204" pitchFamily="34" charset="0"/>
              <a:cs typeface="Arial" panose="020B0604020202020204" pitchFamily="34" charset="0"/>
            </a:endParaRPr>
          </a:p>
        </p:txBody>
      </p:sp>
      <p:graphicFrame>
        <p:nvGraphicFramePr>
          <p:cNvPr id="9" name="Table 8">
            <a:extLst>
              <a:ext uri="{FF2B5EF4-FFF2-40B4-BE49-F238E27FC236}">
                <a16:creationId xmlns:a16="http://schemas.microsoft.com/office/drawing/2014/main" id="{380467E5-39ED-4D3C-B88B-A8EC23C9E733}"/>
              </a:ext>
            </a:extLst>
          </p:cNvPr>
          <p:cNvGraphicFramePr>
            <a:graphicFrameLocks noGrp="1"/>
          </p:cNvGraphicFramePr>
          <p:nvPr>
            <p:extLst>
              <p:ext uri="{D42A27DB-BD31-4B8C-83A1-F6EECF244321}">
                <p14:modId xmlns:p14="http://schemas.microsoft.com/office/powerpoint/2010/main" val="845089543"/>
              </p:ext>
            </p:extLst>
          </p:nvPr>
        </p:nvGraphicFramePr>
        <p:xfrm>
          <a:off x="572821" y="924933"/>
          <a:ext cx="11046358" cy="4038224"/>
        </p:xfrm>
        <a:graphic>
          <a:graphicData uri="http://schemas.openxmlformats.org/drawingml/2006/table">
            <a:tbl>
              <a:tblPr firstRow="1" bandRow="1">
                <a:tableStyleId>{1FECB4D8-DB02-4DC6-A0A2-4F2EBAE1DC90}</a:tableStyleId>
              </a:tblPr>
              <a:tblGrid>
                <a:gridCol w="11046358">
                  <a:extLst>
                    <a:ext uri="{9D8B030D-6E8A-4147-A177-3AD203B41FA5}">
                      <a16:colId xmlns:a16="http://schemas.microsoft.com/office/drawing/2014/main" val="20000"/>
                    </a:ext>
                  </a:extLst>
                </a:gridCol>
              </a:tblGrid>
              <a:tr h="477007">
                <a:tc>
                  <a:txBody>
                    <a:bodyPr/>
                    <a:lstStyle/>
                    <a:p>
                      <a:r>
                        <a:rPr lang="en-US" dirty="0">
                          <a:latin typeface="Arial" panose="020B0604020202020204" pitchFamily="34" charset="0"/>
                          <a:cs typeface="Arial" panose="020B0604020202020204" pitchFamily="34" charset="0"/>
                        </a:rPr>
                        <a:t>Recommendations</a:t>
                      </a:r>
                      <a:endParaRPr lang="en-IN"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11761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chemeClr val="bg1">
                              <a:lumMod val="50000"/>
                            </a:schemeClr>
                          </a:solidFill>
                          <a:latin typeface="Arial" panose="020B0604020202020204" pitchFamily="34" charset="0"/>
                          <a:cs typeface="Arial" panose="020B0604020202020204" pitchFamily="34" charset="0"/>
                        </a:rPr>
                        <a:t>When </a:t>
                      </a:r>
                      <a:r>
                        <a:rPr lang="en-US" sz="1800" baseline="0" dirty="0">
                          <a:solidFill>
                            <a:schemeClr val="bg1">
                              <a:lumMod val="50000"/>
                            </a:schemeClr>
                          </a:solidFill>
                          <a:latin typeface="Arial" panose="020B0604020202020204" pitchFamily="34" charset="0"/>
                          <a:cs typeface="Arial" panose="020B0604020202020204" pitchFamily="34" charset="0"/>
                        </a:rPr>
                        <a:t>giving recommendations these should relate to topics/trends/issue/projects mentioned in this QBR.  It’s best to directly correlate to further show QBR value and the metrics inside the QBR relating to changes and progress.</a:t>
                      </a:r>
                      <a:endParaRPr lang="en-US" sz="1800" dirty="0">
                        <a:solidFill>
                          <a:schemeClr val="bg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1"/>
                  </a:ext>
                </a:extLst>
              </a:tr>
              <a:tr h="477007">
                <a:tc>
                  <a:txBody>
                    <a:bodyPr/>
                    <a:lstStyle/>
                    <a:p>
                      <a:r>
                        <a:rPr lang="en-US" dirty="0">
                          <a:solidFill>
                            <a:schemeClr val="bg1">
                              <a:lumMod val="50000"/>
                            </a:schemeClr>
                          </a:solidFill>
                          <a:latin typeface="Arial" panose="020B0604020202020204" pitchFamily="34" charset="0"/>
                          <a:cs typeface="Arial" panose="020B0604020202020204" pitchFamily="34" charset="0"/>
                        </a:rPr>
                        <a:t>Recommendation 1</a:t>
                      </a:r>
                      <a:endParaRPr lang="en-IN" dirty="0">
                        <a:solidFill>
                          <a:schemeClr val="bg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2"/>
                  </a:ext>
                </a:extLst>
              </a:tr>
              <a:tr h="477007">
                <a:tc>
                  <a:txBody>
                    <a:bodyPr/>
                    <a:lstStyle/>
                    <a:p>
                      <a:r>
                        <a:rPr lang="en-US">
                          <a:solidFill>
                            <a:schemeClr val="bg1">
                              <a:lumMod val="50000"/>
                            </a:schemeClr>
                          </a:solidFill>
                          <a:latin typeface="Arial" panose="020B0604020202020204" pitchFamily="34" charset="0"/>
                          <a:cs typeface="Arial" panose="020B0604020202020204" pitchFamily="34" charset="0"/>
                        </a:rPr>
                        <a:t>Recommendation</a:t>
                      </a:r>
                      <a:r>
                        <a:rPr lang="en-US" baseline="0">
                          <a:solidFill>
                            <a:schemeClr val="bg1">
                              <a:lumMod val="50000"/>
                            </a:schemeClr>
                          </a:solidFill>
                          <a:latin typeface="Arial" panose="020B0604020202020204" pitchFamily="34" charset="0"/>
                          <a:cs typeface="Arial" panose="020B0604020202020204" pitchFamily="34" charset="0"/>
                        </a:rPr>
                        <a:t> 2</a:t>
                      </a:r>
                      <a:endParaRPr lang="en-IN">
                        <a:solidFill>
                          <a:schemeClr val="bg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3"/>
                  </a:ext>
                </a:extLst>
              </a:tr>
              <a:tr h="477007">
                <a:tc>
                  <a:txBody>
                    <a:bodyPr/>
                    <a:lstStyle/>
                    <a:p>
                      <a:r>
                        <a:rPr lang="en-US">
                          <a:solidFill>
                            <a:schemeClr val="bg1">
                              <a:lumMod val="50000"/>
                            </a:schemeClr>
                          </a:solidFill>
                          <a:latin typeface="Arial" panose="020B0604020202020204" pitchFamily="34" charset="0"/>
                          <a:cs typeface="Arial" panose="020B0604020202020204" pitchFamily="34" charset="0"/>
                        </a:rPr>
                        <a:t>Recommendation</a:t>
                      </a:r>
                      <a:r>
                        <a:rPr lang="en-US" baseline="0">
                          <a:solidFill>
                            <a:schemeClr val="bg1">
                              <a:lumMod val="50000"/>
                            </a:schemeClr>
                          </a:solidFill>
                          <a:latin typeface="Arial" panose="020B0604020202020204" pitchFamily="34" charset="0"/>
                          <a:cs typeface="Arial" panose="020B0604020202020204" pitchFamily="34" charset="0"/>
                        </a:rPr>
                        <a:t> 3</a:t>
                      </a:r>
                      <a:endParaRPr lang="en-IN">
                        <a:solidFill>
                          <a:schemeClr val="bg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4"/>
                  </a:ext>
                </a:extLst>
              </a:tr>
              <a:tr h="477007">
                <a:tc>
                  <a:txBody>
                    <a:bodyPr/>
                    <a:lstStyle/>
                    <a:p>
                      <a:r>
                        <a:rPr lang="en-US" dirty="0">
                          <a:solidFill>
                            <a:schemeClr val="bg1">
                              <a:lumMod val="50000"/>
                            </a:schemeClr>
                          </a:solidFill>
                          <a:latin typeface="Arial" panose="020B0604020202020204" pitchFamily="34" charset="0"/>
                          <a:cs typeface="Arial" panose="020B0604020202020204" pitchFamily="34" charset="0"/>
                        </a:rPr>
                        <a:t>Recommendation 4</a:t>
                      </a:r>
                      <a:endParaRPr lang="en-IN" dirty="0">
                        <a:solidFill>
                          <a:schemeClr val="bg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5"/>
                  </a:ext>
                </a:extLst>
              </a:tr>
              <a:tr h="477007">
                <a:tc>
                  <a:txBody>
                    <a:bodyPr/>
                    <a:lstStyle/>
                    <a:p>
                      <a:r>
                        <a:rPr lang="en-US" dirty="0">
                          <a:solidFill>
                            <a:schemeClr val="bg1">
                              <a:lumMod val="50000"/>
                            </a:schemeClr>
                          </a:solidFill>
                          <a:latin typeface="Arial" panose="020B0604020202020204" pitchFamily="34" charset="0"/>
                          <a:cs typeface="Arial" panose="020B0604020202020204" pitchFamily="34" charset="0"/>
                        </a:rPr>
                        <a:t>Recommendation 5</a:t>
                      </a:r>
                      <a:endParaRPr lang="en-IN" dirty="0">
                        <a:solidFill>
                          <a:schemeClr val="bg1">
                            <a:lumMod val="50000"/>
                          </a:schemeClr>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231454050"/>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Training and Skills</a:t>
            </a: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33</a:t>
            </a:fld>
            <a:endParaRPr lang="en-US">
              <a:latin typeface="Arial" panose="020B0604020202020204" pitchFamily="34" charset="0"/>
              <a:cs typeface="Arial" panose="020B0604020202020204" pitchFamily="34" charset="0"/>
            </a:endParaRPr>
          </a:p>
        </p:txBody>
      </p:sp>
      <p:pic>
        <p:nvPicPr>
          <p:cNvPr id="3" name="Picture 2" descr="A screenshot of a cell phone&#10;&#10;Description automatically generated">
            <a:extLst>
              <a:ext uri="{FF2B5EF4-FFF2-40B4-BE49-F238E27FC236}">
                <a16:creationId xmlns:a16="http://schemas.microsoft.com/office/drawing/2014/main" id="{93874651-682A-4E36-B4C6-72A08B6DEBBD}"/>
              </a:ext>
            </a:extLst>
          </p:cNvPr>
          <p:cNvPicPr>
            <a:picLocks noChangeAspect="1"/>
          </p:cNvPicPr>
          <p:nvPr/>
        </p:nvPicPr>
        <p:blipFill>
          <a:blip r:embed="rId2"/>
          <a:stretch>
            <a:fillRect/>
          </a:stretch>
        </p:blipFill>
        <p:spPr>
          <a:xfrm>
            <a:off x="603115" y="1115122"/>
            <a:ext cx="10985769" cy="4627755"/>
          </a:xfrm>
          <a:prstGeom prst="rect">
            <a:avLst/>
          </a:prstGeom>
        </p:spPr>
      </p:pic>
    </p:spTree>
    <p:extLst>
      <p:ext uri="{BB962C8B-B14F-4D97-AF65-F5344CB8AC3E}">
        <p14:creationId xmlns:p14="http://schemas.microsoft.com/office/powerpoint/2010/main" val="16150936"/>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6FF5B-ACCD-497E-9E42-CBFC4EE10EB0}"/>
              </a:ext>
            </a:extLst>
          </p:cNvPr>
          <p:cNvSpPr>
            <a:spLocks noGrp="1"/>
          </p:cNvSpPr>
          <p:nvPr>
            <p:ph type="title"/>
          </p:nvPr>
        </p:nvSpPr>
        <p:spPr>
          <a:xfrm>
            <a:off x="1949450" y="2863107"/>
            <a:ext cx="8293100" cy="1131785"/>
          </a:xfrm>
        </p:spPr>
        <p:txBody>
          <a:bodyPr/>
          <a:lstStyle/>
          <a:p>
            <a:pPr fontAlgn="auto">
              <a:spcAft>
                <a:spcPts val="0"/>
              </a:spcAft>
              <a:defRPr/>
            </a:pPr>
            <a:r>
              <a:rPr lang="en-CA" dirty="0">
                <a:latin typeface="Arial" panose="020B0604020202020204" pitchFamily="34" charset="0"/>
                <a:cs typeface="Arial" panose="020B0604020202020204" pitchFamily="34" charset="0"/>
              </a:rPr>
              <a:t>Open Discussion</a:t>
            </a:r>
            <a:endParaRPr lang="en-US" dirty="0">
              <a:solidFill>
                <a:schemeClr val="accent2"/>
              </a:solidFill>
              <a:latin typeface="Arial" panose="020B0604020202020204" pitchFamily="34" charset="0"/>
              <a:cs typeface="Arial" panose="020B0604020202020204" pitchFamily="34" charset="0"/>
            </a:endParaRPr>
          </a:p>
        </p:txBody>
      </p:sp>
      <p:sp>
        <p:nvSpPr>
          <p:cNvPr id="41987" name="Slide Number Placeholder 3">
            <a:extLst>
              <a:ext uri="{FF2B5EF4-FFF2-40B4-BE49-F238E27FC236}">
                <a16:creationId xmlns:a16="http://schemas.microsoft.com/office/drawing/2014/main" id="{218F4D37-8329-4E5F-B2EF-99C4F00C5B43}"/>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F5F02216-C321-41CD-8CC8-F08470DF4FF6}" type="slidenum">
              <a:rPr lang="en-US" altLang="en-US" smtClean="0">
                <a:solidFill>
                  <a:schemeClr val="bg2"/>
                </a:solidFill>
                <a:latin typeface="Arial" panose="020B0604020202020204" pitchFamily="34" charset="0"/>
                <a:cs typeface="Arial" panose="020B0604020202020204" pitchFamily="34" charset="0"/>
              </a:rPr>
              <a:pPr fontAlgn="base">
                <a:spcBef>
                  <a:spcPct val="0"/>
                </a:spcBef>
                <a:spcAft>
                  <a:spcPct val="0"/>
                </a:spcAft>
              </a:pPr>
              <a:t>34</a:t>
            </a:fld>
            <a:endParaRPr lang="en-US" altLang="en-US">
              <a:solidFill>
                <a:schemeClr val="bg2"/>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532458773"/>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1">
            <a:extLst>
              <a:ext uri="{FF2B5EF4-FFF2-40B4-BE49-F238E27FC236}">
                <a16:creationId xmlns:a16="http://schemas.microsoft.com/office/drawing/2014/main" id="{F4DA0C5B-2E2B-469D-8F01-76E106B82EBF}"/>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23695453-01CC-43F5-B0CC-963221B5555D}" type="slidenum">
              <a:rPr lang="en-US" altLang="en-US" smtClean="0">
                <a:solidFill>
                  <a:schemeClr val="bg2"/>
                </a:solidFill>
                <a:latin typeface="Arial" panose="020B0604020202020204" pitchFamily="34" charset="0"/>
                <a:cs typeface="Arial" panose="020B0604020202020204" pitchFamily="34" charset="0"/>
              </a:rPr>
              <a:pPr fontAlgn="base">
                <a:spcBef>
                  <a:spcPct val="0"/>
                </a:spcBef>
                <a:spcAft>
                  <a:spcPct val="0"/>
                </a:spcAft>
              </a:pPr>
              <a:t>35</a:t>
            </a:fld>
            <a:endParaRPr lang="en-US" altLang="en-US">
              <a:solidFill>
                <a:schemeClr val="bg2"/>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4101861585"/>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Number Placeholder 2">
            <a:extLst>
              <a:ext uri="{FF2B5EF4-FFF2-40B4-BE49-F238E27FC236}">
                <a16:creationId xmlns:a16="http://schemas.microsoft.com/office/drawing/2014/main" id="{1F9CB11A-CB01-4CF0-B038-5E0716D9E615}"/>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5E6B9A29-C466-4947-9337-CFE6B956BA56}" type="slidenum">
              <a:rPr lang="en-US" altLang="en-US" smtClean="0">
                <a:solidFill>
                  <a:schemeClr val="bg2"/>
                </a:solidFill>
                <a:latin typeface="Arial" panose="020B0604020202020204" pitchFamily="34" charset="0"/>
                <a:cs typeface="Arial" panose="020B0604020202020204" pitchFamily="34" charset="0"/>
              </a:rPr>
              <a:pPr fontAlgn="base">
                <a:spcBef>
                  <a:spcPct val="0"/>
                </a:spcBef>
                <a:spcAft>
                  <a:spcPct val="0"/>
                </a:spcAft>
              </a:pPr>
              <a:t>36</a:t>
            </a:fld>
            <a:endParaRPr lang="en-US" altLang="en-US">
              <a:solidFill>
                <a:schemeClr val="bg2"/>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423681428"/>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4AD9B-49DB-4611-9B7E-2A5AF6B6BD3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Appendix</a:t>
            </a:r>
            <a:endParaRPr lang="en-GB" dirty="0">
              <a:latin typeface="Arial" panose="020B0604020202020204" pitchFamily="34" charset="0"/>
              <a:cs typeface="Arial" panose="020B0604020202020204" pitchFamily="34" charset="0"/>
            </a:endParaRPr>
          </a:p>
        </p:txBody>
      </p:sp>
      <p:sp>
        <p:nvSpPr>
          <p:cNvPr id="46083" name="Content Placeholder 2">
            <a:extLst>
              <a:ext uri="{FF2B5EF4-FFF2-40B4-BE49-F238E27FC236}">
                <a16:creationId xmlns:a16="http://schemas.microsoft.com/office/drawing/2014/main" id="{D9016BAE-F38B-4DCD-A0ED-73E30BDEB8BF}"/>
              </a:ext>
            </a:extLst>
          </p:cNvPr>
          <p:cNvSpPr>
            <a:spLocks noGrp="1" noChangeArrowheads="1"/>
          </p:cNvSpPr>
          <p:nvPr>
            <p:ph idx="1"/>
          </p:nvPr>
        </p:nvSpPr>
        <p:spPr>
          <a:xfrm>
            <a:off x="6172199" y="2581156"/>
            <a:ext cx="5584372" cy="3210044"/>
          </a:xfrm>
        </p:spPr>
        <p:txBody>
          <a:bodyPr/>
          <a:lstStyle/>
          <a:p>
            <a:pPr marL="571500" indent="-571500">
              <a:lnSpc>
                <a:spcPct val="100000"/>
              </a:lnSpc>
              <a:buFont typeface="Arial" panose="020B0604020202020204" pitchFamily="34" charset="0"/>
              <a:buChar char="•"/>
            </a:pPr>
            <a:r>
              <a:rPr lang="en-US" sz="2400" dirty="0">
                <a:solidFill>
                  <a:srgbClr val="595959"/>
                </a:solidFill>
                <a:latin typeface="Arial" panose="020B0604020202020204" pitchFamily="34" charset="0"/>
                <a:cs typeface="Arial" panose="020B0604020202020204" pitchFamily="34" charset="0"/>
              </a:rPr>
              <a:t>Service Level Agreements</a:t>
            </a:r>
          </a:p>
          <a:p>
            <a:pPr marL="571500" indent="-571500">
              <a:lnSpc>
                <a:spcPct val="100000"/>
              </a:lnSpc>
              <a:buFont typeface="Arial" panose="020B0604020202020204" pitchFamily="34" charset="0"/>
              <a:buChar char="•"/>
            </a:pPr>
            <a:r>
              <a:rPr lang="en-US" sz="2400" dirty="0">
                <a:solidFill>
                  <a:srgbClr val="595959"/>
                </a:solidFill>
                <a:latin typeface="Arial" panose="020B0604020202020204" pitchFamily="34" charset="0"/>
                <a:cs typeface="Arial" panose="020B0604020202020204" pitchFamily="34" charset="0"/>
              </a:rPr>
              <a:t>ESP Weekend Process</a:t>
            </a:r>
          </a:p>
          <a:p>
            <a:pPr marL="571500" indent="-571500">
              <a:lnSpc>
                <a:spcPct val="100000"/>
              </a:lnSpc>
              <a:buFont typeface="Arial" panose="020B0604020202020204" pitchFamily="34" charset="0"/>
              <a:buChar char="•"/>
            </a:pPr>
            <a:r>
              <a:rPr lang="en-US" sz="2400" dirty="0">
                <a:solidFill>
                  <a:srgbClr val="595959"/>
                </a:solidFill>
                <a:latin typeface="Arial" panose="020B0604020202020204" pitchFamily="34" charset="0"/>
                <a:cs typeface="Arial" panose="020B0604020202020204" pitchFamily="34" charset="0"/>
              </a:rPr>
              <a:t>Support Engineer: Out of Office</a:t>
            </a:r>
          </a:p>
          <a:p>
            <a:pPr marL="571500" indent="-571500">
              <a:lnSpc>
                <a:spcPct val="100000"/>
              </a:lnSpc>
              <a:buFont typeface="Arial" panose="020B0604020202020204" pitchFamily="34" charset="0"/>
              <a:buChar char="•"/>
            </a:pPr>
            <a:r>
              <a:rPr lang="en-US" sz="2400" dirty="0">
                <a:solidFill>
                  <a:srgbClr val="595959"/>
                </a:solidFill>
                <a:latin typeface="Arial" panose="020B0604020202020204" pitchFamily="34" charset="0"/>
                <a:cs typeface="Arial" panose="020B0604020202020204" pitchFamily="34" charset="0"/>
              </a:rPr>
              <a:t>Environment </a:t>
            </a:r>
            <a:r>
              <a:rPr lang="en-US" sz="2400">
                <a:solidFill>
                  <a:srgbClr val="595959"/>
                </a:solidFill>
                <a:latin typeface="Arial" panose="020B0604020202020204" pitchFamily="34" charset="0"/>
                <a:cs typeface="Arial" panose="020B0604020202020204" pitchFamily="34" charset="0"/>
              </a:rPr>
              <a:t>Track Metrics</a:t>
            </a:r>
          </a:p>
          <a:p>
            <a:pPr marL="571500" indent="-571500">
              <a:lnSpc>
                <a:spcPct val="100000"/>
              </a:lnSpc>
              <a:buFont typeface="Arial" panose="020B0604020202020204" pitchFamily="34" charset="0"/>
              <a:buChar char="•"/>
            </a:pPr>
            <a:r>
              <a:rPr lang="en-US" sz="2400">
                <a:solidFill>
                  <a:srgbClr val="595959"/>
                </a:solidFill>
                <a:latin typeface="Arial" panose="020B0604020202020204" pitchFamily="34" charset="0"/>
                <a:cs typeface="Arial" panose="020B0604020202020204" pitchFamily="34" charset="0"/>
              </a:rPr>
              <a:t>ECC Monitoring</a:t>
            </a:r>
          </a:p>
          <a:p>
            <a:pPr marL="571500" indent="-571500">
              <a:lnSpc>
                <a:spcPct val="100000"/>
              </a:lnSpc>
              <a:buFont typeface="Arial" panose="020B0604020202020204" pitchFamily="34" charset="0"/>
              <a:buChar char="•"/>
            </a:pPr>
            <a:r>
              <a:rPr lang="en-IN" sz="2400">
                <a:solidFill>
                  <a:srgbClr val="595959"/>
                </a:solidFill>
                <a:latin typeface="Arial" panose="020B0604020202020204" pitchFamily="34" charset="0"/>
                <a:cs typeface="Arial" panose="020B0604020202020204" pitchFamily="34" charset="0"/>
              </a:rPr>
              <a:t>Release Versioning - Amendments</a:t>
            </a:r>
          </a:p>
          <a:p>
            <a:pPr marL="571500" indent="-571500">
              <a:lnSpc>
                <a:spcPct val="100000"/>
              </a:lnSpc>
              <a:buFont typeface="Arial" panose="020B0604020202020204" pitchFamily="34" charset="0"/>
              <a:buChar char="•"/>
            </a:pPr>
            <a:endParaRPr lang="en-IN" sz="2400" dirty="0">
              <a:solidFill>
                <a:srgbClr val="595959"/>
              </a:solidFill>
              <a:latin typeface="Arial" panose="020B0604020202020204" pitchFamily="34" charset="0"/>
              <a:cs typeface="Arial" panose="020B0604020202020204" pitchFamily="34" charset="0"/>
            </a:endParaRPr>
          </a:p>
          <a:p>
            <a:endParaRPr lang="en-GB" altLang="en-US" dirty="0">
              <a:latin typeface="Arial" panose="020B0604020202020204" pitchFamily="34" charset="0"/>
              <a:cs typeface="Arial" panose="020B0604020202020204" pitchFamily="34" charset="0"/>
            </a:endParaRPr>
          </a:p>
        </p:txBody>
      </p:sp>
      <p:pic>
        <p:nvPicPr>
          <p:cNvPr id="46086" name="Picture Placeholder 7" descr="A picture containing person&#10;&#10;Description automatically generated">
            <a:extLst>
              <a:ext uri="{FF2B5EF4-FFF2-40B4-BE49-F238E27FC236}">
                <a16:creationId xmlns:a16="http://schemas.microsoft.com/office/drawing/2014/main" id="{443A7391-A480-424D-A65E-D05370510A0A}"/>
              </a:ext>
            </a:extLst>
          </p:cNvPr>
          <p:cNvPicPr>
            <a:picLocks noGrp="1" noChangeAspect="1" noChangeArrowheads="1"/>
          </p:cNvPicPr>
          <p:nvPr>
            <p:ph type="pic" sz="quarter" idx="13"/>
          </p:nvPr>
        </p:nvPicPr>
        <p:blipFill>
          <a:blip r:embed="rId3">
            <a:extLst>
              <a:ext uri="{28A0092B-C50C-407E-A947-70E740481C1C}">
                <a14:useLocalDpi xmlns:a14="http://schemas.microsoft.com/office/drawing/2010/main" val="0"/>
              </a:ext>
            </a:extLst>
          </a:blip>
          <a:srcRect t="45" b="45"/>
          <a:stretch>
            <a:fillRect/>
          </a:stretch>
        </p:blipFill>
        <p:spPr/>
      </p:pic>
      <p:sp>
        <p:nvSpPr>
          <p:cNvPr id="46084" name="Slide Number Placeholder 3">
            <a:extLst>
              <a:ext uri="{FF2B5EF4-FFF2-40B4-BE49-F238E27FC236}">
                <a16:creationId xmlns:a16="http://schemas.microsoft.com/office/drawing/2014/main" id="{1E4B6F50-B71A-4063-9E1E-72A50142ADDC}"/>
              </a:ext>
            </a:extLst>
          </p:cNvPr>
          <p:cNvSpPr>
            <a:spLocks noGrp="1" noChangeArrowheads="1"/>
          </p:cNvSpPr>
          <p:nvPr>
            <p:ph type="sldNum" sz="quarter" idx="14"/>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44C8E0A5-180A-4F30-B995-A1FEA9254AAF}" type="slidenum">
              <a:rPr lang="en-US" altLang="en-US" smtClean="0">
                <a:solidFill>
                  <a:schemeClr val="bg1"/>
                </a:solidFill>
                <a:latin typeface="Arial" panose="020B0604020202020204" pitchFamily="34" charset="0"/>
                <a:cs typeface="Arial" panose="020B0604020202020204" pitchFamily="34" charset="0"/>
              </a:rPr>
              <a:pPr/>
              <a:t>37</a:t>
            </a:fld>
            <a:endParaRPr lang="en-US" altLang="en-US">
              <a:solidFill>
                <a:schemeClr val="bg1"/>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950751989"/>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3F638B-5BC7-A243-A724-EB54813C38F8}"/>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Service Level Agreements</a:t>
            </a:r>
            <a:endParaRPr lang="en-US" dirty="0">
              <a:latin typeface="Arial" panose="020B0604020202020204" pitchFamily="34" charset="0"/>
              <a:cs typeface="Arial" panose="020B0604020202020204" pitchFamily="34" charset="0"/>
            </a:endParaRPr>
          </a:p>
        </p:txBody>
      </p:sp>
      <p:sp>
        <p:nvSpPr>
          <p:cNvPr id="61442" name="Slide Number Placeholder 1">
            <a:extLst>
              <a:ext uri="{FF2B5EF4-FFF2-40B4-BE49-F238E27FC236}">
                <a16:creationId xmlns:a16="http://schemas.microsoft.com/office/drawing/2014/main" id="{FB1C6AD0-D6A4-462A-8D7C-6B2B5081C4AC}"/>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CAD9D38C-2FC1-4A45-BC47-86230BF5DCE4}" type="slidenum">
              <a:rPr lang="en-US" altLang="en-US" smtClean="0">
                <a:solidFill>
                  <a:schemeClr val="bg1"/>
                </a:solidFill>
                <a:latin typeface="Arial" panose="020B0604020202020204" pitchFamily="34" charset="0"/>
                <a:cs typeface="Arial" panose="020B0604020202020204" pitchFamily="34" charset="0"/>
              </a:rPr>
              <a:pPr/>
              <a:t>38</a:t>
            </a:fld>
            <a:endParaRPr lang="en-US" altLang="en-US">
              <a:solidFill>
                <a:schemeClr val="bg1"/>
              </a:solidFill>
              <a:latin typeface="Arial" panose="020B0604020202020204" pitchFamily="34" charset="0"/>
              <a:cs typeface="Arial" panose="020B0604020202020204" pitchFamily="34" charset="0"/>
            </a:endParaRPr>
          </a:p>
        </p:txBody>
      </p:sp>
      <p:graphicFrame>
        <p:nvGraphicFramePr>
          <p:cNvPr id="18" name="Content Placeholder 3">
            <a:extLst>
              <a:ext uri="{FF2B5EF4-FFF2-40B4-BE49-F238E27FC236}">
                <a16:creationId xmlns:a16="http://schemas.microsoft.com/office/drawing/2014/main" id="{A7C0EF2F-2E3F-4F4D-B8FC-8A3A1C815EFD}"/>
              </a:ext>
            </a:extLst>
          </p:cNvPr>
          <p:cNvGraphicFramePr>
            <a:graphicFrameLocks/>
          </p:cNvGraphicFramePr>
          <p:nvPr>
            <p:extLst>
              <p:ext uri="{D42A27DB-BD31-4B8C-83A1-F6EECF244321}">
                <p14:modId xmlns:p14="http://schemas.microsoft.com/office/powerpoint/2010/main" val="966223750"/>
              </p:ext>
            </p:extLst>
          </p:nvPr>
        </p:nvGraphicFramePr>
        <p:xfrm>
          <a:off x="1066800" y="775979"/>
          <a:ext cx="10318078" cy="5060251"/>
        </p:xfrm>
        <a:graphic>
          <a:graphicData uri="http://schemas.openxmlformats.org/drawingml/2006/table">
            <a:tbl>
              <a:tblPr firstRow="1" firstCol="1" bandRow="1">
                <a:tableStyleId>{F5AB1C69-6EDB-4FF4-983F-18BD219EF322}</a:tableStyleId>
              </a:tblPr>
              <a:tblGrid>
                <a:gridCol w="1166234">
                  <a:extLst>
                    <a:ext uri="{9D8B030D-6E8A-4147-A177-3AD203B41FA5}">
                      <a16:colId xmlns:a16="http://schemas.microsoft.com/office/drawing/2014/main" val="20000"/>
                    </a:ext>
                  </a:extLst>
                </a:gridCol>
                <a:gridCol w="1097995">
                  <a:extLst>
                    <a:ext uri="{9D8B030D-6E8A-4147-A177-3AD203B41FA5}">
                      <a16:colId xmlns:a16="http://schemas.microsoft.com/office/drawing/2014/main" val="20001"/>
                    </a:ext>
                  </a:extLst>
                </a:gridCol>
                <a:gridCol w="2288724">
                  <a:extLst>
                    <a:ext uri="{9D8B030D-6E8A-4147-A177-3AD203B41FA5}">
                      <a16:colId xmlns:a16="http://schemas.microsoft.com/office/drawing/2014/main" val="20002"/>
                    </a:ext>
                  </a:extLst>
                </a:gridCol>
                <a:gridCol w="1669092">
                  <a:extLst>
                    <a:ext uri="{9D8B030D-6E8A-4147-A177-3AD203B41FA5}">
                      <a16:colId xmlns:a16="http://schemas.microsoft.com/office/drawing/2014/main" val="20003"/>
                    </a:ext>
                  </a:extLst>
                </a:gridCol>
                <a:gridCol w="2232213">
                  <a:extLst>
                    <a:ext uri="{9D8B030D-6E8A-4147-A177-3AD203B41FA5}">
                      <a16:colId xmlns:a16="http://schemas.microsoft.com/office/drawing/2014/main" val="20004"/>
                    </a:ext>
                  </a:extLst>
                </a:gridCol>
                <a:gridCol w="1863820">
                  <a:extLst>
                    <a:ext uri="{9D8B030D-6E8A-4147-A177-3AD203B41FA5}">
                      <a16:colId xmlns:a16="http://schemas.microsoft.com/office/drawing/2014/main" val="20005"/>
                    </a:ext>
                  </a:extLst>
                </a:gridCol>
              </a:tblGrid>
              <a:tr h="538030">
                <a:tc>
                  <a:txBody>
                    <a:bodyPr/>
                    <a:lstStyle/>
                    <a:p>
                      <a:pPr marL="0" marR="0" algn="ctr" hangingPunct="0">
                        <a:lnSpc>
                          <a:spcPct val="115000"/>
                        </a:lnSpc>
                        <a:spcBef>
                          <a:spcPts val="0"/>
                        </a:spcBef>
                        <a:spcAft>
                          <a:spcPts val="1000"/>
                        </a:spcAft>
                      </a:pPr>
                      <a:r>
                        <a:rPr lang="en-US" sz="1400" dirty="0">
                          <a:effectLst/>
                          <a:latin typeface="Arial" panose="020B0604020202020204" pitchFamily="34" charset="0"/>
                          <a:cs typeface="Arial" panose="020B0604020202020204" pitchFamily="34" charset="0"/>
                        </a:rPr>
                        <a:t>Severity</a:t>
                      </a:r>
                      <a:endParaRPr lang="en-US" sz="1800" dirty="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tc>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Title</a:t>
                      </a:r>
                      <a:endParaRPr lang="en-US" sz="18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tc>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Definition</a:t>
                      </a:r>
                      <a:endParaRPr lang="en-US" sz="18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tc>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Response Target</a:t>
                      </a:r>
                      <a:endParaRPr lang="en-US" sz="18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tc>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Example</a:t>
                      </a:r>
                      <a:endParaRPr lang="en-US" sz="18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tc>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Resolution Target</a:t>
                      </a:r>
                      <a:endParaRPr lang="en-US" sz="18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tc>
                <a:extLst>
                  <a:ext uri="{0D108BD9-81ED-4DB2-BD59-A6C34878D82A}">
                    <a16:rowId xmlns:a16="http://schemas.microsoft.com/office/drawing/2014/main" val="10000"/>
                  </a:ext>
                </a:extLst>
              </a:tr>
              <a:tr h="748075">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0</a:t>
                      </a:r>
                      <a:endParaRPr lang="en-US" sz="14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Catastrophic</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dirty="0">
                          <a:solidFill>
                            <a:srgbClr val="595959"/>
                          </a:solidFill>
                          <a:effectLst/>
                          <a:latin typeface="Arial" panose="020B0604020202020204" pitchFamily="34" charset="0"/>
                          <a:cs typeface="Arial" panose="020B0604020202020204" pitchFamily="34" charset="0"/>
                        </a:rPr>
                        <a:t>A catastrophic event where there is a Total and immediate impact to the customer business. </a:t>
                      </a:r>
                      <a:endParaRPr lang="en-US" sz="1100" dirty="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Immediate – 15 minutes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Complete outage to CommServe. Multiple Server outages/rebuilds issues. Real Disaster Recovery </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12 hours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extLst>
                  <a:ext uri="{0D108BD9-81ED-4DB2-BD59-A6C34878D82A}">
                    <a16:rowId xmlns:a16="http://schemas.microsoft.com/office/drawing/2014/main" val="10001"/>
                  </a:ext>
                </a:extLst>
              </a:tr>
              <a:tr h="1317077">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1</a:t>
                      </a:r>
                      <a:endParaRPr lang="en-US" sz="14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dirty="0">
                          <a:solidFill>
                            <a:srgbClr val="595959"/>
                          </a:solidFill>
                          <a:effectLst/>
                          <a:latin typeface="Arial" panose="020B0604020202020204" pitchFamily="34" charset="0"/>
                          <a:cs typeface="Arial" panose="020B0604020202020204" pitchFamily="34" charset="0"/>
                        </a:rPr>
                        <a:t>Critical</a:t>
                      </a:r>
                      <a:endParaRPr lang="en-US" sz="1100" dirty="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A wide scale outage to a component having a significant impact to a customer’s current and future business.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30 minutes  </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Critical restore/rebuild issues. Critical DB restores (Exchange, SQL, Oracle, etc.). CommServe not functioning properly – minimal to no server backups or restores possible</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24 hours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extLst>
                  <a:ext uri="{0D108BD9-81ED-4DB2-BD59-A6C34878D82A}">
                    <a16:rowId xmlns:a16="http://schemas.microsoft.com/office/drawing/2014/main" val="10002"/>
                  </a:ext>
                </a:extLst>
              </a:tr>
              <a:tr h="937742">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2</a:t>
                      </a:r>
                      <a:endParaRPr lang="en-US" sz="14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High</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A failure of a component resulting in a high impact problem where business is proceeding but is significantly impaired. </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1 hour </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Server backup failures. Directory/Folder and File Restore failures.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72 hours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extLst>
                  <a:ext uri="{0D108BD9-81ED-4DB2-BD59-A6C34878D82A}">
                    <a16:rowId xmlns:a16="http://schemas.microsoft.com/office/drawing/2014/main" val="10003"/>
                  </a:ext>
                </a:extLst>
              </a:tr>
              <a:tr h="748075">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3</a:t>
                      </a:r>
                      <a:endParaRPr lang="en-US" sz="14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Medium</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A matter not having a significant current business impact on the product or application, with a work around.</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3 hours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Client installation, Media Management, or Operational issues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10 days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extLst>
                  <a:ext uri="{0D108BD9-81ED-4DB2-BD59-A6C34878D82A}">
                    <a16:rowId xmlns:a16="http://schemas.microsoft.com/office/drawing/2014/main" val="10004"/>
                  </a:ext>
                </a:extLst>
              </a:tr>
              <a:tr h="748075">
                <a:tc>
                  <a:txBody>
                    <a:bodyPr/>
                    <a:lstStyle/>
                    <a:p>
                      <a:pPr marL="0" marR="0" algn="ctr" hangingPunct="0">
                        <a:lnSpc>
                          <a:spcPct val="115000"/>
                        </a:lnSpc>
                        <a:spcBef>
                          <a:spcPts val="0"/>
                        </a:spcBef>
                        <a:spcAft>
                          <a:spcPts val="1000"/>
                        </a:spcAft>
                      </a:pPr>
                      <a:r>
                        <a:rPr lang="en-US" sz="1400" dirty="0">
                          <a:effectLst/>
                          <a:latin typeface="Arial" panose="020B0604020202020204" pitchFamily="34" charset="0"/>
                          <a:cs typeface="Arial" panose="020B0604020202020204" pitchFamily="34" charset="0"/>
                        </a:rPr>
                        <a:t>  4</a:t>
                      </a:r>
                      <a:endParaRPr lang="en-US" sz="1400" dirty="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Low</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Requests for information, inquiries, reports of product defects or inconsistencies, enhancement requests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4 hours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A request for an enhancement, but with no urgency</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dirty="0">
                          <a:solidFill>
                            <a:srgbClr val="595959"/>
                          </a:solidFill>
                          <a:effectLst/>
                          <a:latin typeface="Arial" panose="020B0604020202020204" pitchFamily="34" charset="0"/>
                          <a:cs typeface="Arial" panose="020B0604020202020204" pitchFamily="34" charset="0"/>
                        </a:rPr>
                        <a:t>30 days</a:t>
                      </a:r>
                      <a:endParaRPr lang="en-US" sz="1100" dirty="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extLst>
                  <a:ext uri="{0D108BD9-81ED-4DB2-BD59-A6C34878D82A}">
                    <a16:rowId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3006711058"/>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3F638B-5BC7-A243-A724-EB54813C38F8}"/>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ESP Weekend Process</a:t>
            </a:r>
            <a:endParaRPr lang="en-US" dirty="0">
              <a:latin typeface="Arial" panose="020B0604020202020204" pitchFamily="34" charset="0"/>
              <a:cs typeface="Arial" panose="020B0604020202020204" pitchFamily="34" charset="0"/>
            </a:endParaRPr>
          </a:p>
        </p:txBody>
      </p:sp>
      <p:sp>
        <p:nvSpPr>
          <p:cNvPr id="61442" name="Slide Number Placeholder 1">
            <a:extLst>
              <a:ext uri="{FF2B5EF4-FFF2-40B4-BE49-F238E27FC236}">
                <a16:creationId xmlns:a16="http://schemas.microsoft.com/office/drawing/2014/main" id="{FB1C6AD0-D6A4-462A-8D7C-6B2B5081C4AC}"/>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CAD9D38C-2FC1-4A45-BC47-86230BF5DCE4}" type="slidenum">
              <a:rPr lang="en-US" altLang="en-US" smtClean="0">
                <a:solidFill>
                  <a:schemeClr val="bg1"/>
                </a:solidFill>
                <a:latin typeface="Arial" panose="020B0604020202020204" pitchFamily="34" charset="0"/>
                <a:cs typeface="Arial" panose="020B0604020202020204" pitchFamily="34" charset="0"/>
              </a:rPr>
              <a:pPr/>
              <a:t>39</a:t>
            </a:fld>
            <a:endParaRPr lang="en-US" altLang="en-US">
              <a:solidFill>
                <a:schemeClr val="bg1"/>
              </a:solidFill>
              <a:latin typeface="Arial" panose="020B0604020202020204" pitchFamily="34" charset="0"/>
              <a:cs typeface="Arial" panose="020B0604020202020204" pitchFamily="34" charset="0"/>
            </a:endParaRPr>
          </a:p>
        </p:txBody>
      </p:sp>
      <p:sp>
        <p:nvSpPr>
          <p:cNvPr id="6" name="Text Placeholder 1">
            <a:extLst>
              <a:ext uri="{FF2B5EF4-FFF2-40B4-BE49-F238E27FC236}">
                <a16:creationId xmlns:a16="http://schemas.microsoft.com/office/drawing/2014/main" id="{3545FE6C-BE3A-4C97-BD50-9BEAA4746084}"/>
              </a:ext>
            </a:extLst>
          </p:cNvPr>
          <p:cNvSpPr txBox="1">
            <a:spLocks/>
          </p:cNvSpPr>
          <p:nvPr/>
        </p:nvSpPr>
        <p:spPr>
          <a:xfrm>
            <a:off x="317241" y="768698"/>
            <a:ext cx="11551297" cy="5320604"/>
          </a:xfrm>
          <a:prstGeom prst="rect">
            <a:avLst/>
          </a:prstGeom>
        </p:spPr>
        <p:txBody>
          <a:bodyPr/>
          <a:lstStyle>
            <a:lvl1pPr marL="182563" indent="-182563" algn="l" rtl="0" eaLnBrk="1" fontAlgn="base" hangingPunct="1">
              <a:lnSpc>
                <a:spcPts val="2400"/>
              </a:lnSpc>
              <a:spcBef>
                <a:spcPts val="600"/>
              </a:spcBef>
              <a:spcAft>
                <a:spcPct val="0"/>
              </a:spcAft>
              <a:buClr>
                <a:srgbClr val="4F697B"/>
              </a:buClr>
              <a:buFont typeface="Arial" panose="020B0604020202020204" pitchFamily="34" charset="0"/>
              <a:buChar char="•"/>
              <a:defRPr sz="2000" kern="1200">
                <a:solidFill>
                  <a:srgbClr val="4F697B"/>
                </a:solidFill>
                <a:latin typeface="+mn-lt"/>
                <a:ea typeface="Open Sans" panose="020B0606030504020204" pitchFamily="34" charset="0"/>
                <a:cs typeface="Open Sans" panose="020B0606030504020204" pitchFamily="34" charset="0"/>
              </a:defRPr>
            </a:lvl1pPr>
            <a:lvl2pPr marL="90488" indent="-117475" algn="l" rtl="0" eaLnBrk="1" fontAlgn="base" hangingPunct="1">
              <a:lnSpc>
                <a:spcPct val="950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2pPr>
            <a:lvl3pPr marL="466344"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3pPr>
            <a:lvl4pPr marL="755650"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4pPr>
            <a:lvl5pPr marL="1042988"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5pPr>
            <a:lvl6pPr marL="1325880" indent="-182880" algn="l" defTabSz="914400" rtl="0" eaLnBrk="1" latinLnBrk="0" hangingPunct="1">
              <a:lnSpc>
                <a:spcPts val="2400"/>
              </a:lnSpc>
              <a:spcBef>
                <a:spcPts val="500"/>
              </a:spcBef>
              <a:buClr>
                <a:schemeClr val="tx1">
                  <a:lumMod val="50000"/>
                  <a:lumOff val="50000"/>
                </a:schemeClr>
              </a:buClr>
              <a:buFont typeface="Arial" panose="020B0604020202020204" pitchFamily="34" charset="0"/>
              <a:buChar char="•"/>
              <a:defRPr sz="1600" kern="1200">
                <a:solidFill>
                  <a:srgbClr val="595959"/>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200">
                <a:solidFill>
                  <a:srgbClr val="595959"/>
                </a:solidFill>
                <a:latin typeface="Arial" panose="020B0604020202020204" pitchFamily="34" charset="0"/>
                <a:cs typeface="Arial" panose="020B0604020202020204" pitchFamily="34" charset="0"/>
              </a:rPr>
              <a:t>In the event that you re</a:t>
            </a:r>
            <a:r>
              <a:rPr lang="en-US" sz="1200">
                <a:solidFill>
                  <a:srgbClr val="595959"/>
                </a:solidFill>
                <a:latin typeface="Arial" panose="020B0604020202020204" pitchFamily="34" charset="0"/>
                <a:ea typeface="Tahoma" panose="020B0604030504040204" pitchFamily="34" charset="0"/>
                <a:cs typeface="Arial" panose="020B0604020202020204" pitchFamily="34" charset="0"/>
              </a:rPr>
              <a:t>quire Enterprise Support (ESP) assistance during a weekend, please ensure you follow the procedures outlined below:</a:t>
            </a:r>
          </a:p>
          <a:p>
            <a:pPr>
              <a:lnSpc>
                <a:spcPct val="100000"/>
              </a:lnSpc>
            </a:pPr>
            <a:r>
              <a:rPr lang="en-US" sz="1200" b="1">
                <a:solidFill>
                  <a:srgbClr val="595959"/>
                </a:solidFill>
                <a:latin typeface="Arial" panose="020B0604020202020204" pitchFamily="34" charset="0"/>
                <a:ea typeface="Tahoma" panose="020B0604030504040204" pitchFamily="34" charset="0"/>
                <a:cs typeface="Arial" panose="020B0604020202020204" pitchFamily="34" charset="0"/>
              </a:rPr>
              <a:t>SAM Coverage Update</a:t>
            </a:r>
            <a:br>
              <a:rPr lang="en-US" sz="1200" b="1">
                <a:solidFill>
                  <a:srgbClr val="595959"/>
                </a:solidFill>
                <a:latin typeface="Arial" panose="020B0604020202020204" pitchFamily="34" charset="0"/>
                <a:ea typeface="Tahoma" panose="020B0604030504040204" pitchFamily="34" charset="0"/>
                <a:cs typeface="Arial" panose="020B0604020202020204" pitchFamily="34" charset="0"/>
              </a:rPr>
            </a:br>
            <a:r>
              <a:rPr lang="en-US" sz="1200">
                <a:solidFill>
                  <a:srgbClr val="595959"/>
                </a:solidFill>
                <a:latin typeface="Arial" panose="020B0604020202020204" pitchFamily="34" charset="0"/>
                <a:cs typeface="Arial" panose="020B0604020202020204" pitchFamily="34" charset="0"/>
              </a:rPr>
              <a:t>The ESP SAM Team has 24x7 staffing to ensure appropriate coverage for all support incidents.  During off-business hours, any incident with a SEV 0 or SEV 1 will automatically engage the SAM Team on duty.  SAM coverage on SEV 0 and SEV 1 incidents will continue to receive the appropriate level of visibility around the clock.</a:t>
            </a:r>
          </a:p>
          <a:p>
            <a:pPr>
              <a:lnSpc>
                <a:spcPct val="100000"/>
              </a:lnSpc>
            </a:pPr>
            <a:r>
              <a:rPr lang="en-US" sz="1200" b="1">
                <a:solidFill>
                  <a:srgbClr val="595959"/>
                </a:solidFill>
                <a:latin typeface="Arial" panose="020B0604020202020204" pitchFamily="34" charset="0"/>
                <a:cs typeface="Arial" panose="020B0604020202020204" pitchFamily="34" charset="0"/>
              </a:rPr>
              <a:t>New ESP Support Incident is required</a:t>
            </a:r>
            <a:br>
              <a:rPr lang="en-US" sz="1200" b="1">
                <a:solidFill>
                  <a:srgbClr val="595959"/>
                </a:solidFill>
                <a:latin typeface="Arial" panose="020B0604020202020204" pitchFamily="34" charset="0"/>
                <a:cs typeface="Arial" panose="020B0604020202020204" pitchFamily="34" charset="0"/>
              </a:rPr>
            </a:br>
            <a:r>
              <a:rPr lang="en-US" sz="1200">
                <a:solidFill>
                  <a:srgbClr val="595959"/>
                </a:solidFill>
                <a:latin typeface="Arial" panose="020B0604020202020204" pitchFamily="34" charset="0"/>
                <a:cs typeface="Arial" panose="020B0604020202020204" pitchFamily="34" charset="0"/>
              </a:rPr>
              <a:t>Please call the local support hotline and open a support incident with the appropriate severity (please refer to the ‘Service Levels Response and Resolution Target Matrix’ within any ESP review document). The CommCell ID (Fxxxx) will highlight the support incident as BCS/ESP, which will then be routed to an available support engineer who can assist you.</a:t>
            </a:r>
            <a:br>
              <a:rPr lang="en-US" sz="1200">
                <a:solidFill>
                  <a:srgbClr val="595959"/>
                </a:solidFill>
                <a:latin typeface="Arial" panose="020B0604020202020204" pitchFamily="34" charset="0"/>
                <a:cs typeface="Arial" panose="020B0604020202020204" pitchFamily="34" charset="0"/>
              </a:rPr>
            </a:br>
            <a:r>
              <a:rPr lang="en-US" sz="1200">
                <a:solidFill>
                  <a:srgbClr val="595959"/>
                </a:solidFill>
                <a:latin typeface="Arial" panose="020B0604020202020204" pitchFamily="34" charset="0"/>
                <a:cs typeface="Arial" panose="020B0604020202020204" pitchFamily="34" charset="0"/>
              </a:rPr>
              <a:t>Should the issue be of a ‘Critical / Sev 1’ or ‘Catastrophic / Sev 0’ nature, the weekend on call ESP SAM’s will be notified who will then ensure the support incident is managed as per standard ESP procedures (Note: weekend coverage is currently split between EMEA and US support teams).</a:t>
            </a:r>
          </a:p>
          <a:p>
            <a:pPr>
              <a:lnSpc>
                <a:spcPct val="100000"/>
              </a:lnSpc>
            </a:pPr>
            <a:r>
              <a:rPr lang="en-US" sz="1200" b="1">
                <a:solidFill>
                  <a:srgbClr val="595959"/>
                </a:solidFill>
                <a:latin typeface="Arial" panose="020B0604020202020204" pitchFamily="34" charset="0"/>
                <a:cs typeface="Arial" panose="020B0604020202020204" pitchFamily="34" charset="0"/>
              </a:rPr>
              <a:t>Existing ESP Support Incident</a:t>
            </a:r>
            <a:br>
              <a:rPr lang="en-US" sz="1200">
                <a:solidFill>
                  <a:srgbClr val="595959"/>
                </a:solidFill>
                <a:latin typeface="Arial" panose="020B0604020202020204" pitchFamily="34" charset="0"/>
                <a:cs typeface="Arial" panose="020B0604020202020204" pitchFamily="34" charset="0"/>
              </a:rPr>
            </a:br>
            <a:r>
              <a:rPr lang="en-US" sz="1200">
                <a:solidFill>
                  <a:srgbClr val="595959"/>
                </a:solidFill>
                <a:latin typeface="Arial" panose="020B0604020202020204" pitchFamily="34" charset="0"/>
                <a:cs typeface="Arial" panose="020B0604020202020204" pitchFamily="34" charset="0"/>
              </a:rPr>
              <a:t>Should you wish to work on an existing support incident at the weekend, and know that this will be a requirement prior to the weekend, please inform the ESP SAM in time so that they can make arrangements with the weekend teams. If however the weekend work was not planned, please call the support hotline so that the support incident can be routed as required to an on-call team engineer</a:t>
            </a:r>
            <a:br>
              <a:rPr lang="en-US" sz="1200">
                <a:solidFill>
                  <a:srgbClr val="595959"/>
                </a:solidFill>
                <a:latin typeface="Arial" panose="020B0604020202020204" pitchFamily="34" charset="0"/>
                <a:cs typeface="Arial" panose="020B0604020202020204" pitchFamily="34" charset="0"/>
              </a:rPr>
            </a:br>
            <a:r>
              <a:rPr lang="en-US" sz="1200" b="1" i="1">
                <a:solidFill>
                  <a:srgbClr val="595959"/>
                </a:solidFill>
                <a:latin typeface="Arial" panose="020B0604020202020204" pitchFamily="34" charset="0"/>
                <a:cs typeface="Arial" panose="020B0604020202020204" pitchFamily="34" charset="0"/>
              </a:rPr>
              <a:t>***Note: This may not be the engineer you have previously been working with during the week***</a:t>
            </a:r>
          </a:p>
          <a:p>
            <a:pPr>
              <a:lnSpc>
                <a:spcPct val="100000"/>
              </a:lnSpc>
            </a:pPr>
            <a:r>
              <a:rPr lang="en-US" sz="1200" b="1">
                <a:solidFill>
                  <a:srgbClr val="595959"/>
                </a:solidFill>
                <a:latin typeface="Arial" panose="020B0604020202020204" pitchFamily="34" charset="0"/>
                <a:cs typeface="Arial" panose="020B0604020202020204" pitchFamily="34" charset="0"/>
              </a:rPr>
              <a:t>ESP On Call Coverage</a:t>
            </a:r>
            <a:br>
              <a:rPr lang="en-US" sz="1200" b="1">
                <a:solidFill>
                  <a:srgbClr val="595959"/>
                </a:solidFill>
                <a:latin typeface="Arial" panose="020B0604020202020204" pitchFamily="34" charset="0"/>
                <a:cs typeface="Arial" panose="020B0604020202020204" pitchFamily="34" charset="0"/>
              </a:rPr>
            </a:br>
            <a:r>
              <a:rPr lang="en-US" sz="1200" b="1">
                <a:solidFill>
                  <a:srgbClr val="595959"/>
                </a:solidFill>
                <a:latin typeface="Arial" panose="020B0604020202020204" pitchFamily="34" charset="0"/>
                <a:cs typeface="Arial" panose="020B0604020202020204" pitchFamily="34" charset="0"/>
              </a:rPr>
              <a:t>***Note: This is covered during Friday 7:00PM EDT to Sunday 6:00PM EDT and holidays.***</a:t>
            </a:r>
          </a:p>
          <a:p>
            <a:pPr>
              <a:lnSpc>
                <a:spcPct val="100000"/>
              </a:lnSpc>
            </a:pPr>
            <a:r>
              <a:rPr lang="en-US" sz="1200" b="1" i="1">
                <a:solidFill>
                  <a:srgbClr val="595959"/>
                </a:solidFill>
                <a:latin typeface="Arial" panose="020B0604020202020204" pitchFamily="34" charset="0"/>
                <a:cs typeface="Arial" panose="020B0604020202020204" pitchFamily="34" charset="0"/>
              </a:rPr>
              <a:t>Support Hotline Number – (877) 780-3077</a:t>
            </a:r>
          </a:p>
          <a:p>
            <a:pPr marL="0" indent="0">
              <a:lnSpc>
                <a:spcPct val="100000"/>
              </a:lnSpc>
              <a:buNone/>
            </a:pPr>
            <a:endParaRPr lang="en-IN" sz="12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60425011"/>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0" name="Slide Number Placeholder 3">
            <a:extLst>
              <a:ext uri="{FF2B5EF4-FFF2-40B4-BE49-F238E27FC236}">
                <a16:creationId xmlns:a16="http://schemas.microsoft.com/office/drawing/2014/main" id="{530C9BF1-2A49-4D2B-AB0B-F454D0097868}"/>
              </a:ext>
            </a:extLst>
          </p:cNvPr>
          <p:cNvSpPr>
            <a:spLocks noGrp="1" noChangeArrowheads="1"/>
          </p:cNvSpPr>
          <p:nvPr>
            <p:ph type="sldNum" sz="quarter" idx="14"/>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F0B1F48D-6A16-4FB6-B730-59454F65B9EC}" type="slidenum">
              <a:rPr lang="en-US" altLang="en-US" smtClean="0">
                <a:solidFill>
                  <a:schemeClr val="bg1"/>
                </a:solidFill>
                <a:latin typeface="Arial" panose="020B0604020202020204" pitchFamily="34" charset="0"/>
                <a:cs typeface="Arial" panose="020B0604020202020204" pitchFamily="34" charset="0"/>
              </a:rPr>
              <a:pPr/>
              <a:t>4</a:t>
            </a:fld>
            <a:endParaRPr lang="en-US" altLang="en-US">
              <a:solidFill>
                <a:schemeClr val="bg1"/>
              </a:solidFill>
              <a:latin typeface="Arial" panose="020B0604020202020204" pitchFamily="34" charset="0"/>
              <a:cs typeface="Arial" panose="020B0604020202020204" pitchFamily="34" charset="0"/>
            </a:endParaRPr>
          </a:p>
        </p:txBody>
      </p:sp>
      <p:graphicFrame>
        <p:nvGraphicFramePr>
          <p:cNvPr id="10" name="Diagram 9">
            <a:extLst>
              <a:ext uri="{FF2B5EF4-FFF2-40B4-BE49-F238E27FC236}">
                <a16:creationId xmlns:a16="http://schemas.microsoft.com/office/drawing/2014/main" id="{A17150D2-41A5-498B-84DD-D8F3CC52C1AB}"/>
              </a:ext>
            </a:extLst>
          </p:cNvPr>
          <p:cNvGraphicFramePr/>
          <p:nvPr>
            <p:extLst>
              <p:ext uri="{D42A27DB-BD31-4B8C-83A1-F6EECF244321}">
                <p14:modId xmlns:p14="http://schemas.microsoft.com/office/powerpoint/2010/main" val="3539323748"/>
              </p:ext>
            </p:extLst>
          </p:nvPr>
        </p:nvGraphicFramePr>
        <p:xfrm>
          <a:off x="1659999" y="231893"/>
          <a:ext cx="8872002" cy="58190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8123356"/>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3F638B-5BC7-A243-A724-EB54813C38F8}"/>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Support Engineer: Out of Office</a:t>
            </a:r>
            <a:endParaRPr lang="en-US" dirty="0">
              <a:latin typeface="Arial" panose="020B0604020202020204" pitchFamily="34" charset="0"/>
              <a:cs typeface="Arial" panose="020B0604020202020204" pitchFamily="34" charset="0"/>
            </a:endParaRPr>
          </a:p>
        </p:txBody>
      </p:sp>
      <p:sp>
        <p:nvSpPr>
          <p:cNvPr id="61442" name="Slide Number Placeholder 1">
            <a:extLst>
              <a:ext uri="{FF2B5EF4-FFF2-40B4-BE49-F238E27FC236}">
                <a16:creationId xmlns:a16="http://schemas.microsoft.com/office/drawing/2014/main" id="{FB1C6AD0-D6A4-462A-8D7C-6B2B5081C4AC}"/>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CAD9D38C-2FC1-4A45-BC47-86230BF5DCE4}" type="slidenum">
              <a:rPr lang="en-US" altLang="en-US" smtClean="0">
                <a:solidFill>
                  <a:schemeClr val="bg1"/>
                </a:solidFill>
                <a:latin typeface="Arial" panose="020B0604020202020204" pitchFamily="34" charset="0"/>
                <a:cs typeface="Arial" panose="020B0604020202020204" pitchFamily="34" charset="0"/>
              </a:rPr>
              <a:pPr/>
              <a:t>40</a:t>
            </a:fld>
            <a:endParaRPr lang="en-US" altLang="en-US">
              <a:solidFill>
                <a:schemeClr val="bg1"/>
              </a:solidFill>
              <a:latin typeface="Arial" panose="020B0604020202020204" pitchFamily="34" charset="0"/>
              <a:cs typeface="Arial" panose="020B0604020202020204" pitchFamily="34" charset="0"/>
            </a:endParaRPr>
          </a:p>
        </p:txBody>
      </p:sp>
      <p:sp>
        <p:nvSpPr>
          <p:cNvPr id="8" name="Text Placeholder 1">
            <a:extLst>
              <a:ext uri="{FF2B5EF4-FFF2-40B4-BE49-F238E27FC236}">
                <a16:creationId xmlns:a16="http://schemas.microsoft.com/office/drawing/2014/main" id="{2177330E-8650-4C86-A344-CF40C5CA080B}"/>
              </a:ext>
            </a:extLst>
          </p:cNvPr>
          <p:cNvSpPr txBox="1">
            <a:spLocks/>
          </p:cNvSpPr>
          <p:nvPr/>
        </p:nvSpPr>
        <p:spPr>
          <a:xfrm>
            <a:off x="1753392" y="763926"/>
            <a:ext cx="8685214" cy="1824767"/>
          </a:xfrm>
          <a:prstGeom prst="rect">
            <a:avLst/>
          </a:prstGeom>
        </p:spPr>
        <p:txBody>
          <a:bodyPr/>
          <a:lstStyle>
            <a:lvl1pPr marL="182563" indent="-182563" algn="l" rtl="0" eaLnBrk="1" fontAlgn="base" hangingPunct="1">
              <a:lnSpc>
                <a:spcPts val="2400"/>
              </a:lnSpc>
              <a:spcBef>
                <a:spcPts val="600"/>
              </a:spcBef>
              <a:spcAft>
                <a:spcPct val="0"/>
              </a:spcAft>
              <a:buClr>
                <a:srgbClr val="4F697B"/>
              </a:buClr>
              <a:buFont typeface="Arial" panose="020B0604020202020204" pitchFamily="34" charset="0"/>
              <a:buChar char="•"/>
              <a:defRPr sz="2000" kern="1200">
                <a:solidFill>
                  <a:srgbClr val="4F697B"/>
                </a:solidFill>
                <a:latin typeface="+mn-lt"/>
                <a:ea typeface="Open Sans" panose="020B0606030504020204" pitchFamily="34" charset="0"/>
                <a:cs typeface="Open Sans" panose="020B0606030504020204" pitchFamily="34" charset="0"/>
              </a:defRPr>
            </a:lvl1pPr>
            <a:lvl2pPr marL="90488" indent="-117475" algn="l" rtl="0" eaLnBrk="1" fontAlgn="base" hangingPunct="1">
              <a:lnSpc>
                <a:spcPct val="950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2pPr>
            <a:lvl3pPr marL="466344"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3pPr>
            <a:lvl4pPr marL="755650"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4pPr>
            <a:lvl5pPr marL="1042988"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5pPr>
            <a:lvl6pPr marL="1325880" indent="-182880" algn="l" defTabSz="914400" rtl="0" eaLnBrk="1" latinLnBrk="0" hangingPunct="1">
              <a:lnSpc>
                <a:spcPts val="2400"/>
              </a:lnSpc>
              <a:spcBef>
                <a:spcPts val="500"/>
              </a:spcBef>
              <a:buClr>
                <a:schemeClr val="tx1">
                  <a:lumMod val="50000"/>
                  <a:lumOff val="50000"/>
                </a:schemeClr>
              </a:buClr>
              <a:buFont typeface="Arial" panose="020B0604020202020204" pitchFamily="34" charset="0"/>
              <a:buChar char="•"/>
              <a:defRPr sz="1600" kern="1200">
                <a:solidFill>
                  <a:srgbClr val="595959"/>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800" dirty="0">
                <a:solidFill>
                  <a:srgbClr val="595959"/>
                </a:solidFill>
                <a:latin typeface="Arial" panose="020B0604020202020204" pitchFamily="34" charset="0"/>
                <a:ea typeface="Calibri" panose="020F0502020204030204" pitchFamily="34" charset="0"/>
                <a:cs typeface="Arial" panose="020B0604020202020204" pitchFamily="34" charset="0"/>
              </a:rPr>
              <a:t>Our customers will now begin to receive automated email replies from maintenance advantage when the owning engineer is offline (</a:t>
            </a:r>
            <a:r>
              <a:rPr lang="en-US" sz="1800" i="1" dirty="0">
                <a:solidFill>
                  <a:srgbClr val="595959"/>
                </a:solidFill>
                <a:latin typeface="Arial" panose="020B0604020202020204" pitchFamily="34" charset="0"/>
                <a:ea typeface="Calibri" panose="020F0502020204030204" pitchFamily="34" charset="0"/>
                <a:cs typeface="Arial" panose="020B0604020202020204" pitchFamily="34" charset="0"/>
              </a:rPr>
              <a:t>outside their work hours</a:t>
            </a:r>
            <a:r>
              <a:rPr lang="en-US" sz="1800" dirty="0">
                <a:solidFill>
                  <a:srgbClr val="595959"/>
                </a:solidFill>
                <a:latin typeface="Arial" panose="020B0604020202020204" pitchFamily="34" charset="0"/>
                <a:ea typeface="Calibri" panose="020F0502020204030204" pitchFamily="34" charset="0"/>
                <a:cs typeface="Arial" panose="020B0604020202020204" pitchFamily="34" charset="0"/>
              </a:rPr>
              <a:t>) or Out of the Office (</a:t>
            </a:r>
            <a:r>
              <a:rPr lang="en-US" sz="1800" i="1" dirty="0">
                <a:solidFill>
                  <a:srgbClr val="595959"/>
                </a:solidFill>
                <a:latin typeface="Arial" panose="020B0604020202020204" pitchFamily="34" charset="0"/>
                <a:ea typeface="Calibri" panose="020F0502020204030204" pitchFamily="34" charset="0"/>
                <a:cs typeface="Arial" panose="020B0604020202020204" pitchFamily="34" charset="0"/>
              </a:rPr>
              <a:t>Vacation, Sick or Other</a:t>
            </a:r>
            <a:r>
              <a:rPr lang="en-US" sz="1800" dirty="0">
                <a:solidFill>
                  <a:srgbClr val="595959"/>
                </a:solidFill>
                <a:latin typeface="Arial" panose="020B0604020202020204" pitchFamily="34" charset="0"/>
                <a:ea typeface="Calibri" panose="020F0502020204030204" pitchFamily="34" charset="0"/>
                <a:cs typeface="Arial" panose="020B0604020202020204" pitchFamily="34" charset="0"/>
              </a:rPr>
              <a:t>). </a:t>
            </a:r>
          </a:p>
          <a:p>
            <a:pPr marL="0" indent="0" algn="just">
              <a:buFont typeface="Arial" panose="020B0604020202020204" pitchFamily="34" charset="0"/>
              <a:buNone/>
            </a:pPr>
            <a:r>
              <a:rPr lang="en-US" sz="1800" dirty="0">
                <a:solidFill>
                  <a:srgbClr val="595959"/>
                </a:solidFill>
                <a:latin typeface="Arial" panose="020B0604020202020204" pitchFamily="34" charset="0"/>
                <a:ea typeface="Calibri" panose="020F0502020204030204" pitchFamily="34" charset="0"/>
                <a:cs typeface="Arial" panose="020B0604020202020204" pitchFamily="34" charset="0"/>
              </a:rPr>
              <a:t>You will have two options available from the reply. You can request contact or do nothing if you would like to wait for their next working hours. Please note that this email will only be sent to the primary incident owner.</a:t>
            </a:r>
          </a:p>
        </p:txBody>
      </p:sp>
      <p:sp>
        <p:nvSpPr>
          <p:cNvPr id="9" name="Rectangle 8">
            <a:extLst>
              <a:ext uri="{FF2B5EF4-FFF2-40B4-BE49-F238E27FC236}">
                <a16:creationId xmlns:a16="http://schemas.microsoft.com/office/drawing/2014/main" id="{5D85FD08-7141-4E2D-829B-73BE5040037F}"/>
              </a:ext>
            </a:extLst>
          </p:cNvPr>
          <p:cNvSpPr/>
          <p:nvPr/>
        </p:nvSpPr>
        <p:spPr>
          <a:xfrm>
            <a:off x="1753392" y="3133351"/>
            <a:ext cx="8685213" cy="255454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n-US" sz="1600" dirty="0">
                <a:solidFill>
                  <a:srgbClr val="595959"/>
                </a:solidFill>
                <a:latin typeface="Arial" panose="020B0604020202020204" pitchFamily="34" charset="0"/>
                <a:cs typeface="Arial" panose="020B0604020202020204" pitchFamily="34" charset="0"/>
              </a:rPr>
              <a:t>Please note that your latest update was received outside your assigned engineer's normal work hours or the engineer is currently out of the office.</a:t>
            </a:r>
          </a:p>
          <a:p>
            <a:pPr algn="just"/>
            <a:r>
              <a:rPr lang="en-US" sz="1600" dirty="0">
                <a:solidFill>
                  <a:srgbClr val="595959"/>
                </a:solidFill>
                <a:latin typeface="Arial" panose="020B0604020202020204" pitchFamily="34" charset="0"/>
                <a:cs typeface="Arial" panose="020B0604020202020204" pitchFamily="34" charset="0"/>
              </a:rPr>
              <a:t>Your assigned engineer, </a:t>
            </a:r>
            <a:r>
              <a:rPr lang="en-US" sz="1600" b="1" dirty="0">
                <a:solidFill>
                  <a:srgbClr val="595959"/>
                </a:solidFill>
                <a:latin typeface="Arial" panose="020B0604020202020204" pitchFamily="34" charset="0"/>
                <a:cs typeface="Arial" panose="020B0604020202020204" pitchFamily="34" charset="0"/>
              </a:rPr>
              <a:t>NAME</a:t>
            </a:r>
            <a:r>
              <a:rPr lang="en-US" sz="1600" dirty="0">
                <a:solidFill>
                  <a:srgbClr val="595959"/>
                </a:solidFill>
                <a:latin typeface="Arial" panose="020B0604020202020204" pitchFamily="34" charset="0"/>
                <a:cs typeface="Arial" panose="020B0604020202020204" pitchFamily="34" charset="0"/>
              </a:rPr>
              <a:t> is based in the Tinton Falls, New Jersey, US Support Centre and available between the hours of : M-F XX:XXAM to XX:XXPM Eastern Standard Time on </a:t>
            </a:r>
            <a:r>
              <a:rPr lang="en-US" sz="1600" b="1" dirty="0">
                <a:solidFill>
                  <a:srgbClr val="595959"/>
                </a:solidFill>
                <a:latin typeface="Arial" panose="020B0604020202020204" pitchFamily="34" charset="0"/>
                <a:cs typeface="Arial" panose="020B0604020202020204" pitchFamily="34" charset="0"/>
              </a:rPr>
              <a:t>phone #.</a:t>
            </a:r>
          </a:p>
          <a:p>
            <a:pPr algn="just"/>
            <a:r>
              <a:rPr lang="en-US" sz="1600" b="1" dirty="0">
                <a:solidFill>
                  <a:srgbClr val="595959"/>
                </a:solidFill>
                <a:latin typeface="Arial" panose="020B0604020202020204" pitchFamily="34" charset="0"/>
                <a:cs typeface="Arial" panose="020B0604020202020204" pitchFamily="34" charset="0"/>
              </a:rPr>
              <a:t>If assistance is required now </a:t>
            </a:r>
            <a:r>
              <a:rPr lang="en-US" sz="1600" dirty="0">
                <a:solidFill>
                  <a:srgbClr val="595959"/>
                </a:solidFill>
                <a:latin typeface="Arial" panose="020B0604020202020204" pitchFamily="34" charset="0"/>
                <a:cs typeface="Arial" panose="020B0604020202020204" pitchFamily="34" charset="0"/>
              </a:rPr>
              <a:t>then please click on the button below, requesting the next available engineer reach out within a one hour response target</a:t>
            </a:r>
          </a:p>
          <a:p>
            <a:pPr algn="just"/>
            <a:endParaRPr lang="en-US" sz="1600" b="1" dirty="0">
              <a:solidFill>
                <a:srgbClr val="595959"/>
              </a:solidFill>
              <a:latin typeface="Arial" panose="020B0604020202020204" pitchFamily="34" charset="0"/>
              <a:cs typeface="Arial" panose="020B0604020202020204" pitchFamily="34" charset="0"/>
            </a:endParaRPr>
          </a:p>
          <a:p>
            <a:pPr algn="just"/>
            <a:endParaRPr lang="en-US" sz="1600" b="1" dirty="0">
              <a:solidFill>
                <a:srgbClr val="595959"/>
              </a:solidFill>
              <a:latin typeface="Arial" panose="020B0604020202020204" pitchFamily="34" charset="0"/>
              <a:cs typeface="Arial" panose="020B0604020202020204" pitchFamily="34" charset="0"/>
            </a:endParaRPr>
          </a:p>
          <a:p>
            <a:pPr algn="just"/>
            <a:r>
              <a:rPr lang="en-US" sz="1600" b="1" u="sng" dirty="0">
                <a:solidFill>
                  <a:srgbClr val="595959"/>
                </a:solidFill>
                <a:latin typeface="Arial" panose="020B0604020202020204" pitchFamily="34" charset="0"/>
                <a:cs typeface="Arial" panose="020B0604020202020204" pitchFamily="34" charset="0"/>
              </a:rPr>
              <a:t>No action is necessary</a:t>
            </a:r>
            <a:r>
              <a:rPr lang="en-US" sz="1600" b="1" dirty="0">
                <a:solidFill>
                  <a:srgbClr val="595959"/>
                </a:solidFill>
                <a:latin typeface="Arial" panose="020B0604020202020204" pitchFamily="34" charset="0"/>
                <a:cs typeface="Arial" panose="020B0604020202020204" pitchFamily="34" charset="0"/>
              </a:rPr>
              <a:t> to continue working with your assigned engineer.</a:t>
            </a:r>
            <a:endParaRPr lang="en-IN" sz="1600" b="1" dirty="0">
              <a:solidFill>
                <a:srgbClr val="595959"/>
              </a:solidFill>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F1A32A6F-F0B2-47C7-A23C-496AFFACE4B9}"/>
              </a:ext>
            </a:extLst>
          </p:cNvPr>
          <p:cNvSpPr>
            <a:spLocks noChangeArrowheads="1"/>
          </p:cNvSpPr>
          <p:nvPr/>
        </p:nvSpPr>
        <p:spPr bwMode="auto">
          <a:xfrm>
            <a:off x="5381623" y="4920095"/>
            <a:ext cx="1428750" cy="381000"/>
          </a:xfrm>
          <a:prstGeom prst="roundRect">
            <a:avLst>
              <a:gd name="adj" fmla="val 10000"/>
            </a:avLst>
          </a:prstGeom>
          <a:solidFill>
            <a:srgbClr val="008DB8"/>
          </a:solidFill>
          <a:ln w="9525">
            <a:solidFill>
              <a:srgbClr val="007294"/>
            </a:solidFill>
            <a:round/>
            <a:headEnd/>
            <a:tailEnd/>
          </a:ln>
        </p:spPr>
        <p:txBody>
          <a:bodyPr rot="0" vert="horz" wrap="square" lIns="91440" tIns="45720" rIns="91440" bIns="45720" anchor="ctr" anchorCtr="0" upright="1">
            <a:noAutofit/>
          </a:bodyPr>
          <a:lstStyle/>
          <a:p>
            <a:pPr marL="0" marR="0" algn="ctr">
              <a:spcBef>
                <a:spcPts val="0"/>
              </a:spcBef>
              <a:spcAft>
                <a:spcPts val="0"/>
              </a:spcAft>
            </a:pPr>
            <a:r>
              <a:rPr lang="en-US" sz="1000" b="1" dirty="0">
                <a:solidFill>
                  <a:srgbClr val="FFFFFF"/>
                </a:solidFill>
                <a:effectLst/>
                <a:latin typeface="Arial" panose="020B0604020202020204" pitchFamily="34" charset="0"/>
                <a:ea typeface="Calibri" panose="020F0502020204030204" pitchFamily="34" charset="0"/>
                <a:cs typeface="Arial" panose="020B0604020202020204" pitchFamily="34" charset="0"/>
              </a:rPr>
              <a:t>Request Contact </a:t>
            </a:r>
            <a:endParaRPr lang="en-US" sz="1200" dirty="0">
              <a:effectLst/>
              <a:latin typeface="Arial" panose="020B0604020202020204" pitchFamily="34" charset="0"/>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380856814"/>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B141EDF-E899-4BA1-8A63-7A4DE56D6BE4}"/>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ECC Monitoring</a:t>
            </a:r>
          </a:p>
        </p:txBody>
      </p:sp>
      <p:sp>
        <p:nvSpPr>
          <p:cNvPr id="3" name="Slide Number Placeholder 2">
            <a:extLst>
              <a:ext uri="{FF2B5EF4-FFF2-40B4-BE49-F238E27FC236}">
                <a16:creationId xmlns:a16="http://schemas.microsoft.com/office/drawing/2014/main" id="{BA76B648-F959-4CE1-905C-8D4D9F3EF4F3}"/>
              </a:ext>
            </a:extLst>
          </p:cNvPr>
          <p:cNvSpPr>
            <a:spLocks noGrp="1"/>
          </p:cNvSpPr>
          <p:nvPr>
            <p:ph type="sldNum" sz="quarter" idx="17"/>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0B26002-F181-47DF-9B5E-C911611D5523}" type="slidenum">
              <a:rPr kumimoji="0" lang="en-US" sz="800" b="0" i="0" u="none" strike="noStrike" kern="1200" cap="none" spc="0" normalizeH="0" baseline="0" noProof="0" smtClean="0">
                <a:ln>
                  <a:noFill/>
                </a:ln>
                <a:solidFill>
                  <a:srgbClr val="DDE5ED"/>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800" b="0" i="0" u="none" strike="noStrike" kern="1200" cap="none" spc="0" normalizeH="0" baseline="0" noProof="0">
              <a:ln>
                <a:noFill/>
              </a:ln>
              <a:solidFill>
                <a:srgbClr val="DDE5ED"/>
              </a:solidFill>
              <a:effectLst/>
              <a:uLnTx/>
              <a:uFillTx/>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D6D61C28-E1ED-49A4-84D9-D02DBEC32965}"/>
              </a:ext>
            </a:extLst>
          </p:cNvPr>
          <p:cNvSpPr txBox="1"/>
          <p:nvPr/>
        </p:nvSpPr>
        <p:spPr>
          <a:xfrm>
            <a:off x="729867" y="721267"/>
            <a:ext cx="10395332" cy="738664"/>
          </a:xfrm>
          <a:prstGeom prst="rect">
            <a:avLst/>
          </a:prstGeom>
          <a:noFill/>
        </p:spPr>
        <p:txBody>
          <a:bodyPr wrap="square" rtlCol="0">
            <a:spAutoFit/>
          </a:bodyPr>
          <a:lstStyle/>
          <a:p>
            <a:pPr marL="380990" marR="0" lvl="0" indent="-380990" algn="l" defTabSz="609585"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95959"/>
                </a:solidFill>
                <a:effectLst/>
                <a:uLnTx/>
                <a:uFillTx/>
                <a:latin typeface="Arial" panose="020B0604020202020204" pitchFamily="34" charset="0"/>
                <a:cs typeface="Arial" panose="020B0604020202020204" pitchFamily="34" charset="0"/>
              </a:rPr>
              <a:t>Current Metrics Monitored in Enterprise Command Center (ECC) </a:t>
            </a:r>
          </a:p>
          <a:p>
            <a:pPr marL="990575" marR="0" lvl="1" indent="-380990" algn="l" defTabSz="609585"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95959"/>
                </a:solidFill>
                <a:effectLst/>
                <a:uLnTx/>
                <a:uFillTx/>
                <a:latin typeface="Arial" panose="020B0604020202020204" pitchFamily="34" charset="0"/>
                <a:cs typeface="Arial" panose="020B0604020202020204" pitchFamily="34" charset="0"/>
              </a:rPr>
              <a:t>Thresholds and Notifications can be customized at your discretion thru SAM</a:t>
            </a:r>
          </a:p>
          <a:p>
            <a:pPr marL="990575" marR="0" lvl="1" indent="-380990" algn="l" defTabSz="609585"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595959"/>
                </a:solidFill>
                <a:effectLst/>
                <a:uLnTx/>
                <a:uFillTx/>
                <a:latin typeface="Arial" panose="020B0604020202020204" pitchFamily="34" charset="0"/>
                <a:cs typeface="Arial" panose="020B0604020202020204" pitchFamily="34" charset="0"/>
              </a:rPr>
              <a:t>ECC Notification are for informational purposes</a:t>
            </a:r>
          </a:p>
        </p:txBody>
      </p:sp>
      <p:graphicFrame>
        <p:nvGraphicFramePr>
          <p:cNvPr id="10" name="Table 9">
            <a:extLst>
              <a:ext uri="{FF2B5EF4-FFF2-40B4-BE49-F238E27FC236}">
                <a16:creationId xmlns:a16="http://schemas.microsoft.com/office/drawing/2014/main" id="{2CF3B0FB-7DF0-4916-B3E6-865BBB800DA3}"/>
              </a:ext>
            </a:extLst>
          </p:cNvPr>
          <p:cNvGraphicFramePr>
            <a:graphicFrameLocks noGrp="1"/>
          </p:cNvGraphicFramePr>
          <p:nvPr>
            <p:extLst>
              <p:ext uri="{D42A27DB-BD31-4B8C-83A1-F6EECF244321}">
                <p14:modId xmlns:p14="http://schemas.microsoft.com/office/powerpoint/2010/main" val="1128369484"/>
              </p:ext>
            </p:extLst>
          </p:nvPr>
        </p:nvGraphicFramePr>
        <p:xfrm>
          <a:off x="593541" y="1582047"/>
          <a:ext cx="10667985" cy="4565582"/>
        </p:xfrm>
        <a:graphic>
          <a:graphicData uri="http://schemas.openxmlformats.org/drawingml/2006/table">
            <a:tbl>
              <a:tblPr firstRow="1" bandRow="1">
                <a:tableStyleId>{EB344D84-9AFB-497E-A393-DC336BA19D2E}</a:tableStyleId>
              </a:tblPr>
              <a:tblGrid>
                <a:gridCol w="3016605">
                  <a:extLst>
                    <a:ext uri="{9D8B030D-6E8A-4147-A177-3AD203B41FA5}">
                      <a16:colId xmlns:a16="http://schemas.microsoft.com/office/drawing/2014/main" val="20000"/>
                    </a:ext>
                  </a:extLst>
                </a:gridCol>
                <a:gridCol w="3825690">
                  <a:extLst>
                    <a:ext uri="{9D8B030D-6E8A-4147-A177-3AD203B41FA5}">
                      <a16:colId xmlns:a16="http://schemas.microsoft.com/office/drawing/2014/main" val="20001"/>
                    </a:ext>
                  </a:extLst>
                </a:gridCol>
                <a:gridCol w="3825690">
                  <a:extLst>
                    <a:ext uri="{9D8B030D-6E8A-4147-A177-3AD203B41FA5}">
                      <a16:colId xmlns:a16="http://schemas.microsoft.com/office/drawing/2014/main" val="1456376599"/>
                    </a:ext>
                  </a:extLst>
                </a:gridCol>
              </a:tblGrid>
              <a:tr h="326113">
                <a:tc>
                  <a:txBody>
                    <a:bodyPr/>
                    <a:lstStyle/>
                    <a:p>
                      <a:pPr algn="ctr"/>
                      <a:r>
                        <a:rPr lang="en-US" sz="1200" dirty="0">
                          <a:latin typeface="Arial" panose="020B0604020202020204" pitchFamily="34" charset="0"/>
                          <a:cs typeface="Arial" panose="020B0604020202020204" pitchFamily="34" charset="0"/>
                        </a:rPr>
                        <a:t>Monitored Metric</a:t>
                      </a:r>
                    </a:p>
                  </a:txBody>
                  <a:tcPr marL="121888" marR="121888" marT="60960" marB="60960"/>
                </a:tc>
                <a:tc>
                  <a:txBody>
                    <a:bodyPr/>
                    <a:lstStyle/>
                    <a:p>
                      <a:pPr algn="ctr"/>
                      <a:r>
                        <a:rPr lang="en-US" sz="1200" dirty="0">
                          <a:latin typeface="Arial" panose="020B0604020202020204" pitchFamily="34" charset="0"/>
                          <a:cs typeface="Arial" panose="020B0604020202020204" pitchFamily="34" charset="0"/>
                        </a:rPr>
                        <a:t>Description</a:t>
                      </a:r>
                    </a:p>
                  </a:txBody>
                  <a:tcPr marL="121888" marR="121888" marT="60960" marB="60960"/>
                </a:tc>
                <a:tc>
                  <a:txBody>
                    <a:bodyPr/>
                    <a:lstStyle/>
                    <a:p>
                      <a:pPr algn="ctr"/>
                      <a:r>
                        <a:rPr lang="en-US" sz="1200" dirty="0">
                          <a:latin typeface="Arial" panose="020B0604020202020204" pitchFamily="34" charset="0"/>
                          <a:cs typeface="Arial" panose="020B0604020202020204" pitchFamily="34" charset="0"/>
                        </a:rPr>
                        <a:t>Default Notification Threshold</a:t>
                      </a:r>
                    </a:p>
                  </a:txBody>
                  <a:tcPr marL="121888" marR="121888" marT="60960" marB="60960"/>
                </a:tc>
                <a:extLst>
                  <a:ext uri="{0D108BD9-81ED-4DB2-BD59-A6C34878D82A}">
                    <a16:rowId xmlns:a16="http://schemas.microsoft.com/office/drawing/2014/main" val="10000"/>
                  </a:ext>
                </a:extLst>
              </a:tr>
              <a:tr h="326113">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Job Success - Daily</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Percentage of Successful jobs vs failed and killed</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ctr" fontAlgn="t"/>
                      <a:r>
                        <a:rPr lang="en-US" sz="1100" u="none" strike="noStrike" dirty="0">
                          <a:solidFill>
                            <a:srgbClr val="595959"/>
                          </a:solidFill>
                          <a:effectLst/>
                          <a:latin typeface="Arial" panose="020B0604020202020204" pitchFamily="34" charset="0"/>
                          <a:cs typeface="Arial" panose="020B0604020202020204" pitchFamily="34" charset="0"/>
                        </a:rPr>
                        <a:t>&lt; 95%</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tc>
                <a:extLst>
                  <a:ext uri="{0D108BD9-81ED-4DB2-BD59-A6C34878D82A}">
                    <a16:rowId xmlns:a16="http://schemas.microsoft.com/office/drawing/2014/main" val="4058204900"/>
                  </a:ext>
                </a:extLst>
              </a:tr>
              <a:tr h="326113">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Temp DB Growth</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Temp DB disk size, used for various reports</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ctr" fontAlgn="t"/>
                      <a:r>
                        <a:rPr lang="en-US" sz="1100" u="none" strike="noStrike" dirty="0">
                          <a:solidFill>
                            <a:srgbClr val="595959"/>
                          </a:solidFill>
                          <a:effectLst/>
                          <a:latin typeface="Arial" panose="020B0604020202020204" pitchFamily="34" charset="0"/>
                          <a:cs typeface="Arial" panose="020B0604020202020204" pitchFamily="34" charset="0"/>
                        </a:rPr>
                        <a:t>&gt;8GB or &gt;16GB (depends on environment)</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tc>
                <a:extLst>
                  <a:ext uri="{0D108BD9-81ED-4DB2-BD59-A6C34878D82A}">
                    <a16:rowId xmlns:a16="http://schemas.microsoft.com/office/drawing/2014/main" val="4178163204"/>
                  </a:ext>
                </a:extLst>
              </a:tr>
              <a:tr h="326113">
                <a:tc>
                  <a:txBody>
                    <a:bodyPr/>
                    <a:lstStyle/>
                    <a:p>
                      <a:pPr algn="l" fontAlgn="b"/>
                      <a:r>
                        <a:rPr lang="en-US" sz="1100" u="none" strike="noStrike" dirty="0" err="1">
                          <a:solidFill>
                            <a:srgbClr val="595959"/>
                          </a:solidFill>
                          <a:effectLst/>
                          <a:latin typeface="Arial" panose="020B0604020202020204" pitchFamily="34" charset="0"/>
                          <a:cs typeface="Arial" panose="020B0604020202020204" pitchFamily="34" charset="0"/>
                        </a:rPr>
                        <a:t>CommServes</a:t>
                      </a:r>
                      <a:r>
                        <a:rPr lang="en-US" sz="1100" u="none" strike="noStrike" dirty="0">
                          <a:solidFill>
                            <a:srgbClr val="595959"/>
                          </a:solidFill>
                          <a:effectLst/>
                          <a:latin typeface="Arial" panose="020B0604020202020204" pitchFamily="34" charset="0"/>
                          <a:cs typeface="Arial" panose="020B0604020202020204" pitchFamily="34" charset="0"/>
                        </a:rPr>
                        <a:t> w/o Heartbeats in 48 Hours</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Daily Metrics reported to allow Monitoring</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ctr" fontAlgn="t"/>
                      <a:r>
                        <a:rPr lang="en-US" sz="1100" u="none" strike="noStrike" dirty="0">
                          <a:solidFill>
                            <a:srgbClr val="595959"/>
                          </a:solidFill>
                          <a:effectLst/>
                          <a:latin typeface="Arial" panose="020B0604020202020204" pitchFamily="34" charset="0"/>
                          <a:cs typeface="Arial" panose="020B0604020202020204" pitchFamily="34" charset="0"/>
                        </a:rPr>
                        <a:t>&gt; 2 Days</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tc>
                <a:extLst>
                  <a:ext uri="{0D108BD9-81ED-4DB2-BD59-A6C34878D82A}">
                    <a16:rowId xmlns:a16="http://schemas.microsoft.com/office/drawing/2014/main" val="1454990087"/>
                  </a:ext>
                </a:extLst>
              </a:tr>
              <a:tr h="326113">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DDB Backup</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DDB Last Backup Time and Throughput</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ctr" fontAlgn="t"/>
                      <a:r>
                        <a:rPr lang="en-US" sz="1100" u="none" strike="noStrike" dirty="0">
                          <a:solidFill>
                            <a:srgbClr val="595959"/>
                          </a:solidFill>
                          <a:effectLst/>
                          <a:latin typeface="Arial" panose="020B0604020202020204" pitchFamily="34" charset="0"/>
                          <a:cs typeface="Arial" panose="020B0604020202020204" pitchFamily="34" charset="0"/>
                        </a:rPr>
                        <a:t>&gt; 48 hours or &gt; 10 days for Transactional DDBs</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tc>
                <a:extLst>
                  <a:ext uri="{0D108BD9-81ED-4DB2-BD59-A6C34878D82A}">
                    <a16:rowId xmlns:a16="http://schemas.microsoft.com/office/drawing/2014/main" val="3068788735"/>
                  </a:ext>
                </a:extLst>
              </a:tr>
              <a:tr h="326113">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Fallen Behind Dash/Aux Copies</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Secondary Backup copies stored on and off site</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ctr" fontAlgn="t"/>
                      <a:r>
                        <a:rPr lang="en-US" sz="1100" u="none" strike="noStrike" dirty="0">
                          <a:solidFill>
                            <a:srgbClr val="595959"/>
                          </a:solidFill>
                          <a:effectLst/>
                          <a:latin typeface="Arial" panose="020B0604020202020204" pitchFamily="34" charset="0"/>
                          <a:cs typeface="Arial" panose="020B0604020202020204" pitchFamily="34" charset="0"/>
                        </a:rPr>
                        <a:t>&gt; 4 days</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tc>
                <a:extLst>
                  <a:ext uri="{0D108BD9-81ED-4DB2-BD59-A6C34878D82A}">
                    <a16:rowId xmlns:a16="http://schemas.microsoft.com/office/drawing/2014/main" val="753537889"/>
                  </a:ext>
                </a:extLst>
              </a:tr>
              <a:tr h="326113">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Disk Libraries Running Low on Space</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Storage Policy disk space available</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ctr" fontAlgn="t"/>
                      <a:r>
                        <a:rPr lang="en-US" sz="1100" u="none" strike="noStrike" dirty="0">
                          <a:solidFill>
                            <a:srgbClr val="595959"/>
                          </a:solidFill>
                          <a:effectLst/>
                          <a:latin typeface="Arial" panose="020B0604020202020204" pitchFamily="34" charset="0"/>
                          <a:cs typeface="Arial" panose="020B0604020202020204" pitchFamily="34" charset="0"/>
                        </a:rPr>
                        <a:t>&lt; 5%</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tc>
                <a:extLst>
                  <a:ext uri="{0D108BD9-81ED-4DB2-BD59-A6C34878D82A}">
                    <a16:rowId xmlns:a16="http://schemas.microsoft.com/office/drawing/2014/main" val="2812244393"/>
                  </a:ext>
                </a:extLst>
              </a:tr>
              <a:tr h="326113">
                <a:tc>
                  <a:txBody>
                    <a:bodyPr/>
                    <a:lstStyle/>
                    <a:p>
                      <a:pPr algn="l" fontAlgn="b"/>
                      <a:r>
                        <a:rPr lang="en-US" sz="1100" u="none" strike="noStrike" dirty="0" err="1">
                          <a:solidFill>
                            <a:srgbClr val="595959"/>
                          </a:solidFill>
                          <a:effectLst/>
                          <a:latin typeface="Arial" panose="020B0604020202020204" pitchFamily="34" charset="0"/>
                          <a:cs typeface="Arial" panose="020B0604020202020204" pitchFamily="34" charset="0"/>
                        </a:rPr>
                        <a:t>CommServe</a:t>
                      </a:r>
                      <a:r>
                        <a:rPr lang="en-US" sz="1100" u="none" strike="noStrike" dirty="0">
                          <a:solidFill>
                            <a:srgbClr val="595959"/>
                          </a:solidFill>
                          <a:effectLst/>
                          <a:latin typeface="Arial" panose="020B0604020202020204" pitchFamily="34" charset="0"/>
                          <a:cs typeface="Arial" panose="020B0604020202020204" pitchFamily="34" charset="0"/>
                        </a:rPr>
                        <a:t> DR Backup</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l" fontAlgn="b"/>
                      <a:r>
                        <a:rPr lang="en-US" sz="1100" u="none" strike="noStrike">
                          <a:solidFill>
                            <a:srgbClr val="595959"/>
                          </a:solidFill>
                          <a:effectLst/>
                          <a:latin typeface="Arial" panose="020B0604020202020204" pitchFamily="34" charset="0"/>
                          <a:cs typeface="Arial" panose="020B0604020202020204" pitchFamily="34" charset="0"/>
                        </a:rPr>
                        <a:t>Both on and off site phases complete</a:t>
                      </a:r>
                      <a:endParaRPr lang="en-US" sz="1100" b="0" i="0" u="none" strike="noStrike">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ctr" fontAlgn="t"/>
                      <a:r>
                        <a:rPr lang="en-US" sz="1100" u="none" strike="noStrike" dirty="0">
                          <a:solidFill>
                            <a:srgbClr val="595959"/>
                          </a:solidFill>
                          <a:effectLst/>
                          <a:latin typeface="Arial" panose="020B0604020202020204" pitchFamily="34" charset="0"/>
                          <a:cs typeface="Arial" panose="020B0604020202020204" pitchFamily="34" charset="0"/>
                        </a:rPr>
                        <a:t>&gt; 24 hours</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tc>
                <a:extLst>
                  <a:ext uri="{0D108BD9-81ED-4DB2-BD59-A6C34878D82A}">
                    <a16:rowId xmlns:a16="http://schemas.microsoft.com/office/drawing/2014/main" val="3004088049"/>
                  </a:ext>
                </a:extLst>
              </a:tr>
              <a:tr h="326113">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CLA Expiring/Over Capacity</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l" fontAlgn="b"/>
                      <a:r>
                        <a:rPr lang="en-US" sz="1100" u="none" strike="noStrike">
                          <a:solidFill>
                            <a:srgbClr val="595959"/>
                          </a:solidFill>
                          <a:effectLst/>
                          <a:latin typeface="Arial" panose="020B0604020202020204" pitchFamily="34" charset="0"/>
                          <a:cs typeface="Arial" panose="020B0604020202020204" pitchFamily="34" charset="0"/>
                        </a:rPr>
                        <a:t>License Expiration soon or Over Licensed Capacity</a:t>
                      </a:r>
                      <a:endParaRPr lang="en-US" sz="1100" b="0" i="0" u="none" strike="noStrike">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ctr" fontAlgn="t"/>
                      <a:r>
                        <a:rPr lang="en-US" sz="1100" u="none" strike="noStrike" dirty="0">
                          <a:solidFill>
                            <a:srgbClr val="595959"/>
                          </a:solidFill>
                          <a:effectLst/>
                          <a:latin typeface="Arial" panose="020B0604020202020204" pitchFamily="34" charset="0"/>
                          <a:cs typeface="Arial" panose="020B0604020202020204" pitchFamily="34" charset="0"/>
                        </a:rPr>
                        <a:t>&lt; 30 days Expiration / 90%-110% Capacity</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tc>
                <a:extLst>
                  <a:ext uri="{0D108BD9-81ED-4DB2-BD59-A6C34878D82A}">
                    <a16:rowId xmlns:a16="http://schemas.microsoft.com/office/drawing/2014/main" val="2936736142"/>
                  </a:ext>
                </a:extLst>
              </a:tr>
              <a:tr h="326113">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Out Of SLA</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l" fontAlgn="b"/>
                      <a:r>
                        <a:rPr lang="en-US" sz="1100" u="none" strike="noStrike">
                          <a:solidFill>
                            <a:srgbClr val="595959"/>
                          </a:solidFill>
                          <a:effectLst/>
                          <a:latin typeface="Arial" panose="020B0604020202020204" pitchFamily="34" charset="0"/>
                          <a:cs typeface="Arial" panose="020B0604020202020204" pitchFamily="34" charset="0"/>
                        </a:rPr>
                        <a:t>Tracks subclients w/out schedule &amp; failed full backup</a:t>
                      </a:r>
                      <a:endParaRPr lang="en-US" sz="1100" b="0" i="0" u="none" strike="noStrike">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ctr" fontAlgn="t"/>
                      <a:r>
                        <a:rPr lang="en-US" sz="1100" u="none" strike="noStrike" dirty="0">
                          <a:solidFill>
                            <a:srgbClr val="595959"/>
                          </a:solidFill>
                          <a:effectLst/>
                          <a:latin typeface="Arial" panose="020B0604020202020204" pitchFamily="34" charset="0"/>
                          <a:cs typeface="Arial" panose="020B0604020202020204" pitchFamily="34" charset="0"/>
                        </a:rPr>
                        <a:t>&gt; 15% Out of SLA</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tc>
                <a:extLst>
                  <a:ext uri="{0D108BD9-81ED-4DB2-BD59-A6C34878D82A}">
                    <a16:rowId xmlns:a16="http://schemas.microsoft.com/office/drawing/2014/main" val="2180307171"/>
                  </a:ext>
                </a:extLst>
              </a:tr>
              <a:tr h="326113">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DDB Disk Pruning</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l" fontAlgn="b"/>
                      <a:r>
                        <a:rPr lang="en-US" sz="1100" u="none" strike="noStrike">
                          <a:solidFill>
                            <a:srgbClr val="595959"/>
                          </a:solidFill>
                          <a:effectLst/>
                          <a:latin typeface="Arial" panose="020B0604020202020204" pitchFamily="34" charset="0"/>
                          <a:cs typeface="Arial" panose="020B0604020202020204" pitchFamily="34" charset="0"/>
                        </a:rPr>
                        <a:t>Performance of DDB pruning aged blocks</a:t>
                      </a:r>
                      <a:endParaRPr lang="en-US" sz="1100" b="0" i="0" u="none" strike="noStrike">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ctr" fontAlgn="t"/>
                      <a:r>
                        <a:rPr lang="en-US" sz="1100" u="none" strike="noStrike" dirty="0">
                          <a:solidFill>
                            <a:srgbClr val="595959"/>
                          </a:solidFill>
                          <a:effectLst/>
                          <a:latin typeface="Arial" panose="020B0604020202020204" pitchFamily="34" charset="0"/>
                          <a:cs typeface="Arial" panose="020B0604020202020204" pitchFamily="34" charset="0"/>
                        </a:rPr>
                        <a:t>&gt; 10% of Primary block count or Records older than 7 days</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tc>
                <a:extLst>
                  <a:ext uri="{0D108BD9-81ED-4DB2-BD59-A6C34878D82A}">
                    <a16:rowId xmlns:a16="http://schemas.microsoft.com/office/drawing/2014/main" val="1519592084"/>
                  </a:ext>
                </a:extLst>
              </a:tr>
              <a:tr h="326113">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Long Running Jobs</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l" fontAlgn="b"/>
                      <a:r>
                        <a:rPr lang="en-US" sz="1100" u="none" strike="noStrike">
                          <a:solidFill>
                            <a:srgbClr val="595959"/>
                          </a:solidFill>
                          <a:effectLst/>
                          <a:latin typeface="Arial" panose="020B0604020202020204" pitchFamily="34" charset="0"/>
                          <a:cs typeface="Arial" panose="020B0604020202020204" pitchFamily="34" charset="0"/>
                        </a:rPr>
                        <a:t>Jobs taking over 12 hours to complete</a:t>
                      </a:r>
                      <a:endParaRPr lang="en-US" sz="1100" b="0" i="0" u="none" strike="noStrike">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ctr" fontAlgn="t"/>
                      <a:r>
                        <a:rPr lang="en-US" sz="1100" u="none" strike="noStrike" dirty="0">
                          <a:solidFill>
                            <a:srgbClr val="595959"/>
                          </a:solidFill>
                          <a:effectLst/>
                          <a:latin typeface="Arial" panose="020B0604020202020204" pitchFamily="34" charset="0"/>
                          <a:cs typeface="Arial" panose="020B0604020202020204" pitchFamily="34" charset="0"/>
                        </a:rPr>
                        <a:t>Discretionary</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tc>
                <a:extLst>
                  <a:ext uri="{0D108BD9-81ED-4DB2-BD59-A6C34878D82A}">
                    <a16:rowId xmlns:a16="http://schemas.microsoft.com/office/drawing/2014/main" val="1439894601"/>
                  </a:ext>
                </a:extLst>
              </a:tr>
              <a:tr h="326113">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DDB Disk Space Utilization</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DDB disk space available</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ctr" fontAlgn="t"/>
                      <a:r>
                        <a:rPr lang="en-US" sz="1100" u="none" strike="noStrike" dirty="0">
                          <a:solidFill>
                            <a:srgbClr val="595959"/>
                          </a:solidFill>
                          <a:effectLst/>
                          <a:latin typeface="Arial" panose="020B0604020202020204" pitchFamily="34" charset="0"/>
                          <a:cs typeface="Arial" panose="020B0604020202020204" pitchFamily="34" charset="0"/>
                        </a:rPr>
                        <a:t>&lt; 10 % or Date to be full in 30 days</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tc>
                <a:extLst>
                  <a:ext uri="{0D108BD9-81ED-4DB2-BD59-A6C34878D82A}">
                    <a16:rowId xmlns:a16="http://schemas.microsoft.com/office/drawing/2014/main" val="966234457"/>
                  </a:ext>
                </a:extLst>
              </a:tr>
              <a:tr h="326113">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Tape Library Growth</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l" fontAlgn="b"/>
                      <a:r>
                        <a:rPr lang="en-US" sz="1100" u="none" strike="noStrike" dirty="0">
                          <a:solidFill>
                            <a:srgbClr val="595959"/>
                          </a:solidFill>
                          <a:effectLst/>
                          <a:latin typeface="Arial" panose="020B0604020202020204" pitchFamily="34" charset="0"/>
                          <a:cs typeface="Arial" panose="020B0604020202020204" pitchFamily="34" charset="0"/>
                        </a:rPr>
                        <a:t>Date  the library will be full based on historical statistics</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nchor="b"/>
                </a:tc>
                <a:tc>
                  <a:txBody>
                    <a:bodyPr/>
                    <a:lstStyle/>
                    <a:p>
                      <a:pPr algn="ctr" fontAlgn="t"/>
                      <a:r>
                        <a:rPr lang="en-US" sz="1100" u="none" strike="noStrike" dirty="0">
                          <a:solidFill>
                            <a:srgbClr val="595959"/>
                          </a:solidFill>
                          <a:effectLst/>
                          <a:latin typeface="Arial" panose="020B0604020202020204" pitchFamily="34" charset="0"/>
                          <a:cs typeface="Arial" panose="020B0604020202020204" pitchFamily="34" charset="0"/>
                        </a:rPr>
                        <a:t>&lt; 7 days till projected full</a:t>
                      </a:r>
                      <a:endParaRPr lang="en-US" sz="1100" b="0" i="0" u="none" strike="noStrike" dirty="0">
                        <a:solidFill>
                          <a:srgbClr val="595959"/>
                        </a:solidFill>
                        <a:effectLst/>
                        <a:latin typeface="Arial" panose="020B0604020202020204" pitchFamily="34" charset="0"/>
                        <a:cs typeface="Arial" panose="020B0604020202020204" pitchFamily="34" charset="0"/>
                      </a:endParaRPr>
                    </a:p>
                  </a:txBody>
                  <a:tcPr marL="10863" marR="10863" marT="10863" marB="0"/>
                </a:tc>
                <a:extLst>
                  <a:ext uri="{0D108BD9-81ED-4DB2-BD59-A6C34878D82A}">
                    <a16:rowId xmlns:a16="http://schemas.microsoft.com/office/drawing/2014/main" val="930561045"/>
                  </a:ext>
                </a:extLst>
              </a:tr>
            </a:tbl>
          </a:graphicData>
        </a:graphic>
      </p:graphicFrame>
    </p:spTree>
    <p:extLst>
      <p:ext uri="{BB962C8B-B14F-4D97-AF65-F5344CB8AC3E}">
        <p14:creationId xmlns:p14="http://schemas.microsoft.com/office/powerpoint/2010/main" val="4210866938"/>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FAB9F8-C1CA-4DFB-9658-9480176ACA53}"/>
              </a:ext>
            </a:extLst>
          </p:cNvPr>
          <p:cNvSpPr>
            <a:spLocks noGrp="1"/>
          </p:cNvSpPr>
          <p:nvPr>
            <p:ph type="sldNum" sz="quarter" idx="10"/>
          </p:nvPr>
        </p:nvSpPr>
        <p:spPr/>
        <p:txBody>
          <a:bodyPr/>
          <a:lstStyle/>
          <a:p>
            <a:pPr>
              <a:defRPr/>
            </a:pPr>
            <a:fld id="{7C4D6500-F956-4CEA-A6E5-EC999C403EFD}" type="slidenum">
              <a:rPr lang="en-US" smtClean="0"/>
              <a:pPr>
                <a:defRPr/>
              </a:pPr>
              <a:t>42</a:t>
            </a:fld>
            <a:endParaRPr lang="en-US"/>
          </a:p>
        </p:txBody>
      </p:sp>
      <p:sp>
        <p:nvSpPr>
          <p:cNvPr id="17" name="Title 1">
            <a:extLst>
              <a:ext uri="{FF2B5EF4-FFF2-40B4-BE49-F238E27FC236}">
                <a16:creationId xmlns:a16="http://schemas.microsoft.com/office/drawing/2014/main" id="{9A76C191-6C98-4DB8-9D5A-531451D4957E}"/>
              </a:ext>
            </a:extLst>
          </p:cNvPr>
          <p:cNvSpPr txBox="1">
            <a:spLocks/>
          </p:cNvSpPr>
          <p:nvPr/>
        </p:nvSpPr>
        <p:spPr>
          <a:xfrm>
            <a:off x="307661" y="53417"/>
            <a:ext cx="10058400" cy="499827"/>
          </a:xfrm>
          <a:prstGeom prst="rect">
            <a:avLst/>
          </a:prstGeom>
        </p:spPr>
        <p:txBody>
          <a:bodyPr vert="horz" lIns="0" tIns="0" rIns="0" bIns="0" rtlCol="0" anchor="b" anchorCtr="0">
            <a:noAutofit/>
          </a:bodyPr>
          <a:lstStyle>
            <a:lvl1pPr algn="l" rtl="0" eaLnBrk="1" fontAlgn="base" hangingPunct="1">
              <a:lnSpc>
                <a:spcPct val="90000"/>
              </a:lnSpc>
              <a:spcBef>
                <a:spcPct val="0"/>
              </a:spcBef>
              <a:spcAft>
                <a:spcPct val="0"/>
              </a:spcAft>
              <a:defRPr sz="4000" b="1" i="0" kern="1200" spc="-80" baseline="0">
                <a:solidFill>
                  <a:schemeClr val="accent2"/>
                </a:solidFill>
                <a:latin typeface="+mn-lt"/>
                <a:ea typeface="+mj-ea"/>
                <a:cs typeface="+mj-cs"/>
              </a:defRPr>
            </a:lvl1pPr>
            <a:lvl2pPr algn="l" rtl="0" eaLnBrk="1" fontAlgn="base" hangingPunct="1">
              <a:lnSpc>
                <a:spcPct val="90000"/>
              </a:lnSpc>
              <a:spcBef>
                <a:spcPct val="0"/>
              </a:spcBef>
              <a:spcAft>
                <a:spcPct val="0"/>
              </a:spcAft>
              <a:defRPr sz="4000" b="1">
                <a:solidFill>
                  <a:schemeClr val="accent2"/>
                </a:solidFill>
                <a:latin typeface="DM Sans" pitchFamily="2" charset="0"/>
              </a:defRPr>
            </a:lvl2pPr>
            <a:lvl3pPr algn="l" rtl="0" eaLnBrk="1" fontAlgn="base" hangingPunct="1">
              <a:lnSpc>
                <a:spcPct val="90000"/>
              </a:lnSpc>
              <a:spcBef>
                <a:spcPct val="0"/>
              </a:spcBef>
              <a:spcAft>
                <a:spcPct val="0"/>
              </a:spcAft>
              <a:defRPr sz="4000" b="1">
                <a:solidFill>
                  <a:schemeClr val="accent2"/>
                </a:solidFill>
                <a:latin typeface="DM Sans" pitchFamily="2" charset="0"/>
              </a:defRPr>
            </a:lvl3pPr>
            <a:lvl4pPr algn="l" rtl="0" eaLnBrk="1" fontAlgn="base" hangingPunct="1">
              <a:lnSpc>
                <a:spcPct val="90000"/>
              </a:lnSpc>
              <a:spcBef>
                <a:spcPct val="0"/>
              </a:spcBef>
              <a:spcAft>
                <a:spcPct val="0"/>
              </a:spcAft>
              <a:defRPr sz="4000" b="1">
                <a:solidFill>
                  <a:schemeClr val="accent2"/>
                </a:solidFill>
                <a:latin typeface="DM Sans" pitchFamily="2" charset="0"/>
              </a:defRPr>
            </a:lvl4pPr>
            <a:lvl5pPr algn="l" rtl="0" eaLnBrk="1" fontAlgn="base" hangingPunct="1">
              <a:lnSpc>
                <a:spcPct val="90000"/>
              </a:lnSpc>
              <a:spcBef>
                <a:spcPct val="0"/>
              </a:spcBef>
              <a:spcAft>
                <a:spcPct val="0"/>
              </a:spcAft>
              <a:defRPr sz="4000" b="1">
                <a:solidFill>
                  <a:schemeClr val="accent2"/>
                </a:solidFill>
                <a:latin typeface="DM Sans" pitchFamily="2" charset="0"/>
              </a:defRPr>
            </a:lvl5pPr>
            <a:lvl6pPr marL="457200" algn="l" rtl="0" eaLnBrk="1" fontAlgn="base" hangingPunct="1">
              <a:lnSpc>
                <a:spcPct val="90000"/>
              </a:lnSpc>
              <a:spcBef>
                <a:spcPct val="0"/>
              </a:spcBef>
              <a:spcAft>
                <a:spcPct val="0"/>
              </a:spcAft>
              <a:defRPr sz="4000" b="1">
                <a:solidFill>
                  <a:schemeClr val="accent2"/>
                </a:solidFill>
                <a:latin typeface="DM Sans" pitchFamily="2" charset="0"/>
              </a:defRPr>
            </a:lvl6pPr>
            <a:lvl7pPr marL="914400" algn="l" rtl="0" eaLnBrk="1" fontAlgn="base" hangingPunct="1">
              <a:lnSpc>
                <a:spcPct val="90000"/>
              </a:lnSpc>
              <a:spcBef>
                <a:spcPct val="0"/>
              </a:spcBef>
              <a:spcAft>
                <a:spcPct val="0"/>
              </a:spcAft>
              <a:defRPr sz="4000" b="1">
                <a:solidFill>
                  <a:schemeClr val="accent2"/>
                </a:solidFill>
                <a:latin typeface="DM Sans" pitchFamily="2" charset="0"/>
              </a:defRPr>
            </a:lvl7pPr>
            <a:lvl8pPr marL="1371600" algn="l" rtl="0" eaLnBrk="1" fontAlgn="base" hangingPunct="1">
              <a:lnSpc>
                <a:spcPct val="90000"/>
              </a:lnSpc>
              <a:spcBef>
                <a:spcPct val="0"/>
              </a:spcBef>
              <a:spcAft>
                <a:spcPct val="0"/>
              </a:spcAft>
              <a:defRPr sz="4000" b="1">
                <a:solidFill>
                  <a:schemeClr val="accent2"/>
                </a:solidFill>
                <a:latin typeface="DM Sans" pitchFamily="2" charset="0"/>
              </a:defRPr>
            </a:lvl8pPr>
            <a:lvl9pPr marL="1828800" algn="l" rtl="0" eaLnBrk="1" fontAlgn="base" hangingPunct="1">
              <a:lnSpc>
                <a:spcPct val="90000"/>
              </a:lnSpc>
              <a:spcBef>
                <a:spcPct val="0"/>
              </a:spcBef>
              <a:spcAft>
                <a:spcPct val="0"/>
              </a:spcAft>
              <a:defRPr sz="4000" b="1">
                <a:solidFill>
                  <a:schemeClr val="accent2"/>
                </a:solidFill>
                <a:latin typeface="DM Sans" pitchFamily="2" charset="0"/>
              </a:defRPr>
            </a:lvl9pPr>
          </a:lstStyle>
          <a:p>
            <a:pPr marL="0" marR="0" lvl="0" indent="0" defTabSz="914400" rtl="0" eaLnBrk="1" fontAlgn="base" latinLnBrk="0" hangingPunct="1">
              <a:lnSpc>
                <a:spcPct val="90000"/>
              </a:lnSpc>
              <a:spcBef>
                <a:spcPct val="0"/>
              </a:spcBef>
              <a:spcAft>
                <a:spcPct val="0"/>
              </a:spcAft>
              <a:buClrTx/>
              <a:buSzTx/>
              <a:buFontTx/>
              <a:buNone/>
              <a:tabLst/>
              <a:defRPr/>
            </a:pPr>
            <a:r>
              <a:rPr kumimoji="0" lang="en-US" sz="2400" b="1" i="0" u="none" strike="noStrike" kern="1200" cap="none" spc="-80" normalizeH="0" baseline="0" noProof="0" dirty="0">
                <a:ln>
                  <a:noFill/>
                </a:ln>
                <a:solidFill>
                  <a:srgbClr val="FF4969"/>
                </a:solidFill>
                <a:effectLst/>
                <a:uLnTx/>
                <a:uFillTx/>
                <a:latin typeface="DM Sans"/>
                <a:ea typeface="+mj-ea"/>
                <a:cs typeface="+mj-cs"/>
              </a:rPr>
              <a:t>Release Versioning - Amendments</a:t>
            </a:r>
          </a:p>
        </p:txBody>
      </p:sp>
      <p:sp>
        <p:nvSpPr>
          <p:cNvPr id="18" name="Slide Number Placeholder 4">
            <a:extLst>
              <a:ext uri="{FF2B5EF4-FFF2-40B4-BE49-F238E27FC236}">
                <a16:creationId xmlns:a16="http://schemas.microsoft.com/office/drawing/2014/main" id="{AF08F61F-967B-47A0-9798-D64D99F994FB}"/>
              </a:ext>
            </a:extLst>
          </p:cNvPr>
          <p:cNvSpPr txBox="1">
            <a:spLocks/>
          </p:cNvSpPr>
          <p:nvPr/>
        </p:nvSpPr>
        <p:spPr>
          <a:xfrm>
            <a:off x="10915650" y="6407150"/>
            <a:ext cx="209550" cy="274638"/>
          </a:xfrm>
          <a:prstGeom prst="rect">
            <a:avLst/>
          </a:prstGeom>
        </p:spPr>
        <p:txBody>
          <a:bodyPr vert="horz" lIns="0" tIns="0" rIns="0" bIns="0" rtlCol="0" anchor="b" anchorCtr="0"/>
          <a:lstStyle>
            <a:defPPr>
              <a:defRPr lang="en-US"/>
            </a:defPPr>
            <a:lvl1pPr algn="r" rtl="0" eaLnBrk="1" fontAlgn="auto" hangingPunct="1">
              <a:spcBef>
                <a:spcPts val="0"/>
              </a:spcBef>
              <a:spcAft>
                <a:spcPts val="0"/>
              </a:spcAft>
              <a:defRPr sz="800" b="0" kern="1200">
                <a:solidFill>
                  <a:schemeClr val="bg2"/>
                </a:solidFill>
                <a:latin typeface="+mn-lt"/>
                <a:ea typeface="Open Sans" panose="020B0606030504020204" pitchFamily="34" charset="0"/>
                <a:cs typeface="Open Sans" panose="020B0606030504020204" pitchFamily="34" charset="0"/>
              </a:defRPr>
            </a:lvl1pPr>
            <a:lvl2pPr marL="457200" algn="l" rtl="0" eaLnBrk="0" fontAlgn="base" hangingPunct="0">
              <a:spcBef>
                <a:spcPct val="0"/>
              </a:spcBef>
              <a:spcAft>
                <a:spcPct val="0"/>
              </a:spcAft>
              <a:defRPr kern="1200">
                <a:solidFill>
                  <a:schemeClr val="tx1"/>
                </a:solidFill>
                <a:latin typeface="DM Sans" pitchFamily="2" charset="0"/>
                <a:ea typeface="+mn-ea"/>
                <a:cs typeface="+mn-cs"/>
              </a:defRPr>
            </a:lvl2pPr>
            <a:lvl3pPr marL="914400" algn="l" rtl="0" eaLnBrk="0" fontAlgn="base" hangingPunct="0">
              <a:spcBef>
                <a:spcPct val="0"/>
              </a:spcBef>
              <a:spcAft>
                <a:spcPct val="0"/>
              </a:spcAft>
              <a:defRPr kern="1200">
                <a:solidFill>
                  <a:schemeClr val="tx1"/>
                </a:solidFill>
                <a:latin typeface="DM Sans" pitchFamily="2" charset="0"/>
                <a:ea typeface="+mn-ea"/>
                <a:cs typeface="+mn-cs"/>
              </a:defRPr>
            </a:lvl3pPr>
            <a:lvl4pPr marL="1371600" algn="l" rtl="0" eaLnBrk="0" fontAlgn="base" hangingPunct="0">
              <a:spcBef>
                <a:spcPct val="0"/>
              </a:spcBef>
              <a:spcAft>
                <a:spcPct val="0"/>
              </a:spcAft>
              <a:defRPr kern="1200">
                <a:solidFill>
                  <a:schemeClr val="tx1"/>
                </a:solidFill>
                <a:latin typeface="DM Sans" pitchFamily="2" charset="0"/>
                <a:ea typeface="+mn-ea"/>
                <a:cs typeface="+mn-cs"/>
              </a:defRPr>
            </a:lvl4pPr>
            <a:lvl5pPr marL="1828800" algn="l" rtl="0" eaLnBrk="0" fontAlgn="base" hangingPunct="0">
              <a:spcBef>
                <a:spcPct val="0"/>
              </a:spcBef>
              <a:spcAft>
                <a:spcPct val="0"/>
              </a:spcAft>
              <a:defRPr kern="1200">
                <a:solidFill>
                  <a:schemeClr val="tx1"/>
                </a:solidFill>
                <a:latin typeface="DM Sans" pitchFamily="2" charset="0"/>
                <a:ea typeface="+mn-ea"/>
                <a:cs typeface="+mn-cs"/>
              </a:defRPr>
            </a:lvl5pPr>
            <a:lvl6pPr marL="2286000" algn="l" defTabSz="914400" rtl="0" eaLnBrk="1" latinLnBrk="0" hangingPunct="1">
              <a:defRPr kern="1200">
                <a:solidFill>
                  <a:schemeClr val="tx1"/>
                </a:solidFill>
                <a:latin typeface="DM Sans" pitchFamily="2" charset="0"/>
                <a:ea typeface="+mn-ea"/>
                <a:cs typeface="+mn-cs"/>
              </a:defRPr>
            </a:lvl6pPr>
            <a:lvl7pPr marL="2743200" algn="l" defTabSz="914400" rtl="0" eaLnBrk="1" latinLnBrk="0" hangingPunct="1">
              <a:defRPr kern="1200">
                <a:solidFill>
                  <a:schemeClr val="tx1"/>
                </a:solidFill>
                <a:latin typeface="DM Sans" pitchFamily="2" charset="0"/>
                <a:ea typeface="+mn-ea"/>
                <a:cs typeface="+mn-cs"/>
              </a:defRPr>
            </a:lvl7pPr>
            <a:lvl8pPr marL="3200400" algn="l" defTabSz="914400" rtl="0" eaLnBrk="1" latinLnBrk="0" hangingPunct="1">
              <a:defRPr kern="1200">
                <a:solidFill>
                  <a:schemeClr val="tx1"/>
                </a:solidFill>
                <a:latin typeface="DM Sans" pitchFamily="2" charset="0"/>
                <a:ea typeface="+mn-ea"/>
                <a:cs typeface="+mn-cs"/>
              </a:defRPr>
            </a:lvl8pPr>
            <a:lvl9pPr marL="3657600" algn="l" defTabSz="914400" rtl="0" eaLnBrk="1" latinLnBrk="0" hangingPunct="1">
              <a:defRPr kern="1200">
                <a:solidFill>
                  <a:schemeClr val="tx1"/>
                </a:solidFill>
                <a:latin typeface="DM Sans" pitchFamily="2" charset="0"/>
                <a:ea typeface="+mn-ea"/>
                <a:cs typeface="+mn-cs"/>
              </a:defRPr>
            </a:lvl9pPr>
          </a:lstStyle>
          <a:p>
            <a:pPr>
              <a:defRPr/>
            </a:pPr>
            <a:fld id="{90B26002-F181-47DF-9B5E-C911611D5523}" type="slidenum">
              <a:rPr lang="en-US" smtClean="0">
                <a:solidFill>
                  <a:srgbClr val="DDE5ED"/>
                </a:solidFill>
                <a:latin typeface="DM Sans"/>
              </a:rPr>
              <a:pPr>
                <a:defRPr/>
              </a:pPr>
              <a:t>42</a:t>
            </a:fld>
            <a:endParaRPr lang="en-US">
              <a:solidFill>
                <a:srgbClr val="DDE5ED"/>
              </a:solidFill>
              <a:latin typeface="DM Sans"/>
            </a:endParaRPr>
          </a:p>
        </p:txBody>
      </p:sp>
      <p:sp>
        <p:nvSpPr>
          <p:cNvPr id="19" name="TextBox 18">
            <a:extLst>
              <a:ext uri="{FF2B5EF4-FFF2-40B4-BE49-F238E27FC236}">
                <a16:creationId xmlns:a16="http://schemas.microsoft.com/office/drawing/2014/main" id="{4404FD45-10F8-41B9-B5D3-599F4B9400F9}"/>
              </a:ext>
            </a:extLst>
          </p:cNvPr>
          <p:cNvSpPr txBox="1"/>
          <p:nvPr/>
        </p:nvSpPr>
        <p:spPr>
          <a:xfrm>
            <a:off x="1919872" y="626985"/>
            <a:ext cx="7363326" cy="461665"/>
          </a:xfrm>
          <a:prstGeom prst="rect">
            <a:avLst/>
          </a:prstGeom>
        </p:spPr>
        <p:txBody>
          <a:bodyPr wrap="square" rtlCol="0">
            <a:spAutoFit/>
          </a:bodyPr>
          <a:lstStyle/>
          <a:p>
            <a:pPr algn="ctr">
              <a:spcAft>
                <a:spcPts val="800"/>
              </a:spcAft>
            </a:pPr>
            <a:r>
              <a:rPr lang="en-US" sz="2400" dirty="0">
                <a:solidFill>
                  <a:srgbClr val="4F697B"/>
                </a:solidFill>
                <a:ea typeface="Open Sans" panose="020B0606030504020204" pitchFamily="34" charset="0"/>
                <a:cs typeface="Open Sans" panose="020B0606030504020204" pitchFamily="34" charset="0"/>
              </a:rPr>
              <a:t>11 . 17 . 5</a:t>
            </a:r>
          </a:p>
        </p:txBody>
      </p:sp>
      <p:sp>
        <p:nvSpPr>
          <p:cNvPr id="20" name="TextBox 19">
            <a:extLst>
              <a:ext uri="{FF2B5EF4-FFF2-40B4-BE49-F238E27FC236}">
                <a16:creationId xmlns:a16="http://schemas.microsoft.com/office/drawing/2014/main" id="{CE777434-B666-47CC-B0BF-25172A77AC5F}"/>
              </a:ext>
            </a:extLst>
          </p:cNvPr>
          <p:cNvSpPr txBox="1"/>
          <p:nvPr/>
        </p:nvSpPr>
        <p:spPr>
          <a:xfrm>
            <a:off x="3418633" y="1335349"/>
            <a:ext cx="1661020" cy="707886"/>
          </a:xfrm>
          <a:prstGeom prst="rect">
            <a:avLst/>
          </a:prstGeom>
        </p:spPr>
        <p:txBody>
          <a:bodyPr wrap="square" rtlCol="0">
            <a:spAutoFit/>
          </a:bodyPr>
          <a:lstStyle/>
          <a:p>
            <a:pPr algn="ctr">
              <a:spcAft>
                <a:spcPts val="800"/>
              </a:spcAft>
            </a:pPr>
            <a:r>
              <a:rPr lang="en-US" sz="2000" dirty="0">
                <a:solidFill>
                  <a:srgbClr val="4F697B"/>
                </a:solidFill>
                <a:ea typeface="Open Sans" panose="020B0606030504020204" pitchFamily="34" charset="0"/>
                <a:cs typeface="Open Sans" panose="020B0606030504020204" pitchFamily="34" charset="0"/>
              </a:rPr>
              <a:t>Platform Release</a:t>
            </a:r>
          </a:p>
        </p:txBody>
      </p:sp>
      <p:grpSp>
        <p:nvGrpSpPr>
          <p:cNvPr id="21" name="Group 20">
            <a:extLst>
              <a:ext uri="{FF2B5EF4-FFF2-40B4-BE49-F238E27FC236}">
                <a16:creationId xmlns:a16="http://schemas.microsoft.com/office/drawing/2014/main" id="{AC28229F-663C-4C4F-BB61-9C11ED85EB3A}"/>
              </a:ext>
            </a:extLst>
          </p:cNvPr>
          <p:cNvGrpSpPr/>
          <p:nvPr/>
        </p:nvGrpSpPr>
        <p:grpSpPr>
          <a:xfrm>
            <a:off x="4449141" y="967622"/>
            <a:ext cx="684275" cy="490886"/>
            <a:chOff x="2213819" y="2762444"/>
            <a:chExt cx="1742163" cy="1087654"/>
          </a:xfrm>
        </p:grpSpPr>
        <p:cxnSp>
          <p:nvCxnSpPr>
            <p:cNvPr id="22" name="Connector: Elbow 21">
              <a:extLst>
                <a:ext uri="{FF2B5EF4-FFF2-40B4-BE49-F238E27FC236}">
                  <a16:creationId xmlns:a16="http://schemas.microsoft.com/office/drawing/2014/main" id="{58BF0094-925E-4912-8039-11171BBC2758}"/>
                </a:ext>
              </a:extLst>
            </p:cNvPr>
            <p:cNvCxnSpPr>
              <a:cxnSpLocks/>
            </p:cNvCxnSpPr>
            <p:nvPr/>
          </p:nvCxnSpPr>
          <p:spPr>
            <a:xfrm rot="10800000" flipV="1">
              <a:off x="2213819" y="3253331"/>
              <a:ext cx="1742163" cy="596767"/>
            </a:xfrm>
            <a:prstGeom prst="bentConnector2">
              <a:avLst/>
            </a:prstGeom>
            <a:noFill/>
            <a:ln w="19050" cap="flat" cmpd="sng" algn="ctr">
              <a:solidFill>
                <a:srgbClr val="FF4969"/>
              </a:solidFill>
              <a:prstDash val="solid"/>
              <a:miter lim="800000"/>
              <a:tailEnd type="triangle"/>
            </a:ln>
            <a:effectLst/>
          </p:spPr>
        </p:cxnSp>
        <p:cxnSp>
          <p:nvCxnSpPr>
            <p:cNvPr id="23" name="Straight Connector 22">
              <a:extLst>
                <a:ext uri="{FF2B5EF4-FFF2-40B4-BE49-F238E27FC236}">
                  <a16:creationId xmlns:a16="http://schemas.microsoft.com/office/drawing/2014/main" id="{47553EDD-8F1D-4079-82AA-FC0C063992A1}"/>
                </a:ext>
              </a:extLst>
            </p:cNvPr>
            <p:cNvCxnSpPr/>
            <p:nvPr/>
          </p:nvCxnSpPr>
          <p:spPr>
            <a:xfrm flipV="1">
              <a:off x="3955978" y="2762444"/>
              <a:ext cx="0" cy="490887"/>
            </a:xfrm>
            <a:prstGeom prst="line">
              <a:avLst/>
            </a:prstGeom>
            <a:noFill/>
            <a:ln w="19050" cap="flat" cmpd="sng" algn="ctr">
              <a:solidFill>
                <a:srgbClr val="FF4969"/>
              </a:solidFill>
              <a:prstDash val="solid"/>
              <a:miter lim="800000"/>
              <a:tailEnd type="none"/>
            </a:ln>
            <a:effectLst/>
          </p:spPr>
        </p:cxnSp>
      </p:grpSp>
      <p:sp>
        <p:nvSpPr>
          <p:cNvPr id="24" name="TextBox 23">
            <a:extLst>
              <a:ext uri="{FF2B5EF4-FFF2-40B4-BE49-F238E27FC236}">
                <a16:creationId xmlns:a16="http://schemas.microsoft.com/office/drawing/2014/main" id="{6E33EF56-BB42-405C-BED3-875A37D7E87F}"/>
              </a:ext>
            </a:extLst>
          </p:cNvPr>
          <p:cNvSpPr txBox="1"/>
          <p:nvPr/>
        </p:nvSpPr>
        <p:spPr>
          <a:xfrm>
            <a:off x="4786261" y="1319261"/>
            <a:ext cx="1523132" cy="707886"/>
          </a:xfrm>
          <a:prstGeom prst="rect">
            <a:avLst/>
          </a:prstGeom>
        </p:spPr>
        <p:txBody>
          <a:bodyPr wrap="square" rtlCol="0">
            <a:spAutoFit/>
          </a:bodyPr>
          <a:lstStyle/>
          <a:p>
            <a:pPr algn="ctr">
              <a:spcAft>
                <a:spcPts val="800"/>
              </a:spcAft>
            </a:pPr>
            <a:r>
              <a:rPr lang="en-US" sz="2000" dirty="0">
                <a:solidFill>
                  <a:srgbClr val="4F697B"/>
                </a:solidFill>
                <a:ea typeface="Open Sans" panose="020B0606030504020204" pitchFamily="34" charset="0"/>
                <a:cs typeface="Open Sans" panose="020B0606030504020204" pitchFamily="34" charset="0"/>
              </a:rPr>
              <a:t>Feature Release</a:t>
            </a:r>
          </a:p>
        </p:txBody>
      </p:sp>
      <p:sp>
        <p:nvSpPr>
          <p:cNvPr id="25" name="TextBox 24">
            <a:extLst>
              <a:ext uri="{FF2B5EF4-FFF2-40B4-BE49-F238E27FC236}">
                <a16:creationId xmlns:a16="http://schemas.microsoft.com/office/drawing/2014/main" id="{6E002D09-C8A7-4B8E-A6BA-DC2AD8735127}"/>
              </a:ext>
            </a:extLst>
          </p:cNvPr>
          <p:cNvSpPr txBox="1"/>
          <p:nvPr/>
        </p:nvSpPr>
        <p:spPr>
          <a:xfrm>
            <a:off x="6012476" y="1319261"/>
            <a:ext cx="2607235" cy="707886"/>
          </a:xfrm>
          <a:prstGeom prst="rect">
            <a:avLst/>
          </a:prstGeom>
        </p:spPr>
        <p:txBody>
          <a:bodyPr wrap="square" rtlCol="0">
            <a:spAutoFit/>
          </a:bodyPr>
          <a:lstStyle/>
          <a:p>
            <a:pPr algn="ctr">
              <a:spcAft>
                <a:spcPts val="800"/>
              </a:spcAft>
            </a:pPr>
            <a:r>
              <a:rPr lang="en-US" sz="2000" dirty="0">
                <a:solidFill>
                  <a:srgbClr val="4F697B"/>
                </a:solidFill>
                <a:ea typeface="Open Sans" panose="020B0606030504020204" pitchFamily="34" charset="0"/>
                <a:cs typeface="Open Sans" panose="020B0606030504020204" pitchFamily="34" charset="0"/>
              </a:rPr>
              <a:t>Maintenance Release</a:t>
            </a:r>
          </a:p>
        </p:txBody>
      </p:sp>
      <p:sp>
        <p:nvSpPr>
          <p:cNvPr id="26" name="TextBox 25">
            <a:extLst>
              <a:ext uri="{FF2B5EF4-FFF2-40B4-BE49-F238E27FC236}">
                <a16:creationId xmlns:a16="http://schemas.microsoft.com/office/drawing/2014/main" id="{226CEC94-4084-498B-9C5D-0358C1BC9405}"/>
              </a:ext>
            </a:extLst>
          </p:cNvPr>
          <p:cNvSpPr txBox="1"/>
          <p:nvPr/>
        </p:nvSpPr>
        <p:spPr>
          <a:xfrm>
            <a:off x="4625038" y="2303324"/>
            <a:ext cx="1661020" cy="830997"/>
          </a:xfrm>
          <a:prstGeom prst="rect">
            <a:avLst/>
          </a:prstGeom>
        </p:spPr>
        <p:txBody>
          <a:bodyPr wrap="square" rtlCol="0">
            <a:spAutoFit/>
          </a:bodyPr>
          <a:lstStyle/>
          <a:p>
            <a:pPr algn="ctr">
              <a:spcAft>
                <a:spcPts val="800"/>
              </a:spcAft>
            </a:pPr>
            <a:r>
              <a:rPr lang="en-US" sz="1600" i="1" dirty="0">
                <a:solidFill>
                  <a:srgbClr val="FF0000"/>
                </a:solidFill>
                <a:ea typeface="Open Sans" panose="020B0606030504020204" pitchFamily="34" charset="0"/>
                <a:cs typeface="Open Sans" panose="020B0606030504020204" pitchFamily="34" charset="0"/>
              </a:rPr>
              <a:t>Replaces “Service Pack” terminology</a:t>
            </a:r>
          </a:p>
        </p:txBody>
      </p:sp>
      <p:cxnSp>
        <p:nvCxnSpPr>
          <p:cNvPr id="27" name="Straight Arrow Connector 26">
            <a:extLst>
              <a:ext uri="{FF2B5EF4-FFF2-40B4-BE49-F238E27FC236}">
                <a16:creationId xmlns:a16="http://schemas.microsoft.com/office/drawing/2014/main" id="{5D53C9EE-9999-4059-81F1-13CBCA921285}"/>
              </a:ext>
            </a:extLst>
          </p:cNvPr>
          <p:cNvCxnSpPr/>
          <p:nvPr/>
        </p:nvCxnSpPr>
        <p:spPr>
          <a:xfrm>
            <a:off x="5547827" y="1916689"/>
            <a:ext cx="0" cy="433137"/>
          </a:xfrm>
          <a:prstGeom prst="straightConnector1">
            <a:avLst/>
          </a:prstGeom>
          <a:noFill/>
          <a:ln w="12700" cap="flat" cmpd="sng" algn="ctr">
            <a:solidFill>
              <a:srgbClr val="FF4969"/>
            </a:solidFill>
            <a:prstDash val="solid"/>
            <a:miter lim="800000"/>
            <a:tailEnd type="triangle"/>
          </a:ln>
          <a:effectLst/>
        </p:spPr>
      </p:cxnSp>
      <p:sp>
        <p:nvSpPr>
          <p:cNvPr id="28" name="TextBox 27">
            <a:extLst>
              <a:ext uri="{FF2B5EF4-FFF2-40B4-BE49-F238E27FC236}">
                <a16:creationId xmlns:a16="http://schemas.microsoft.com/office/drawing/2014/main" id="{72B9128C-04F0-47E4-925E-4D49E1A4C989}"/>
              </a:ext>
            </a:extLst>
          </p:cNvPr>
          <p:cNvSpPr txBox="1"/>
          <p:nvPr/>
        </p:nvSpPr>
        <p:spPr>
          <a:xfrm>
            <a:off x="6572615" y="2299676"/>
            <a:ext cx="1607677" cy="830997"/>
          </a:xfrm>
          <a:prstGeom prst="rect">
            <a:avLst/>
          </a:prstGeom>
        </p:spPr>
        <p:txBody>
          <a:bodyPr wrap="square" rtlCol="0">
            <a:spAutoFit/>
          </a:bodyPr>
          <a:lstStyle/>
          <a:p>
            <a:pPr algn="ctr">
              <a:spcAft>
                <a:spcPts val="800"/>
              </a:spcAft>
            </a:pPr>
            <a:r>
              <a:rPr lang="en-US" sz="1600" i="1" dirty="0">
                <a:solidFill>
                  <a:srgbClr val="FF0000"/>
                </a:solidFill>
                <a:ea typeface="Open Sans" panose="020B0606030504020204" pitchFamily="34" charset="0"/>
                <a:cs typeface="Open Sans" panose="020B0606030504020204" pitchFamily="34" charset="0"/>
              </a:rPr>
              <a:t>Replaces “Hotfix Pack” terminology</a:t>
            </a:r>
          </a:p>
        </p:txBody>
      </p:sp>
      <p:cxnSp>
        <p:nvCxnSpPr>
          <p:cNvPr id="29" name="Straight Arrow Connector 28">
            <a:extLst>
              <a:ext uri="{FF2B5EF4-FFF2-40B4-BE49-F238E27FC236}">
                <a16:creationId xmlns:a16="http://schemas.microsoft.com/office/drawing/2014/main" id="{F55A9357-E2C3-4B81-AD82-C87BEDA04255}"/>
              </a:ext>
            </a:extLst>
          </p:cNvPr>
          <p:cNvCxnSpPr>
            <a:cxnSpLocks/>
          </p:cNvCxnSpPr>
          <p:nvPr/>
        </p:nvCxnSpPr>
        <p:spPr>
          <a:xfrm>
            <a:off x="7292995" y="1916689"/>
            <a:ext cx="0" cy="433137"/>
          </a:xfrm>
          <a:prstGeom prst="straightConnector1">
            <a:avLst/>
          </a:prstGeom>
          <a:noFill/>
          <a:ln w="12700" cap="flat" cmpd="sng" algn="ctr">
            <a:solidFill>
              <a:srgbClr val="FF4969"/>
            </a:solidFill>
            <a:prstDash val="solid"/>
            <a:miter lim="800000"/>
            <a:tailEnd type="triangle"/>
          </a:ln>
          <a:effectLst/>
        </p:spPr>
      </p:cxnSp>
      <p:grpSp>
        <p:nvGrpSpPr>
          <p:cNvPr id="30" name="Group 29">
            <a:extLst>
              <a:ext uri="{FF2B5EF4-FFF2-40B4-BE49-F238E27FC236}">
                <a16:creationId xmlns:a16="http://schemas.microsoft.com/office/drawing/2014/main" id="{225D176F-7728-4D54-9581-B53096556375}"/>
              </a:ext>
            </a:extLst>
          </p:cNvPr>
          <p:cNvGrpSpPr/>
          <p:nvPr/>
        </p:nvGrpSpPr>
        <p:grpSpPr>
          <a:xfrm flipH="1">
            <a:off x="6037457" y="973233"/>
            <a:ext cx="1252698" cy="485275"/>
            <a:chOff x="1617055" y="2762445"/>
            <a:chExt cx="1742163" cy="1087653"/>
          </a:xfrm>
        </p:grpSpPr>
        <p:cxnSp>
          <p:nvCxnSpPr>
            <p:cNvPr id="31" name="Connector: Elbow 30">
              <a:extLst>
                <a:ext uri="{FF2B5EF4-FFF2-40B4-BE49-F238E27FC236}">
                  <a16:creationId xmlns:a16="http://schemas.microsoft.com/office/drawing/2014/main" id="{1EF4548D-98C1-4645-BD68-843AE01A0010}"/>
                </a:ext>
              </a:extLst>
            </p:cNvPr>
            <p:cNvCxnSpPr>
              <a:cxnSpLocks/>
            </p:cNvCxnSpPr>
            <p:nvPr/>
          </p:nvCxnSpPr>
          <p:spPr>
            <a:xfrm rot="10800000" flipV="1">
              <a:off x="1617055" y="3253331"/>
              <a:ext cx="1742163" cy="596767"/>
            </a:xfrm>
            <a:prstGeom prst="bentConnector2">
              <a:avLst/>
            </a:prstGeom>
            <a:noFill/>
            <a:ln w="19050" cap="flat" cmpd="sng" algn="ctr">
              <a:solidFill>
                <a:srgbClr val="FF4969"/>
              </a:solidFill>
              <a:prstDash val="solid"/>
              <a:miter lim="800000"/>
              <a:tailEnd type="triangle"/>
            </a:ln>
            <a:effectLst/>
          </p:spPr>
        </p:cxnSp>
        <p:cxnSp>
          <p:nvCxnSpPr>
            <p:cNvPr id="32" name="Straight Connector 31">
              <a:extLst>
                <a:ext uri="{FF2B5EF4-FFF2-40B4-BE49-F238E27FC236}">
                  <a16:creationId xmlns:a16="http://schemas.microsoft.com/office/drawing/2014/main" id="{3E90C2E2-01D6-402F-8363-36EFC6E0A083}"/>
                </a:ext>
              </a:extLst>
            </p:cNvPr>
            <p:cNvCxnSpPr/>
            <p:nvPr/>
          </p:nvCxnSpPr>
          <p:spPr>
            <a:xfrm flipV="1">
              <a:off x="3359217" y="2762445"/>
              <a:ext cx="0" cy="490887"/>
            </a:xfrm>
            <a:prstGeom prst="line">
              <a:avLst/>
            </a:prstGeom>
            <a:noFill/>
            <a:ln w="19050" cap="flat" cmpd="sng" algn="ctr">
              <a:solidFill>
                <a:srgbClr val="FF4969"/>
              </a:solidFill>
              <a:prstDash val="solid"/>
              <a:miter lim="800000"/>
              <a:tailEnd type="none"/>
            </a:ln>
            <a:effectLst/>
          </p:spPr>
        </p:cxnSp>
      </p:grpSp>
      <p:cxnSp>
        <p:nvCxnSpPr>
          <p:cNvPr id="33" name="Straight Arrow Connector 32">
            <a:extLst>
              <a:ext uri="{FF2B5EF4-FFF2-40B4-BE49-F238E27FC236}">
                <a16:creationId xmlns:a16="http://schemas.microsoft.com/office/drawing/2014/main" id="{DBF05E50-5179-436B-BE46-667E911A2774}"/>
              </a:ext>
            </a:extLst>
          </p:cNvPr>
          <p:cNvCxnSpPr>
            <a:cxnSpLocks/>
          </p:cNvCxnSpPr>
          <p:nvPr/>
        </p:nvCxnSpPr>
        <p:spPr>
          <a:xfrm flipH="1">
            <a:off x="5541464" y="967622"/>
            <a:ext cx="2838" cy="449585"/>
          </a:xfrm>
          <a:prstGeom prst="straightConnector1">
            <a:avLst/>
          </a:prstGeom>
          <a:noFill/>
          <a:ln w="19050" cap="flat" cmpd="sng" algn="ctr">
            <a:solidFill>
              <a:srgbClr val="FF4969"/>
            </a:solidFill>
            <a:prstDash val="solid"/>
            <a:miter lim="800000"/>
            <a:tailEnd type="triangle"/>
          </a:ln>
          <a:effectLst/>
        </p:spPr>
      </p:cxnSp>
      <p:graphicFrame>
        <p:nvGraphicFramePr>
          <p:cNvPr id="4" name="Table 3">
            <a:extLst>
              <a:ext uri="{FF2B5EF4-FFF2-40B4-BE49-F238E27FC236}">
                <a16:creationId xmlns:a16="http://schemas.microsoft.com/office/drawing/2014/main" id="{8CFD81F0-94BE-48C6-8AE5-7F604286711D}"/>
              </a:ext>
            </a:extLst>
          </p:cNvPr>
          <p:cNvGraphicFramePr>
            <a:graphicFrameLocks noGrp="1"/>
          </p:cNvGraphicFramePr>
          <p:nvPr/>
        </p:nvGraphicFramePr>
        <p:xfrm>
          <a:off x="307661" y="3390763"/>
          <a:ext cx="11116349" cy="2774195"/>
        </p:xfrm>
        <a:graphic>
          <a:graphicData uri="http://schemas.openxmlformats.org/drawingml/2006/table">
            <a:tbl>
              <a:tblPr firstRow="1" bandRow="1"/>
              <a:tblGrid>
                <a:gridCol w="3763744">
                  <a:extLst>
                    <a:ext uri="{9D8B030D-6E8A-4147-A177-3AD203B41FA5}">
                      <a16:colId xmlns:a16="http://schemas.microsoft.com/office/drawing/2014/main" val="2350301648"/>
                    </a:ext>
                  </a:extLst>
                </a:gridCol>
                <a:gridCol w="7352605">
                  <a:extLst>
                    <a:ext uri="{9D8B030D-6E8A-4147-A177-3AD203B41FA5}">
                      <a16:colId xmlns:a16="http://schemas.microsoft.com/office/drawing/2014/main" val="386942713"/>
                    </a:ext>
                  </a:extLst>
                </a:gridCol>
              </a:tblGrid>
              <a:tr h="265936">
                <a:tc>
                  <a:txBody>
                    <a:bodyPr/>
                    <a:lstStyle>
                      <a:lvl1pPr marL="0" algn="l" defTabSz="914400" rtl="0" eaLnBrk="1" latinLnBrk="0" hangingPunct="1">
                        <a:defRPr sz="1800" b="1" kern="1200">
                          <a:solidFill>
                            <a:schemeClr val="lt1"/>
                          </a:solidFill>
                          <a:latin typeface="DM Sans"/>
                        </a:defRPr>
                      </a:lvl1pPr>
                      <a:lvl2pPr marL="457200" algn="l" defTabSz="914400" rtl="0" eaLnBrk="1" latinLnBrk="0" hangingPunct="1">
                        <a:defRPr sz="1800" b="1" kern="1200">
                          <a:solidFill>
                            <a:schemeClr val="lt1"/>
                          </a:solidFill>
                          <a:latin typeface="DM Sans"/>
                        </a:defRPr>
                      </a:lvl2pPr>
                      <a:lvl3pPr marL="914400" algn="l" defTabSz="914400" rtl="0" eaLnBrk="1" latinLnBrk="0" hangingPunct="1">
                        <a:defRPr sz="1800" b="1" kern="1200">
                          <a:solidFill>
                            <a:schemeClr val="lt1"/>
                          </a:solidFill>
                          <a:latin typeface="DM Sans"/>
                        </a:defRPr>
                      </a:lvl3pPr>
                      <a:lvl4pPr marL="1371600" algn="l" defTabSz="914400" rtl="0" eaLnBrk="1" latinLnBrk="0" hangingPunct="1">
                        <a:defRPr sz="1800" b="1" kern="1200">
                          <a:solidFill>
                            <a:schemeClr val="lt1"/>
                          </a:solidFill>
                          <a:latin typeface="DM Sans"/>
                        </a:defRPr>
                      </a:lvl4pPr>
                      <a:lvl5pPr marL="1828800" algn="l" defTabSz="914400" rtl="0" eaLnBrk="1" latinLnBrk="0" hangingPunct="1">
                        <a:defRPr sz="1800" b="1" kern="1200">
                          <a:solidFill>
                            <a:schemeClr val="lt1"/>
                          </a:solidFill>
                          <a:latin typeface="DM Sans"/>
                        </a:defRPr>
                      </a:lvl5pPr>
                      <a:lvl6pPr marL="2286000" algn="l" defTabSz="914400" rtl="0" eaLnBrk="1" latinLnBrk="0" hangingPunct="1">
                        <a:defRPr sz="1800" b="1" kern="1200">
                          <a:solidFill>
                            <a:schemeClr val="lt1"/>
                          </a:solidFill>
                          <a:latin typeface="DM Sans"/>
                        </a:defRPr>
                      </a:lvl6pPr>
                      <a:lvl7pPr marL="2743200" algn="l" defTabSz="914400" rtl="0" eaLnBrk="1" latinLnBrk="0" hangingPunct="1">
                        <a:defRPr sz="1800" b="1" kern="1200">
                          <a:solidFill>
                            <a:schemeClr val="lt1"/>
                          </a:solidFill>
                          <a:latin typeface="DM Sans"/>
                        </a:defRPr>
                      </a:lvl7pPr>
                      <a:lvl8pPr marL="3200400" algn="l" defTabSz="914400" rtl="0" eaLnBrk="1" latinLnBrk="0" hangingPunct="1">
                        <a:defRPr sz="1800" b="1" kern="1200">
                          <a:solidFill>
                            <a:schemeClr val="lt1"/>
                          </a:solidFill>
                          <a:latin typeface="DM Sans"/>
                        </a:defRPr>
                      </a:lvl8pPr>
                      <a:lvl9pPr marL="3657600" algn="l" defTabSz="914400" rtl="0" eaLnBrk="1" latinLnBrk="0" hangingPunct="1">
                        <a:defRPr sz="1800" b="1" kern="1200">
                          <a:solidFill>
                            <a:schemeClr val="lt1"/>
                          </a:solidFill>
                          <a:latin typeface="DM Sans"/>
                        </a:defRPr>
                      </a:lvl9pPr>
                    </a:lstStyle>
                    <a:p>
                      <a:pPr algn="ctr"/>
                      <a:r>
                        <a:rPr lang="en-US" sz="1200" dirty="0"/>
                        <a:t>Area</a:t>
                      </a:r>
                    </a:p>
                  </a:txBody>
                  <a:tcPr>
                    <a:lnL>
                      <a:noFill/>
                    </a:lnL>
                    <a:lnR>
                      <a:noFill/>
                    </a:lnR>
                    <a:lnT w="25400" cmpd="sng">
                      <a:solidFill>
                        <a:srgbClr val="000000"/>
                      </a:solidFill>
                    </a:lnT>
                    <a:lnB w="25400" cmpd="sng">
                      <a:solidFill>
                        <a:srgbClr val="000000"/>
                      </a:solidFill>
                    </a:lnB>
                    <a:lnTlToBr w="12700" cmpd="sng">
                      <a:noFill/>
                      <a:prstDash val="solid"/>
                    </a:lnTlToBr>
                    <a:lnBlToTr w="12700" cmpd="sng">
                      <a:noFill/>
                      <a:prstDash val="solid"/>
                    </a:lnBlToTr>
                    <a:solidFill>
                      <a:srgbClr val="FF4969"/>
                    </a:solidFill>
                  </a:tcPr>
                </a:tc>
                <a:tc>
                  <a:txBody>
                    <a:bodyPr/>
                    <a:lstStyle>
                      <a:lvl1pPr marL="0" algn="l" defTabSz="914400" rtl="0" eaLnBrk="1" latinLnBrk="0" hangingPunct="1">
                        <a:defRPr sz="1800" b="1" kern="1200">
                          <a:solidFill>
                            <a:schemeClr val="lt1"/>
                          </a:solidFill>
                          <a:latin typeface="DM Sans"/>
                        </a:defRPr>
                      </a:lvl1pPr>
                      <a:lvl2pPr marL="457200" algn="l" defTabSz="914400" rtl="0" eaLnBrk="1" latinLnBrk="0" hangingPunct="1">
                        <a:defRPr sz="1800" b="1" kern="1200">
                          <a:solidFill>
                            <a:schemeClr val="lt1"/>
                          </a:solidFill>
                          <a:latin typeface="DM Sans"/>
                        </a:defRPr>
                      </a:lvl2pPr>
                      <a:lvl3pPr marL="914400" algn="l" defTabSz="914400" rtl="0" eaLnBrk="1" latinLnBrk="0" hangingPunct="1">
                        <a:defRPr sz="1800" b="1" kern="1200">
                          <a:solidFill>
                            <a:schemeClr val="lt1"/>
                          </a:solidFill>
                          <a:latin typeface="DM Sans"/>
                        </a:defRPr>
                      </a:lvl3pPr>
                      <a:lvl4pPr marL="1371600" algn="l" defTabSz="914400" rtl="0" eaLnBrk="1" latinLnBrk="0" hangingPunct="1">
                        <a:defRPr sz="1800" b="1" kern="1200">
                          <a:solidFill>
                            <a:schemeClr val="lt1"/>
                          </a:solidFill>
                          <a:latin typeface="DM Sans"/>
                        </a:defRPr>
                      </a:lvl4pPr>
                      <a:lvl5pPr marL="1828800" algn="l" defTabSz="914400" rtl="0" eaLnBrk="1" latinLnBrk="0" hangingPunct="1">
                        <a:defRPr sz="1800" b="1" kern="1200">
                          <a:solidFill>
                            <a:schemeClr val="lt1"/>
                          </a:solidFill>
                          <a:latin typeface="DM Sans"/>
                        </a:defRPr>
                      </a:lvl5pPr>
                      <a:lvl6pPr marL="2286000" algn="l" defTabSz="914400" rtl="0" eaLnBrk="1" latinLnBrk="0" hangingPunct="1">
                        <a:defRPr sz="1800" b="1" kern="1200">
                          <a:solidFill>
                            <a:schemeClr val="lt1"/>
                          </a:solidFill>
                          <a:latin typeface="DM Sans"/>
                        </a:defRPr>
                      </a:lvl6pPr>
                      <a:lvl7pPr marL="2743200" algn="l" defTabSz="914400" rtl="0" eaLnBrk="1" latinLnBrk="0" hangingPunct="1">
                        <a:defRPr sz="1800" b="1" kern="1200">
                          <a:solidFill>
                            <a:schemeClr val="lt1"/>
                          </a:solidFill>
                          <a:latin typeface="DM Sans"/>
                        </a:defRPr>
                      </a:lvl7pPr>
                      <a:lvl8pPr marL="3200400" algn="l" defTabSz="914400" rtl="0" eaLnBrk="1" latinLnBrk="0" hangingPunct="1">
                        <a:defRPr sz="1800" b="1" kern="1200">
                          <a:solidFill>
                            <a:schemeClr val="lt1"/>
                          </a:solidFill>
                          <a:latin typeface="DM Sans"/>
                        </a:defRPr>
                      </a:lvl8pPr>
                      <a:lvl9pPr marL="3657600" algn="l" defTabSz="914400" rtl="0" eaLnBrk="1" latinLnBrk="0" hangingPunct="1">
                        <a:defRPr sz="1800" b="1" kern="1200">
                          <a:solidFill>
                            <a:schemeClr val="lt1"/>
                          </a:solidFill>
                          <a:latin typeface="DM Sans"/>
                        </a:defRPr>
                      </a:lvl9pPr>
                    </a:lstStyle>
                    <a:p>
                      <a:pPr algn="ctr"/>
                      <a:r>
                        <a:rPr lang="en-US" sz="1200" dirty="0"/>
                        <a:t>Changes</a:t>
                      </a:r>
                    </a:p>
                  </a:txBody>
                  <a:tcPr>
                    <a:lnL>
                      <a:noFill/>
                    </a:lnL>
                    <a:lnR>
                      <a:noFill/>
                    </a:lnR>
                    <a:lnT w="25400" cmpd="sng">
                      <a:solidFill>
                        <a:srgbClr val="000000"/>
                      </a:solidFill>
                    </a:lnT>
                    <a:lnB w="25400" cmpd="sng">
                      <a:solidFill>
                        <a:srgbClr val="000000"/>
                      </a:solidFill>
                    </a:lnB>
                    <a:lnTlToBr w="12700" cmpd="sng">
                      <a:noFill/>
                      <a:prstDash val="solid"/>
                    </a:lnTlToBr>
                    <a:lnBlToTr w="12700" cmpd="sng">
                      <a:noFill/>
                      <a:prstDash val="solid"/>
                    </a:lnBlToTr>
                    <a:solidFill>
                      <a:srgbClr val="FF4969"/>
                    </a:solidFill>
                  </a:tcPr>
                </a:tc>
                <a:extLst>
                  <a:ext uri="{0D108BD9-81ED-4DB2-BD59-A6C34878D82A}">
                    <a16:rowId xmlns:a16="http://schemas.microsoft.com/office/drawing/2014/main" val="2827956238"/>
                  </a:ext>
                </a:extLst>
              </a:tr>
              <a:tr h="552306">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0" indent="0">
                        <a:spcAft>
                          <a:spcPts val="600"/>
                        </a:spcAft>
                        <a:buFont typeface="Arial" panose="020B0604020202020204" pitchFamily="34" charset="0"/>
                        <a:buNone/>
                      </a:pPr>
                      <a:r>
                        <a:rPr lang="en-US" sz="1200" dirty="0">
                          <a:solidFill>
                            <a:schemeClr val="tx1"/>
                          </a:solidFill>
                        </a:rPr>
                        <a:t>Release terminology</a:t>
                      </a:r>
                    </a:p>
                  </a:txBody>
                  <a:tcPr anchor="ctr">
                    <a:lnL>
                      <a:noFill/>
                    </a:lnL>
                    <a:lnR>
                      <a:noFill/>
                    </a:lnR>
                    <a:lnT w="25400" cmpd="sng">
                      <a:solidFill>
                        <a:srgbClr val="000000"/>
                      </a:solidFill>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285750" indent="-285750">
                        <a:spcAft>
                          <a:spcPts val="600"/>
                        </a:spcAft>
                        <a:buFont typeface="Arial" panose="020B0604020202020204" pitchFamily="34" charset="0"/>
                        <a:buChar char="•"/>
                      </a:pPr>
                      <a:r>
                        <a:rPr lang="en-US" sz="1200" dirty="0">
                          <a:solidFill>
                            <a:schemeClr val="tx1"/>
                          </a:solidFill>
                        </a:rPr>
                        <a:t>Service Pack renamed to Feature Release</a:t>
                      </a:r>
                    </a:p>
                    <a:p>
                      <a:pPr marL="285750" indent="-285750">
                        <a:spcAft>
                          <a:spcPts val="600"/>
                        </a:spcAft>
                        <a:buFont typeface="Arial" panose="020B0604020202020204" pitchFamily="34" charset="0"/>
                        <a:buChar char="•"/>
                      </a:pPr>
                      <a:r>
                        <a:rPr lang="en-US" sz="1200" dirty="0">
                          <a:solidFill>
                            <a:schemeClr val="tx1"/>
                          </a:solidFill>
                        </a:rPr>
                        <a:t>Hotfix Pack renamed to Maintenance Release</a:t>
                      </a:r>
                    </a:p>
                  </a:txBody>
                  <a:tcPr anchor="ctr">
                    <a:lnL>
                      <a:noFill/>
                    </a:lnL>
                    <a:lnR>
                      <a:noFill/>
                    </a:lnR>
                    <a:lnT w="25400" cmpd="sng">
                      <a:solidFill>
                        <a:srgbClr val="000000"/>
                      </a:solidFill>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64447875"/>
                  </a:ext>
                </a:extLst>
              </a:tr>
              <a:tr h="768259">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0" indent="0">
                        <a:spcAft>
                          <a:spcPts val="600"/>
                        </a:spcAft>
                        <a:buFont typeface="Arial" panose="020B0604020202020204" pitchFamily="34" charset="0"/>
                        <a:buNone/>
                      </a:pPr>
                      <a:r>
                        <a:rPr lang="en-US" sz="1200" i="0" dirty="0">
                          <a:solidFill>
                            <a:schemeClr val="tx1"/>
                          </a:solidFill>
                        </a:rPr>
                        <a:t>Release versioning</a:t>
                      </a:r>
                    </a:p>
                  </a:txBody>
                  <a:tcPr anchor="ctr">
                    <a:lnL>
                      <a:noFill/>
                    </a:lnL>
                    <a:lnR>
                      <a:noFill/>
                    </a:lnR>
                    <a:lnT w="12700" cap="flat" cmpd="sng" algn="ctr">
                      <a:solidFill>
                        <a:srgbClr val="000000">
                          <a:lumMod val="50000"/>
                          <a:lumOff val="50000"/>
                        </a:srgbClr>
                      </a:solidFill>
                      <a:prstDash val="solid"/>
                      <a:round/>
                      <a:headEnd type="none" w="med" len="med"/>
                      <a:tailEnd type="none" w="med" len="med"/>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285750" indent="-285750">
                        <a:spcAft>
                          <a:spcPts val="600"/>
                        </a:spcAft>
                        <a:buFont typeface="Arial" panose="020B0604020202020204" pitchFamily="34" charset="0"/>
                        <a:buChar char="•"/>
                      </a:pPr>
                      <a:r>
                        <a:rPr lang="en-US" sz="1200" dirty="0">
                          <a:solidFill>
                            <a:schemeClr val="tx1"/>
                          </a:solidFill>
                        </a:rPr>
                        <a:t>Standard 3 digit release version proposed with </a:t>
                      </a:r>
                    </a:p>
                    <a:p>
                      <a:pPr marL="457200" lvl="1" indent="0">
                        <a:spcAft>
                          <a:spcPts val="600"/>
                        </a:spcAft>
                        <a:buFont typeface="Arial" panose="020B0604020202020204" pitchFamily="34" charset="0"/>
                        <a:buNone/>
                      </a:pPr>
                      <a:r>
                        <a:rPr lang="en-US" sz="1200" dirty="0">
                          <a:solidFill>
                            <a:schemeClr val="tx1"/>
                          </a:solidFill>
                        </a:rPr>
                        <a:t>&lt;Platform Version&gt;. &lt;Feature Release Version&gt;. &lt;Maintenance Release Version&gt;  </a:t>
                      </a:r>
                    </a:p>
                    <a:p>
                      <a:pPr marL="457200" lvl="1" indent="0">
                        <a:spcAft>
                          <a:spcPts val="600"/>
                        </a:spcAft>
                        <a:buFont typeface="Arial" panose="020B0604020202020204" pitchFamily="34" charset="0"/>
                        <a:buNone/>
                      </a:pPr>
                      <a:r>
                        <a:rPr lang="en-US" sz="1200" dirty="0">
                          <a:solidFill>
                            <a:schemeClr val="tx1"/>
                          </a:solidFill>
                        </a:rPr>
                        <a:t>Example: 11.17.5</a:t>
                      </a:r>
                    </a:p>
                  </a:txBody>
                  <a:tcPr anchor="ctr">
                    <a:lnL>
                      <a:noFill/>
                    </a:lnL>
                    <a:lnR>
                      <a:noFill/>
                    </a:lnR>
                    <a:lnT w="12700" cap="flat" cmpd="sng" algn="ctr">
                      <a:solidFill>
                        <a:srgbClr val="000000">
                          <a:lumMod val="50000"/>
                          <a:lumOff val="50000"/>
                        </a:srgbClr>
                      </a:solidFill>
                      <a:prstDash val="solid"/>
                      <a:round/>
                      <a:headEnd type="none" w="med" len="med"/>
                      <a:tailEnd type="none" w="med" len="med"/>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3185449"/>
                  </a:ext>
                </a:extLst>
              </a:tr>
              <a:tr h="671564">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0" indent="0">
                        <a:spcAft>
                          <a:spcPts val="600"/>
                        </a:spcAft>
                        <a:buFont typeface="Arial" panose="020B0604020202020204" pitchFamily="34" charset="0"/>
                        <a:buNone/>
                      </a:pPr>
                      <a:r>
                        <a:rPr lang="en-US" sz="1200" i="0" dirty="0"/>
                        <a:t>Release Types</a:t>
                      </a:r>
                    </a:p>
                  </a:txBody>
                  <a:tcPr anchor="ctr">
                    <a:lnL>
                      <a:noFill/>
                    </a:lnL>
                    <a:lnR>
                      <a:noFill/>
                    </a:lnR>
                    <a:lnT w="12700" cap="flat" cmpd="sng" algn="ctr">
                      <a:solidFill>
                        <a:srgbClr val="000000">
                          <a:lumMod val="50000"/>
                          <a:lumOff val="50000"/>
                        </a:srgbClr>
                      </a:solidFill>
                      <a:prstDash val="solid"/>
                      <a:round/>
                      <a:headEnd type="none" w="med" len="med"/>
                      <a:tailEnd type="none" w="med" len="med"/>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285750" indent="-285750">
                        <a:spcAft>
                          <a:spcPts val="600"/>
                        </a:spcAft>
                        <a:buFont typeface="Arial" panose="020B0604020202020204" pitchFamily="34" charset="0"/>
                        <a:buChar char="•"/>
                      </a:pPr>
                      <a:r>
                        <a:rPr lang="en-US" sz="1200" dirty="0"/>
                        <a:t>Current General Availability (Month 3, Day 15) changed to Technology Preview</a:t>
                      </a:r>
                    </a:p>
                    <a:p>
                      <a:pPr marL="285750" indent="-285750">
                        <a:buFont typeface="Arial" panose="020B0604020202020204" pitchFamily="34" charset="0"/>
                        <a:buChar char="•"/>
                      </a:pPr>
                      <a:r>
                        <a:rPr lang="en-US" sz="1200" dirty="0">
                          <a:solidFill>
                            <a:schemeClr val="tx1"/>
                          </a:solidFill>
                        </a:rPr>
                        <a:t>General Availability moved out to Tech Preview + 60 days (Month 2 of following quarter, Day 15)</a:t>
                      </a:r>
                    </a:p>
                  </a:txBody>
                  <a:tcPr anchor="ctr">
                    <a:lnL>
                      <a:noFill/>
                    </a:lnL>
                    <a:lnR>
                      <a:noFill/>
                    </a:lnR>
                    <a:lnT w="12700" cap="flat" cmpd="sng" algn="ctr">
                      <a:solidFill>
                        <a:srgbClr val="000000">
                          <a:lumMod val="50000"/>
                          <a:lumOff val="50000"/>
                        </a:srgbClr>
                      </a:solidFill>
                      <a:prstDash val="solid"/>
                      <a:round/>
                      <a:headEnd type="none" w="med" len="med"/>
                      <a:tailEnd type="none" w="med" len="med"/>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63326056"/>
                  </a:ext>
                </a:extLst>
              </a:tr>
              <a:tr h="483525">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0" indent="0">
                        <a:buFont typeface="Arial" panose="020B0604020202020204" pitchFamily="34" charset="0"/>
                        <a:buNone/>
                      </a:pPr>
                      <a:r>
                        <a:rPr lang="en-US" sz="1200" i="0" dirty="0">
                          <a:solidFill>
                            <a:schemeClr val="tx1"/>
                          </a:solidFill>
                        </a:rPr>
                        <a:t>Enablement</a:t>
                      </a:r>
                    </a:p>
                  </a:txBody>
                  <a:tcPr anchor="ctr">
                    <a:lnL>
                      <a:noFill/>
                    </a:lnL>
                    <a:lnR>
                      <a:noFill/>
                    </a:lnR>
                    <a:lnT w="12700" cap="flat" cmpd="sng" algn="ctr">
                      <a:solidFill>
                        <a:srgbClr val="000000">
                          <a:lumMod val="50000"/>
                          <a:lumOff val="50000"/>
                        </a:srgbClr>
                      </a:solidFill>
                      <a:prstDash val="solid"/>
                      <a:round/>
                      <a:headEnd type="none" w="med" len="med"/>
                      <a:tailEnd type="none" w="med" len="med"/>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285750" indent="-285750">
                        <a:buFont typeface="Arial" panose="020B0604020202020204" pitchFamily="34" charset="0"/>
                        <a:buChar char="•"/>
                      </a:pPr>
                      <a:r>
                        <a:rPr lang="en-US" sz="1200" i="0" dirty="0">
                          <a:solidFill>
                            <a:schemeClr val="tx1"/>
                          </a:solidFill>
                        </a:rPr>
                        <a:t>Enablement window extended from (a) 1 week prior to GA in SP17 to (b) 1 month prior to GA in SP18 to (c) 3 months prior to GA with this proposal</a:t>
                      </a:r>
                      <a:endParaRPr lang="en-US" sz="1200" i="0" dirty="0">
                        <a:solidFill>
                          <a:srgbClr val="FF0000"/>
                        </a:solidFill>
                      </a:endParaRPr>
                    </a:p>
                  </a:txBody>
                  <a:tcPr anchor="ctr">
                    <a:lnL>
                      <a:noFill/>
                    </a:lnL>
                    <a:lnR>
                      <a:noFill/>
                    </a:lnR>
                    <a:lnT w="12700" cap="flat" cmpd="sng" algn="ctr">
                      <a:solidFill>
                        <a:srgbClr val="000000">
                          <a:lumMod val="50000"/>
                          <a:lumOff val="50000"/>
                        </a:srgbClr>
                      </a:solidFill>
                      <a:prstDash val="solid"/>
                      <a:round/>
                      <a:headEnd type="none" w="med" len="med"/>
                      <a:tailEnd type="none" w="med" len="med"/>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10653251"/>
                  </a:ext>
                </a:extLst>
              </a:tr>
            </a:tbl>
          </a:graphicData>
        </a:graphic>
      </p:graphicFrame>
    </p:spTree>
    <p:extLst>
      <p:ext uri="{BB962C8B-B14F-4D97-AF65-F5344CB8AC3E}">
        <p14:creationId xmlns:p14="http://schemas.microsoft.com/office/powerpoint/2010/main" val="877353215"/>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6FF5B-ACCD-497E-9E42-CBFC4EE10EB0}"/>
              </a:ext>
            </a:extLst>
          </p:cNvPr>
          <p:cNvSpPr>
            <a:spLocks noGrp="1"/>
          </p:cNvSpPr>
          <p:nvPr>
            <p:ph type="title"/>
          </p:nvPr>
        </p:nvSpPr>
        <p:spPr>
          <a:xfrm>
            <a:off x="1949450" y="2309110"/>
            <a:ext cx="8293100" cy="2239780"/>
          </a:xfrm>
        </p:spPr>
        <p:txBody>
          <a:bodyPr/>
          <a:lstStyle/>
          <a:p>
            <a:pPr fontAlgn="auto">
              <a:spcAft>
                <a:spcPts val="0"/>
              </a:spcAft>
              <a:defRPr/>
            </a:pPr>
            <a:r>
              <a:rPr lang="en-CA" dirty="0">
                <a:latin typeface="Arial" panose="020B0604020202020204" pitchFamily="34" charset="0"/>
                <a:cs typeface="Arial" panose="020B0604020202020204" pitchFamily="34" charset="0"/>
              </a:rPr>
              <a:t>Environmental Tracked Metrics</a:t>
            </a:r>
            <a:endParaRPr lang="en-US" dirty="0">
              <a:solidFill>
                <a:schemeClr val="accent2"/>
              </a:solidFill>
              <a:latin typeface="Arial" panose="020B0604020202020204" pitchFamily="34" charset="0"/>
              <a:cs typeface="Arial" panose="020B0604020202020204" pitchFamily="34" charset="0"/>
            </a:endParaRPr>
          </a:p>
        </p:txBody>
      </p:sp>
      <p:sp>
        <p:nvSpPr>
          <p:cNvPr id="41987" name="Slide Number Placeholder 3">
            <a:extLst>
              <a:ext uri="{FF2B5EF4-FFF2-40B4-BE49-F238E27FC236}">
                <a16:creationId xmlns:a16="http://schemas.microsoft.com/office/drawing/2014/main" id="{218F4D37-8329-4E5F-B2EF-99C4F00C5B43}"/>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F5F02216-C321-41CD-8CC8-F08470DF4FF6}" type="slidenum">
              <a:rPr lang="en-US" altLang="en-US" smtClean="0">
                <a:solidFill>
                  <a:schemeClr val="bg2"/>
                </a:solidFill>
                <a:latin typeface="Arial" panose="020B0604020202020204" pitchFamily="34" charset="0"/>
                <a:cs typeface="Arial" panose="020B0604020202020204" pitchFamily="34" charset="0"/>
              </a:rPr>
              <a:pPr fontAlgn="base">
                <a:spcBef>
                  <a:spcPct val="0"/>
                </a:spcBef>
                <a:spcAft>
                  <a:spcPct val="0"/>
                </a:spcAft>
              </a:pPr>
              <a:t>43</a:t>
            </a:fld>
            <a:endParaRPr lang="en-US" altLang="en-US">
              <a:solidFill>
                <a:schemeClr val="bg2"/>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317682829"/>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3F638B-5BC7-A243-A724-EB54813C38F8}"/>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Health Report Summary</a:t>
            </a:r>
          </a:p>
        </p:txBody>
      </p:sp>
      <p:sp>
        <p:nvSpPr>
          <p:cNvPr id="61442" name="Slide Number Placeholder 1">
            <a:extLst>
              <a:ext uri="{FF2B5EF4-FFF2-40B4-BE49-F238E27FC236}">
                <a16:creationId xmlns:a16="http://schemas.microsoft.com/office/drawing/2014/main" id="{FB1C6AD0-D6A4-462A-8D7C-6B2B5081C4AC}"/>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CAD9D38C-2FC1-4A45-BC47-86230BF5DCE4}" type="slidenum">
              <a:rPr lang="en-US" altLang="en-US" smtClean="0">
                <a:solidFill>
                  <a:schemeClr val="bg1"/>
                </a:solidFill>
                <a:latin typeface="Arial" panose="020B0604020202020204" pitchFamily="34" charset="0"/>
                <a:cs typeface="Arial" panose="020B0604020202020204" pitchFamily="34" charset="0"/>
              </a:rPr>
              <a:pPr/>
              <a:t>44</a:t>
            </a:fld>
            <a:endParaRPr lang="en-US" altLang="en-US">
              <a:solidFill>
                <a:schemeClr val="bg1"/>
              </a:solidFill>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F4FDD653-AE47-4CE6-B4F7-21ABD2CF868C}"/>
              </a:ext>
            </a:extLst>
          </p:cNvPr>
          <p:cNvGrpSpPr/>
          <p:nvPr/>
        </p:nvGrpSpPr>
        <p:grpSpPr>
          <a:xfrm>
            <a:off x="1847460" y="1068936"/>
            <a:ext cx="2284952" cy="625079"/>
            <a:chOff x="1847460" y="1068934"/>
            <a:chExt cx="2284952" cy="622994"/>
          </a:xfrm>
        </p:grpSpPr>
        <p:pic>
          <p:nvPicPr>
            <p:cNvPr id="8" name="Picture 7">
              <a:extLst>
                <a:ext uri="{FF2B5EF4-FFF2-40B4-BE49-F238E27FC236}">
                  <a16:creationId xmlns:a16="http://schemas.microsoft.com/office/drawing/2014/main" id="{164F647D-277E-4EB1-A191-71D30F31F7CB}"/>
                </a:ext>
              </a:extLst>
            </p:cNvPr>
            <p:cNvPicPr>
              <a:picLocks noChangeAspect="1"/>
            </p:cNvPicPr>
            <p:nvPr/>
          </p:nvPicPr>
          <p:blipFill>
            <a:blip r:embed="rId4"/>
            <a:stretch>
              <a:fillRect/>
            </a:stretch>
          </p:blipFill>
          <p:spPr>
            <a:xfrm>
              <a:off x="1847460" y="1068938"/>
              <a:ext cx="879961" cy="622990"/>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4A33FB42-E197-4DD9-8BAA-984C2FF41B59}"/>
                </a:ext>
              </a:extLst>
            </p:cNvPr>
            <p:cNvSpPr txBox="1"/>
            <p:nvPr/>
          </p:nvSpPr>
          <p:spPr>
            <a:xfrm>
              <a:off x="2726373" y="1068934"/>
              <a:ext cx="1406039" cy="613500"/>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${Critical}</a:t>
              </a:r>
              <a:endParaRPr lang="en-IN" sz="20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Critical</a:t>
              </a:r>
            </a:p>
          </p:txBody>
        </p:sp>
      </p:grpSp>
      <p:grpSp>
        <p:nvGrpSpPr>
          <p:cNvPr id="11" name="Group 10">
            <a:extLst>
              <a:ext uri="{FF2B5EF4-FFF2-40B4-BE49-F238E27FC236}">
                <a16:creationId xmlns:a16="http://schemas.microsoft.com/office/drawing/2014/main" id="{54CC0C7D-5D0B-4190-912D-DFDC2BCF760D}"/>
              </a:ext>
            </a:extLst>
          </p:cNvPr>
          <p:cNvGrpSpPr/>
          <p:nvPr/>
        </p:nvGrpSpPr>
        <p:grpSpPr>
          <a:xfrm>
            <a:off x="4888127" y="1078461"/>
            <a:ext cx="2288953" cy="625075"/>
            <a:chOff x="4272594" y="3006075"/>
            <a:chExt cx="2288953" cy="625075"/>
          </a:xfrm>
        </p:grpSpPr>
        <p:pic>
          <p:nvPicPr>
            <p:cNvPr id="12" name="Picture 11">
              <a:extLst>
                <a:ext uri="{FF2B5EF4-FFF2-40B4-BE49-F238E27FC236}">
                  <a16:creationId xmlns:a16="http://schemas.microsoft.com/office/drawing/2014/main" id="{CF65FAB9-298A-4D3E-8E00-D97A7AF459C9}"/>
                </a:ext>
              </a:extLst>
            </p:cNvPr>
            <p:cNvPicPr>
              <a:picLocks noChangeAspect="1"/>
            </p:cNvPicPr>
            <p:nvPr/>
          </p:nvPicPr>
          <p:blipFill>
            <a:blip r:embed="rId5"/>
            <a:stretch>
              <a:fillRect/>
            </a:stretch>
          </p:blipFill>
          <p:spPr>
            <a:xfrm>
              <a:off x="4272594" y="3006075"/>
              <a:ext cx="883962" cy="625075"/>
            </a:xfrm>
            <a:prstGeom prst="rect">
              <a:avLst/>
            </a:prstGeom>
            <a:effectLst>
              <a:outerShdw blurRad="50800" dist="38100" dir="2700000" algn="tl" rotWithShape="0">
                <a:prstClr val="black">
                  <a:alpha val="40000"/>
                </a:prstClr>
              </a:outerShdw>
            </a:effectLst>
          </p:spPr>
        </p:pic>
        <p:sp>
          <p:nvSpPr>
            <p:cNvPr id="13" name="TextBox 12">
              <a:extLst>
                <a:ext uri="{FF2B5EF4-FFF2-40B4-BE49-F238E27FC236}">
                  <a16:creationId xmlns:a16="http://schemas.microsoft.com/office/drawing/2014/main" id="{6CB9A086-8BF0-4249-B396-D23301CD4432}"/>
                </a:ext>
              </a:extLst>
            </p:cNvPr>
            <p:cNvSpPr txBox="1"/>
            <p:nvPr/>
          </p:nvSpPr>
          <p:spPr>
            <a:xfrm>
              <a:off x="5155508" y="3006075"/>
              <a:ext cx="1406039" cy="615553"/>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${Warning}</a:t>
              </a:r>
              <a:endParaRPr lang="en-IN" sz="18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Warning</a:t>
              </a:r>
            </a:p>
          </p:txBody>
        </p:sp>
      </p:grpSp>
      <p:grpSp>
        <p:nvGrpSpPr>
          <p:cNvPr id="14" name="Group 13">
            <a:extLst>
              <a:ext uri="{FF2B5EF4-FFF2-40B4-BE49-F238E27FC236}">
                <a16:creationId xmlns:a16="http://schemas.microsoft.com/office/drawing/2014/main" id="{6B4779C9-4EDF-4894-82D6-F7CE4EF36D82}"/>
              </a:ext>
            </a:extLst>
          </p:cNvPr>
          <p:cNvGrpSpPr/>
          <p:nvPr/>
        </p:nvGrpSpPr>
        <p:grpSpPr>
          <a:xfrm>
            <a:off x="7932795" y="1068061"/>
            <a:ext cx="2292097" cy="615553"/>
            <a:chOff x="7932795" y="1068061"/>
            <a:chExt cx="2292097" cy="615553"/>
          </a:xfrm>
        </p:grpSpPr>
        <p:pic>
          <p:nvPicPr>
            <p:cNvPr id="15" name="Picture 14">
              <a:extLst>
                <a:ext uri="{FF2B5EF4-FFF2-40B4-BE49-F238E27FC236}">
                  <a16:creationId xmlns:a16="http://schemas.microsoft.com/office/drawing/2014/main" id="{24F1FA16-7927-4D0C-9EEA-BA39BA801FA5}"/>
                </a:ext>
              </a:extLst>
            </p:cNvPr>
            <p:cNvPicPr>
              <a:picLocks noChangeAspect="1"/>
            </p:cNvPicPr>
            <p:nvPr/>
          </p:nvPicPr>
          <p:blipFill>
            <a:blip r:embed="rId6"/>
            <a:stretch>
              <a:fillRect/>
            </a:stretch>
          </p:blipFill>
          <p:spPr>
            <a:xfrm>
              <a:off x="7932795" y="1078463"/>
              <a:ext cx="886058" cy="605151"/>
            </a:xfrm>
            <a:prstGeom prst="rect">
              <a:avLst/>
            </a:prstGeom>
            <a:effectLst>
              <a:outerShdw blurRad="50800" dist="38100" dir="2700000" algn="tl" rotWithShape="0">
                <a:prstClr val="black">
                  <a:alpha val="40000"/>
                </a:prstClr>
              </a:outerShdw>
            </a:effectLst>
          </p:spPr>
        </p:pic>
        <p:sp>
          <p:nvSpPr>
            <p:cNvPr id="16" name="TextBox 15">
              <a:extLst>
                <a:ext uri="{FF2B5EF4-FFF2-40B4-BE49-F238E27FC236}">
                  <a16:creationId xmlns:a16="http://schemas.microsoft.com/office/drawing/2014/main" id="{74D59A24-4A67-4949-8E2E-18D6FF11A872}"/>
                </a:ext>
              </a:extLst>
            </p:cNvPr>
            <p:cNvSpPr txBox="1"/>
            <p:nvPr/>
          </p:nvSpPr>
          <p:spPr>
            <a:xfrm>
              <a:off x="8818853" y="1068061"/>
              <a:ext cx="1406039" cy="615553"/>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${Good}</a:t>
              </a:r>
              <a:endParaRPr lang="en-IN" sz="18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Good</a:t>
              </a:r>
            </a:p>
          </p:txBody>
        </p:sp>
      </p:grpSp>
      <p:sp>
        <p:nvSpPr>
          <p:cNvPr id="18" name="TextBox 17">
            <a:extLst>
              <a:ext uri="{FF2B5EF4-FFF2-40B4-BE49-F238E27FC236}">
                <a16:creationId xmlns:a16="http://schemas.microsoft.com/office/drawing/2014/main" id="{3A718DEB-EF0D-4B2F-B8DC-5F2C2C22F472}"/>
              </a:ext>
            </a:extLst>
          </p:cNvPr>
          <p:cNvSpPr txBox="1"/>
          <p:nvPr/>
        </p:nvSpPr>
        <p:spPr>
          <a:xfrm>
            <a:off x="912813" y="2031038"/>
            <a:ext cx="10486115" cy="528734"/>
          </a:xfrm>
          <a:prstGeom prst="rect">
            <a:avLst/>
          </a:prstGeom>
          <a:noFill/>
        </p:spPr>
        <p:txBody>
          <a:bodyPr wrap="square" rtlCol="0">
            <a:spAutoFit/>
          </a:bodyPr>
          <a:lstStyle/>
          <a:p>
            <a:r>
              <a:rPr lang="en-US" sz="1200" dirty="0">
                <a:solidFill>
                  <a:srgbClr val="595959"/>
                </a:solidFill>
                <a:latin typeface="Arial" panose="020B0604020202020204" pitchFamily="34" charset="0"/>
                <a:ea typeface="Tahoma" charset="0"/>
                <a:cs typeface="Arial" panose="020B0604020202020204" pitchFamily="34" charset="0"/>
              </a:rPr>
              <a:t>Health Critical Items:</a:t>
            </a:r>
          </a:p>
          <a:p>
            <a:pPr marL="342900" indent="-342900">
              <a:lnSpc>
                <a:spcPct val="150000"/>
              </a:lnSpc>
              <a:buFont typeface="Arial" panose="020B0604020202020204" pitchFamily="34" charset="0"/>
              <a:buChar char="•"/>
            </a:pPr>
            <a:r>
              <a:rPr lang="en-US" sz="1200" b="1">
                <a:solidFill>
                  <a:srgbClr val="595959"/>
                </a:solidFill>
                <a:latin typeface="Arial" panose="020B0604020202020204" pitchFamily="34" charset="0"/>
                <a:ea typeface="Tahoma" charset="0"/>
                <a:cs typeface="Arial" panose="020B0604020202020204" pitchFamily="34" charset="0"/>
              </a:rPr>
              <a:t>#CriticalItems# </a:t>
            </a:r>
            <a:r>
              <a:rPr lang="en-US" sz="1200">
                <a:solidFill>
                  <a:srgbClr val="595959"/>
                </a:solidFill>
                <a:latin typeface="Arial" panose="020B0604020202020204" pitchFamily="34" charset="0"/>
                <a:ea typeface="Tahoma" charset="0"/>
                <a:cs typeface="Arial" panose="020B0604020202020204" pitchFamily="34" charset="0"/>
              </a:rPr>
              <a:t>with the reason, #CriticalItemReason# - </a:t>
            </a:r>
            <a:r>
              <a:rPr lang="en-US" sz="1200" b="1">
                <a:solidFill>
                  <a:srgbClr val="595959"/>
                </a:solidFill>
                <a:latin typeface="Arial" panose="020B0604020202020204" pitchFamily="34" charset="0"/>
                <a:ea typeface="Tahoma" charset="0"/>
                <a:cs typeface="Arial" panose="020B0604020202020204" pitchFamily="34" charset="0"/>
              </a:rPr>
              <a:t>#CommCellName#</a:t>
            </a:r>
          </a:p>
        </p:txBody>
      </p:sp>
    </p:spTree>
    <p:custDataLst>
      <p:tags r:id="rId1"/>
    </p:custDataLst>
    <p:extLst>
      <p:ext uri="{BB962C8B-B14F-4D97-AF65-F5344CB8AC3E}">
        <p14:creationId xmlns:p14="http://schemas.microsoft.com/office/powerpoint/2010/main" val="3815306331"/>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3F638B-5BC7-A243-A724-EB54813C38F8}"/>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Health Report Summary</a:t>
            </a:r>
          </a:p>
        </p:txBody>
      </p:sp>
      <p:sp>
        <p:nvSpPr>
          <p:cNvPr id="61442" name="Slide Number Placeholder 1">
            <a:extLst>
              <a:ext uri="{FF2B5EF4-FFF2-40B4-BE49-F238E27FC236}">
                <a16:creationId xmlns:a16="http://schemas.microsoft.com/office/drawing/2014/main" id="{FB1C6AD0-D6A4-462A-8D7C-6B2B5081C4AC}"/>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CAD9D38C-2FC1-4A45-BC47-86230BF5DCE4}" type="slidenum">
              <a:rPr lang="en-US" altLang="en-US" smtClean="0">
                <a:solidFill>
                  <a:schemeClr val="bg1"/>
                </a:solidFill>
                <a:latin typeface="Arial" panose="020B0604020202020204" pitchFamily="34" charset="0"/>
                <a:cs typeface="Arial" panose="020B0604020202020204" pitchFamily="34" charset="0"/>
              </a:rPr>
              <a:pPr/>
              <a:t>45</a:t>
            </a:fld>
            <a:endParaRPr lang="en-US" altLang="en-US">
              <a:solidFill>
                <a:schemeClr val="bg1"/>
              </a:solidFill>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F4FDD653-AE47-4CE6-B4F7-21ABD2CF868C}"/>
              </a:ext>
            </a:extLst>
          </p:cNvPr>
          <p:cNvGrpSpPr/>
          <p:nvPr/>
        </p:nvGrpSpPr>
        <p:grpSpPr>
          <a:xfrm>
            <a:off x="1847460" y="1068936"/>
            <a:ext cx="2284952" cy="625079"/>
            <a:chOff x="1847460" y="1068934"/>
            <a:chExt cx="2284952" cy="622994"/>
          </a:xfrm>
        </p:grpSpPr>
        <p:pic>
          <p:nvPicPr>
            <p:cNvPr id="8" name="Picture 7">
              <a:extLst>
                <a:ext uri="{FF2B5EF4-FFF2-40B4-BE49-F238E27FC236}">
                  <a16:creationId xmlns:a16="http://schemas.microsoft.com/office/drawing/2014/main" id="{164F647D-277E-4EB1-A191-71D30F31F7CB}"/>
                </a:ext>
              </a:extLst>
            </p:cNvPr>
            <p:cNvPicPr>
              <a:picLocks noChangeAspect="1"/>
            </p:cNvPicPr>
            <p:nvPr/>
          </p:nvPicPr>
          <p:blipFill>
            <a:blip r:embed="rId4"/>
            <a:stretch>
              <a:fillRect/>
            </a:stretch>
          </p:blipFill>
          <p:spPr>
            <a:xfrm>
              <a:off x="1847460" y="1068938"/>
              <a:ext cx="879961" cy="622990"/>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4A33FB42-E197-4DD9-8BAA-984C2FF41B59}"/>
                </a:ext>
              </a:extLst>
            </p:cNvPr>
            <p:cNvSpPr txBox="1"/>
            <p:nvPr/>
          </p:nvSpPr>
          <p:spPr>
            <a:xfrm>
              <a:off x="2726373" y="1068934"/>
              <a:ext cx="1406039" cy="613500"/>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${Critical}</a:t>
              </a:r>
              <a:endParaRPr lang="en-IN" sz="20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Critical</a:t>
              </a:r>
            </a:p>
          </p:txBody>
        </p:sp>
      </p:grpSp>
      <p:grpSp>
        <p:nvGrpSpPr>
          <p:cNvPr id="11" name="Group 10">
            <a:extLst>
              <a:ext uri="{FF2B5EF4-FFF2-40B4-BE49-F238E27FC236}">
                <a16:creationId xmlns:a16="http://schemas.microsoft.com/office/drawing/2014/main" id="{54CC0C7D-5D0B-4190-912D-DFDC2BCF760D}"/>
              </a:ext>
            </a:extLst>
          </p:cNvPr>
          <p:cNvGrpSpPr/>
          <p:nvPr/>
        </p:nvGrpSpPr>
        <p:grpSpPr>
          <a:xfrm>
            <a:off x="4888127" y="1078461"/>
            <a:ext cx="2288953" cy="625075"/>
            <a:chOff x="4272594" y="3006075"/>
            <a:chExt cx="2288953" cy="625075"/>
          </a:xfrm>
        </p:grpSpPr>
        <p:pic>
          <p:nvPicPr>
            <p:cNvPr id="12" name="Picture 11">
              <a:extLst>
                <a:ext uri="{FF2B5EF4-FFF2-40B4-BE49-F238E27FC236}">
                  <a16:creationId xmlns:a16="http://schemas.microsoft.com/office/drawing/2014/main" id="{CF65FAB9-298A-4D3E-8E00-D97A7AF459C9}"/>
                </a:ext>
              </a:extLst>
            </p:cNvPr>
            <p:cNvPicPr>
              <a:picLocks noChangeAspect="1"/>
            </p:cNvPicPr>
            <p:nvPr/>
          </p:nvPicPr>
          <p:blipFill>
            <a:blip r:embed="rId5"/>
            <a:stretch>
              <a:fillRect/>
            </a:stretch>
          </p:blipFill>
          <p:spPr>
            <a:xfrm>
              <a:off x="4272594" y="3006075"/>
              <a:ext cx="883962" cy="625075"/>
            </a:xfrm>
            <a:prstGeom prst="rect">
              <a:avLst/>
            </a:prstGeom>
            <a:effectLst>
              <a:outerShdw blurRad="50800" dist="38100" dir="2700000" algn="tl" rotWithShape="0">
                <a:prstClr val="black">
                  <a:alpha val="40000"/>
                </a:prstClr>
              </a:outerShdw>
            </a:effectLst>
          </p:spPr>
        </p:pic>
        <p:sp>
          <p:nvSpPr>
            <p:cNvPr id="13" name="TextBox 12">
              <a:extLst>
                <a:ext uri="{FF2B5EF4-FFF2-40B4-BE49-F238E27FC236}">
                  <a16:creationId xmlns:a16="http://schemas.microsoft.com/office/drawing/2014/main" id="{6CB9A086-8BF0-4249-B396-D23301CD4432}"/>
                </a:ext>
              </a:extLst>
            </p:cNvPr>
            <p:cNvSpPr txBox="1"/>
            <p:nvPr/>
          </p:nvSpPr>
          <p:spPr>
            <a:xfrm>
              <a:off x="5155508" y="3006075"/>
              <a:ext cx="1406039" cy="615553"/>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${Warning}</a:t>
              </a:r>
              <a:endParaRPr lang="en-IN" sz="18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Warning</a:t>
              </a:r>
            </a:p>
          </p:txBody>
        </p:sp>
      </p:grpSp>
      <p:grpSp>
        <p:nvGrpSpPr>
          <p:cNvPr id="14" name="Group 13">
            <a:extLst>
              <a:ext uri="{FF2B5EF4-FFF2-40B4-BE49-F238E27FC236}">
                <a16:creationId xmlns:a16="http://schemas.microsoft.com/office/drawing/2014/main" id="{6B4779C9-4EDF-4894-82D6-F7CE4EF36D82}"/>
              </a:ext>
            </a:extLst>
          </p:cNvPr>
          <p:cNvGrpSpPr/>
          <p:nvPr/>
        </p:nvGrpSpPr>
        <p:grpSpPr>
          <a:xfrm>
            <a:off x="7932795" y="1068061"/>
            <a:ext cx="2292097" cy="615553"/>
            <a:chOff x="7932795" y="1068061"/>
            <a:chExt cx="2292097" cy="615553"/>
          </a:xfrm>
        </p:grpSpPr>
        <p:pic>
          <p:nvPicPr>
            <p:cNvPr id="15" name="Picture 14">
              <a:extLst>
                <a:ext uri="{FF2B5EF4-FFF2-40B4-BE49-F238E27FC236}">
                  <a16:creationId xmlns:a16="http://schemas.microsoft.com/office/drawing/2014/main" id="{24F1FA16-7927-4D0C-9EEA-BA39BA801FA5}"/>
                </a:ext>
              </a:extLst>
            </p:cNvPr>
            <p:cNvPicPr>
              <a:picLocks noChangeAspect="1"/>
            </p:cNvPicPr>
            <p:nvPr/>
          </p:nvPicPr>
          <p:blipFill>
            <a:blip r:embed="rId6"/>
            <a:stretch>
              <a:fillRect/>
            </a:stretch>
          </p:blipFill>
          <p:spPr>
            <a:xfrm>
              <a:off x="7932795" y="1078463"/>
              <a:ext cx="886058" cy="605151"/>
            </a:xfrm>
            <a:prstGeom prst="rect">
              <a:avLst/>
            </a:prstGeom>
            <a:effectLst>
              <a:outerShdw blurRad="50800" dist="38100" dir="2700000" algn="tl" rotWithShape="0">
                <a:prstClr val="black">
                  <a:alpha val="40000"/>
                </a:prstClr>
              </a:outerShdw>
            </a:effectLst>
          </p:spPr>
        </p:pic>
        <p:sp>
          <p:nvSpPr>
            <p:cNvPr id="16" name="TextBox 15">
              <a:extLst>
                <a:ext uri="{FF2B5EF4-FFF2-40B4-BE49-F238E27FC236}">
                  <a16:creationId xmlns:a16="http://schemas.microsoft.com/office/drawing/2014/main" id="{74D59A24-4A67-4949-8E2E-18D6FF11A872}"/>
                </a:ext>
              </a:extLst>
            </p:cNvPr>
            <p:cNvSpPr txBox="1"/>
            <p:nvPr/>
          </p:nvSpPr>
          <p:spPr>
            <a:xfrm>
              <a:off x="8818853" y="1068061"/>
              <a:ext cx="1406039" cy="615553"/>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${Good}</a:t>
              </a:r>
              <a:endParaRPr lang="en-IN" sz="18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Good</a:t>
              </a:r>
            </a:p>
          </p:txBody>
        </p:sp>
      </p:grpSp>
      <p:sp>
        <p:nvSpPr>
          <p:cNvPr id="18" name="TextBox 17">
            <a:extLst>
              <a:ext uri="{FF2B5EF4-FFF2-40B4-BE49-F238E27FC236}">
                <a16:creationId xmlns:a16="http://schemas.microsoft.com/office/drawing/2014/main" id="{3A718DEB-EF0D-4B2F-B8DC-5F2C2C22F472}"/>
              </a:ext>
            </a:extLst>
          </p:cNvPr>
          <p:cNvSpPr txBox="1"/>
          <p:nvPr/>
        </p:nvSpPr>
        <p:spPr>
          <a:xfrm>
            <a:off x="912813" y="2031038"/>
            <a:ext cx="10486115" cy="528734"/>
          </a:xfrm>
          <a:prstGeom prst="rect">
            <a:avLst/>
          </a:prstGeom>
          <a:noFill/>
        </p:spPr>
        <p:txBody>
          <a:bodyPr wrap="square" rtlCol="0">
            <a:spAutoFit/>
          </a:bodyPr>
          <a:lstStyle/>
          <a:p>
            <a:r>
              <a:rPr lang="en-US" sz="1200" dirty="0">
                <a:solidFill>
                  <a:srgbClr val="595959"/>
                </a:solidFill>
                <a:latin typeface="Arial" panose="020B0604020202020204" pitchFamily="34" charset="0"/>
                <a:ea typeface="Tahoma" charset="0"/>
                <a:cs typeface="Arial" panose="020B0604020202020204" pitchFamily="34" charset="0"/>
              </a:rPr>
              <a:t>Health Critical Items:</a:t>
            </a:r>
          </a:p>
          <a:p>
            <a:pPr marL="342900" indent="-342900">
              <a:lnSpc>
                <a:spcPct val="150000"/>
              </a:lnSpc>
              <a:buFont typeface="Arial" panose="020B0604020202020204" pitchFamily="34" charset="0"/>
              <a:buChar char="•"/>
            </a:pPr>
            <a:r>
              <a:rPr lang="en-US" sz="1200" b="1">
                <a:solidFill>
                  <a:srgbClr val="595959"/>
                </a:solidFill>
                <a:latin typeface="Arial" panose="020B0604020202020204" pitchFamily="34" charset="0"/>
                <a:ea typeface="Tahoma" charset="0"/>
                <a:cs typeface="Arial" panose="020B0604020202020204" pitchFamily="34" charset="0"/>
              </a:rPr>
              <a:t>#CriticalItems7# </a:t>
            </a:r>
            <a:r>
              <a:rPr lang="en-US" sz="1200">
                <a:solidFill>
                  <a:srgbClr val="595959"/>
                </a:solidFill>
                <a:latin typeface="Arial" panose="020B0604020202020204" pitchFamily="34" charset="0"/>
                <a:ea typeface="Tahoma" charset="0"/>
                <a:cs typeface="Arial" panose="020B0604020202020204" pitchFamily="34" charset="0"/>
              </a:rPr>
              <a:t>with the reason, #CriticalItemReason7# - </a:t>
            </a:r>
            <a:r>
              <a:rPr lang="en-US" sz="1200" b="1">
                <a:solidFill>
                  <a:srgbClr val="595959"/>
                </a:solidFill>
                <a:latin typeface="Arial" panose="020B0604020202020204" pitchFamily="34" charset="0"/>
                <a:ea typeface="Tahoma" charset="0"/>
                <a:cs typeface="Arial" panose="020B0604020202020204" pitchFamily="34" charset="0"/>
              </a:rPr>
              <a:t>#CommCellName#</a:t>
            </a:r>
          </a:p>
        </p:txBody>
      </p:sp>
    </p:spTree>
    <p:custDataLst>
      <p:tags r:id="rId1"/>
    </p:custDataLst>
    <p:extLst>
      <p:ext uri="{BB962C8B-B14F-4D97-AF65-F5344CB8AC3E}">
        <p14:creationId xmlns:p14="http://schemas.microsoft.com/office/powerpoint/2010/main" val="2197559509"/>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3F638B-5BC7-A243-A724-EB54813C38F8}"/>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Health Report Summary</a:t>
            </a:r>
          </a:p>
        </p:txBody>
      </p:sp>
      <p:sp>
        <p:nvSpPr>
          <p:cNvPr id="61442" name="Slide Number Placeholder 1">
            <a:extLst>
              <a:ext uri="{FF2B5EF4-FFF2-40B4-BE49-F238E27FC236}">
                <a16:creationId xmlns:a16="http://schemas.microsoft.com/office/drawing/2014/main" id="{FB1C6AD0-D6A4-462A-8D7C-6B2B5081C4AC}"/>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CAD9D38C-2FC1-4A45-BC47-86230BF5DCE4}" type="slidenum">
              <a:rPr lang="en-US" altLang="en-US" smtClean="0">
                <a:solidFill>
                  <a:schemeClr val="bg1"/>
                </a:solidFill>
                <a:latin typeface="Arial" panose="020B0604020202020204" pitchFamily="34" charset="0"/>
                <a:cs typeface="Arial" panose="020B0604020202020204" pitchFamily="34" charset="0"/>
              </a:rPr>
              <a:pPr/>
              <a:t>46</a:t>
            </a:fld>
            <a:endParaRPr lang="en-US" altLang="en-US">
              <a:solidFill>
                <a:schemeClr val="bg1"/>
              </a:solidFill>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F4FDD653-AE47-4CE6-B4F7-21ABD2CF868C}"/>
              </a:ext>
            </a:extLst>
          </p:cNvPr>
          <p:cNvGrpSpPr/>
          <p:nvPr/>
        </p:nvGrpSpPr>
        <p:grpSpPr>
          <a:xfrm>
            <a:off x="1847460" y="1068936"/>
            <a:ext cx="2284952" cy="625079"/>
            <a:chOff x="1847460" y="1068934"/>
            <a:chExt cx="2284952" cy="622994"/>
          </a:xfrm>
        </p:grpSpPr>
        <p:pic>
          <p:nvPicPr>
            <p:cNvPr id="8" name="Picture 7">
              <a:extLst>
                <a:ext uri="{FF2B5EF4-FFF2-40B4-BE49-F238E27FC236}">
                  <a16:creationId xmlns:a16="http://schemas.microsoft.com/office/drawing/2014/main" id="{164F647D-277E-4EB1-A191-71D30F31F7CB}"/>
                </a:ext>
              </a:extLst>
            </p:cNvPr>
            <p:cNvPicPr>
              <a:picLocks noChangeAspect="1"/>
            </p:cNvPicPr>
            <p:nvPr/>
          </p:nvPicPr>
          <p:blipFill>
            <a:blip r:embed="rId4"/>
            <a:stretch>
              <a:fillRect/>
            </a:stretch>
          </p:blipFill>
          <p:spPr>
            <a:xfrm>
              <a:off x="1847460" y="1068938"/>
              <a:ext cx="879961" cy="622990"/>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4A33FB42-E197-4DD9-8BAA-984C2FF41B59}"/>
                </a:ext>
              </a:extLst>
            </p:cNvPr>
            <p:cNvSpPr txBox="1"/>
            <p:nvPr/>
          </p:nvSpPr>
          <p:spPr>
            <a:xfrm>
              <a:off x="2726373" y="1068934"/>
              <a:ext cx="1406039" cy="613500"/>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${Critical}</a:t>
              </a:r>
              <a:endParaRPr lang="en-IN" sz="20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Critical</a:t>
              </a:r>
            </a:p>
          </p:txBody>
        </p:sp>
      </p:grpSp>
      <p:grpSp>
        <p:nvGrpSpPr>
          <p:cNvPr id="11" name="Group 10">
            <a:extLst>
              <a:ext uri="{FF2B5EF4-FFF2-40B4-BE49-F238E27FC236}">
                <a16:creationId xmlns:a16="http://schemas.microsoft.com/office/drawing/2014/main" id="{54CC0C7D-5D0B-4190-912D-DFDC2BCF760D}"/>
              </a:ext>
            </a:extLst>
          </p:cNvPr>
          <p:cNvGrpSpPr/>
          <p:nvPr/>
        </p:nvGrpSpPr>
        <p:grpSpPr>
          <a:xfrm>
            <a:off x="4888127" y="1078461"/>
            <a:ext cx="2288953" cy="625075"/>
            <a:chOff x="4272594" y="3006075"/>
            <a:chExt cx="2288953" cy="625075"/>
          </a:xfrm>
        </p:grpSpPr>
        <p:pic>
          <p:nvPicPr>
            <p:cNvPr id="12" name="Picture 11">
              <a:extLst>
                <a:ext uri="{FF2B5EF4-FFF2-40B4-BE49-F238E27FC236}">
                  <a16:creationId xmlns:a16="http://schemas.microsoft.com/office/drawing/2014/main" id="{CF65FAB9-298A-4D3E-8E00-D97A7AF459C9}"/>
                </a:ext>
              </a:extLst>
            </p:cNvPr>
            <p:cNvPicPr>
              <a:picLocks noChangeAspect="1"/>
            </p:cNvPicPr>
            <p:nvPr/>
          </p:nvPicPr>
          <p:blipFill>
            <a:blip r:embed="rId5"/>
            <a:stretch>
              <a:fillRect/>
            </a:stretch>
          </p:blipFill>
          <p:spPr>
            <a:xfrm>
              <a:off x="4272594" y="3006075"/>
              <a:ext cx="883962" cy="625075"/>
            </a:xfrm>
            <a:prstGeom prst="rect">
              <a:avLst/>
            </a:prstGeom>
            <a:effectLst>
              <a:outerShdw blurRad="50800" dist="38100" dir="2700000" algn="tl" rotWithShape="0">
                <a:prstClr val="black">
                  <a:alpha val="40000"/>
                </a:prstClr>
              </a:outerShdw>
            </a:effectLst>
          </p:spPr>
        </p:pic>
        <p:sp>
          <p:nvSpPr>
            <p:cNvPr id="13" name="TextBox 12">
              <a:extLst>
                <a:ext uri="{FF2B5EF4-FFF2-40B4-BE49-F238E27FC236}">
                  <a16:creationId xmlns:a16="http://schemas.microsoft.com/office/drawing/2014/main" id="{6CB9A086-8BF0-4249-B396-D23301CD4432}"/>
                </a:ext>
              </a:extLst>
            </p:cNvPr>
            <p:cNvSpPr txBox="1"/>
            <p:nvPr/>
          </p:nvSpPr>
          <p:spPr>
            <a:xfrm>
              <a:off x="5155508" y="3006075"/>
              <a:ext cx="1406039" cy="615553"/>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${Warning}</a:t>
              </a:r>
              <a:endParaRPr lang="en-IN" sz="18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Warning</a:t>
              </a:r>
            </a:p>
          </p:txBody>
        </p:sp>
      </p:grpSp>
      <p:grpSp>
        <p:nvGrpSpPr>
          <p:cNvPr id="14" name="Group 13">
            <a:extLst>
              <a:ext uri="{FF2B5EF4-FFF2-40B4-BE49-F238E27FC236}">
                <a16:creationId xmlns:a16="http://schemas.microsoft.com/office/drawing/2014/main" id="{6B4779C9-4EDF-4894-82D6-F7CE4EF36D82}"/>
              </a:ext>
            </a:extLst>
          </p:cNvPr>
          <p:cNvGrpSpPr/>
          <p:nvPr/>
        </p:nvGrpSpPr>
        <p:grpSpPr>
          <a:xfrm>
            <a:off x="7932795" y="1068061"/>
            <a:ext cx="2292097" cy="615553"/>
            <a:chOff x="7932795" y="1068061"/>
            <a:chExt cx="2292097" cy="615553"/>
          </a:xfrm>
        </p:grpSpPr>
        <p:pic>
          <p:nvPicPr>
            <p:cNvPr id="15" name="Picture 14">
              <a:extLst>
                <a:ext uri="{FF2B5EF4-FFF2-40B4-BE49-F238E27FC236}">
                  <a16:creationId xmlns:a16="http://schemas.microsoft.com/office/drawing/2014/main" id="{24F1FA16-7927-4D0C-9EEA-BA39BA801FA5}"/>
                </a:ext>
              </a:extLst>
            </p:cNvPr>
            <p:cNvPicPr>
              <a:picLocks noChangeAspect="1"/>
            </p:cNvPicPr>
            <p:nvPr/>
          </p:nvPicPr>
          <p:blipFill>
            <a:blip r:embed="rId6"/>
            <a:stretch>
              <a:fillRect/>
            </a:stretch>
          </p:blipFill>
          <p:spPr>
            <a:xfrm>
              <a:off x="7932795" y="1078463"/>
              <a:ext cx="886058" cy="605151"/>
            </a:xfrm>
            <a:prstGeom prst="rect">
              <a:avLst/>
            </a:prstGeom>
            <a:effectLst>
              <a:outerShdw blurRad="50800" dist="38100" dir="2700000" algn="tl" rotWithShape="0">
                <a:prstClr val="black">
                  <a:alpha val="40000"/>
                </a:prstClr>
              </a:outerShdw>
            </a:effectLst>
          </p:spPr>
        </p:pic>
        <p:sp>
          <p:nvSpPr>
            <p:cNvPr id="16" name="TextBox 15">
              <a:extLst>
                <a:ext uri="{FF2B5EF4-FFF2-40B4-BE49-F238E27FC236}">
                  <a16:creationId xmlns:a16="http://schemas.microsoft.com/office/drawing/2014/main" id="{74D59A24-4A67-4949-8E2E-18D6FF11A872}"/>
                </a:ext>
              </a:extLst>
            </p:cNvPr>
            <p:cNvSpPr txBox="1"/>
            <p:nvPr/>
          </p:nvSpPr>
          <p:spPr>
            <a:xfrm>
              <a:off x="8818853" y="1068061"/>
              <a:ext cx="1406039" cy="615553"/>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${Good}</a:t>
              </a:r>
              <a:endParaRPr lang="en-IN" sz="18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Good</a:t>
              </a:r>
            </a:p>
          </p:txBody>
        </p:sp>
      </p:grpSp>
      <p:sp>
        <p:nvSpPr>
          <p:cNvPr id="18" name="TextBox 17">
            <a:extLst>
              <a:ext uri="{FF2B5EF4-FFF2-40B4-BE49-F238E27FC236}">
                <a16:creationId xmlns:a16="http://schemas.microsoft.com/office/drawing/2014/main" id="{3A718DEB-EF0D-4B2F-B8DC-5F2C2C22F472}"/>
              </a:ext>
            </a:extLst>
          </p:cNvPr>
          <p:cNvSpPr txBox="1"/>
          <p:nvPr/>
        </p:nvSpPr>
        <p:spPr>
          <a:xfrm>
            <a:off x="912813" y="2031038"/>
            <a:ext cx="10486115" cy="528734"/>
          </a:xfrm>
          <a:prstGeom prst="rect">
            <a:avLst/>
          </a:prstGeom>
          <a:noFill/>
        </p:spPr>
        <p:txBody>
          <a:bodyPr wrap="square" rtlCol="0">
            <a:spAutoFit/>
          </a:bodyPr>
          <a:lstStyle/>
          <a:p>
            <a:r>
              <a:rPr lang="en-US" sz="1200" dirty="0">
                <a:solidFill>
                  <a:srgbClr val="595959"/>
                </a:solidFill>
                <a:latin typeface="Arial" panose="020B0604020202020204" pitchFamily="34" charset="0"/>
                <a:ea typeface="Tahoma" charset="0"/>
                <a:cs typeface="Arial" panose="020B0604020202020204" pitchFamily="34" charset="0"/>
              </a:rPr>
              <a:t>Health Critical Items:</a:t>
            </a:r>
          </a:p>
          <a:p>
            <a:pPr marL="342900" indent="-342900">
              <a:lnSpc>
                <a:spcPct val="150000"/>
              </a:lnSpc>
              <a:buFont typeface="Arial" panose="020B0604020202020204" pitchFamily="34" charset="0"/>
              <a:buChar char="•"/>
            </a:pPr>
            <a:r>
              <a:rPr lang="en-US" sz="1200" b="1">
                <a:solidFill>
                  <a:srgbClr val="595959"/>
                </a:solidFill>
                <a:latin typeface="Arial" panose="020B0604020202020204" pitchFamily="34" charset="0"/>
                <a:ea typeface="Tahoma" charset="0"/>
                <a:cs typeface="Arial" panose="020B0604020202020204" pitchFamily="34" charset="0"/>
              </a:rPr>
              <a:t>#CriticalItems14# </a:t>
            </a:r>
            <a:r>
              <a:rPr lang="en-US" sz="1200">
                <a:solidFill>
                  <a:srgbClr val="595959"/>
                </a:solidFill>
                <a:latin typeface="Arial" panose="020B0604020202020204" pitchFamily="34" charset="0"/>
                <a:ea typeface="Tahoma" charset="0"/>
                <a:cs typeface="Arial" panose="020B0604020202020204" pitchFamily="34" charset="0"/>
              </a:rPr>
              <a:t>with the reason, #CriticalItemReason14# - </a:t>
            </a:r>
            <a:r>
              <a:rPr lang="en-US" sz="1200" b="1">
                <a:solidFill>
                  <a:srgbClr val="595959"/>
                </a:solidFill>
                <a:latin typeface="Arial" panose="020B0604020202020204" pitchFamily="34" charset="0"/>
                <a:ea typeface="Tahoma" charset="0"/>
                <a:cs typeface="Arial" panose="020B0604020202020204" pitchFamily="34" charset="0"/>
              </a:rPr>
              <a:t>#CommCellName#</a:t>
            </a:r>
          </a:p>
        </p:txBody>
      </p:sp>
    </p:spTree>
    <p:custDataLst>
      <p:tags r:id="rId1"/>
    </p:custDataLst>
    <p:extLst>
      <p:ext uri="{BB962C8B-B14F-4D97-AF65-F5344CB8AC3E}">
        <p14:creationId xmlns:p14="http://schemas.microsoft.com/office/powerpoint/2010/main" val="1307445831"/>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1">
            <a:extLst>
              <a:ext uri="{FF2B5EF4-FFF2-40B4-BE49-F238E27FC236}">
                <a16:creationId xmlns:a16="http://schemas.microsoft.com/office/drawing/2014/main" id="{7EE39870-A80F-4DD7-942C-74C55AF991E9}"/>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1D948379-C9D5-4B74-BA71-DE727F68B501}" type="slidenum">
              <a:rPr lang="en-US" altLang="en-US" smtClean="0">
                <a:solidFill>
                  <a:schemeClr val="bg2"/>
                </a:solidFill>
                <a:latin typeface="Arial" panose="020B0604020202020204" pitchFamily="34" charset="0"/>
                <a:cs typeface="Arial" panose="020B0604020202020204" pitchFamily="34" charset="0"/>
              </a:rPr>
              <a:pPr fontAlgn="base">
                <a:spcBef>
                  <a:spcPct val="0"/>
                </a:spcBef>
                <a:spcAft>
                  <a:spcPct val="0"/>
                </a:spcAft>
              </a:pPr>
              <a:t>47</a:t>
            </a:fld>
            <a:endParaRPr lang="en-US" altLang="en-US">
              <a:solidFill>
                <a:schemeClr val="bg2"/>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761125121"/>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8E47B5B9-507A-43B8-A653-79547D7CBF42}"/>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Commvault Projects</a:t>
            </a:r>
            <a:endParaRPr lang="en-IN" sz="2400" dirty="0">
              <a:latin typeface="Arial" panose="020B0604020202020204" pitchFamily="34" charset="0"/>
              <a:cs typeface="Arial" panose="020B0604020202020204" pitchFamily="34" charset="0"/>
            </a:endParaRPr>
          </a:p>
        </p:txBody>
      </p:sp>
      <p:sp>
        <p:nvSpPr>
          <p:cNvPr id="47110" name="Slide Number Placeholder 3">
            <a:extLst>
              <a:ext uri="{FF2B5EF4-FFF2-40B4-BE49-F238E27FC236}">
                <a16:creationId xmlns:a16="http://schemas.microsoft.com/office/drawing/2014/main" id="{530C9BF1-2A49-4D2B-AB0B-F454D0097868}"/>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F0B1F48D-6A16-4FB6-B730-59454F65B9EC}" type="slidenum">
              <a:rPr lang="en-US" altLang="en-US" smtClean="0">
                <a:solidFill>
                  <a:schemeClr val="bg1"/>
                </a:solidFill>
                <a:latin typeface="Arial" panose="020B0604020202020204" pitchFamily="34" charset="0"/>
                <a:cs typeface="Arial" panose="020B0604020202020204" pitchFamily="34" charset="0"/>
              </a:rPr>
              <a:pPr/>
              <a:t>5</a:t>
            </a:fld>
            <a:endParaRPr lang="en-US" altLang="en-US">
              <a:solidFill>
                <a:schemeClr val="bg1"/>
              </a:solidFill>
              <a:latin typeface="Arial" panose="020B0604020202020204" pitchFamily="34" charset="0"/>
              <a:cs typeface="Arial" panose="020B0604020202020204" pitchFamily="34" charset="0"/>
            </a:endParaRPr>
          </a:p>
        </p:txBody>
      </p:sp>
      <p:sp>
        <p:nvSpPr>
          <p:cNvPr id="11" name="Rectangle 10">
            <a:extLst>
              <a:ext uri="{FF2B5EF4-FFF2-40B4-BE49-F238E27FC236}">
                <a16:creationId xmlns:a16="http://schemas.microsoft.com/office/drawing/2014/main" id="{DF742E62-B265-43C5-9B2E-1154959F8643}"/>
              </a:ext>
            </a:extLst>
          </p:cNvPr>
          <p:cNvSpPr/>
          <p:nvPr/>
        </p:nvSpPr>
        <p:spPr>
          <a:xfrm>
            <a:off x="631392" y="945904"/>
            <a:ext cx="2625888" cy="596968"/>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square" lIns="91424" tIns="45712" rIns="91424" bIns="45712" rtlCol="0" anchor="ctr">
            <a:noAutofit/>
          </a:bodyPr>
          <a:lstStyle/>
          <a:p>
            <a:pPr algn="ctr"/>
            <a:r>
              <a:rPr lang="en-US" sz="1700" dirty="0">
                <a:solidFill>
                  <a:prstClr val="white"/>
                </a:solidFill>
                <a:latin typeface="Arial" panose="020B0604020202020204" pitchFamily="34" charset="0"/>
                <a:cs typeface="Arial" panose="020B0604020202020204" pitchFamily="34" charset="0"/>
              </a:rPr>
              <a:t>Active Projects</a:t>
            </a:r>
          </a:p>
          <a:p>
            <a:pPr algn="ctr"/>
            <a:r>
              <a:rPr lang="en-US" sz="1100" dirty="0">
                <a:solidFill>
                  <a:prstClr val="white"/>
                </a:solidFill>
                <a:latin typeface="Arial" panose="020B0604020202020204" pitchFamily="34" charset="0"/>
                <a:cs typeface="Arial" panose="020B0604020202020204" pitchFamily="34" charset="0"/>
              </a:rPr>
              <a:t>Open and due under 6 months</a:t>
            </a:r>
            <a:endParaRPr lang="en-US" dirty="0">
              <a:solidFill>
                <a:prstClr val="white"/>
              </a:solidFill>
              <a:latin typeface="Arial" panose="020B0604020202020204" pitchFamily="34" charset="0"/>
              <a:cs typeface="Arial" panose="020B0604020202020204" pitchFamily="34" charset="0"/>
            </a:endParaRPr>
          </a:p>
        </p:txBody>
      </p:sp>
      <p:sp>
        <p:nvSpPr>
          <p:cNvPr id="12" name="Rectangle 11">
            <a:extLst>
              <a:ext uri="{FF2B5EF4-FFF2-40B4-BE49-F238E27FC236}">
                <a16:creationId xmlns:a16="http://schemas.microsoft.com/office/drawing/2014/main" id="{51B64208-050A-4934-AFFD-530E655BFDE5}"/>
              </a:ext>
            </a:extLst>
          </p:cNvPr>
          <p:cNvSpPr/>
          <p:nvPr/>
        </p:nvSpPr>
        <p:spPr>
          <a:xfrm>
            <a:off x="3373471" y="947122"/>
            <a:ext cx="2625888" cy="605210"/>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square" lIns="91424" tIns="45712" rIns="91424" bIns="45712" rtlCol="0" anchor="ctr">
            <a:noAutofit/>
          </a:bodyPr>
          <a:lstStyle/>
          <a:p>
            <a:pPr algn="ctr"/>
            <a:r>
              <a:rPr lang="en-US" sz="1700" dirty="0">
                <a:solidFill>
                  <a:prstClr val="white"/>
                </a:solidFill>
                <a:latin typeface="Arial" panose="020B0604020202020204" pitchFamily="34" charset="0"/>
                <a:cs typeface="Arial" panose="020B0604020202020204" pitchFamily="34" charset="0"/>
              </a:rPr>
              <a:t>Archived</a:t>
            </a:r>
            <a:r>
              <a:rPr lang="en-US" dirty="0">
                <a:solidFill>
                  <a:prstClr val="white"/>
                </a:solidFill>
                <a:latin typeface="Arial" panose="020B0604020202020204" pitchFamily="34" charset="0"/>
                <a:cs typeface="Arial" panose="020B0604020202020204" pitchFamily="34" charset="0"/>
              </a:rPr>
              <a:t> </a:t>
            </a:r>
            <a:r>
              <a:rPr lang="en-US" sz="1700" dirty="0">
                <a:solidFill>
                  <a:prstClr val="white"/>
                </a:solidFill>
                <a:latin typeface="Arial" panose="020B0604020202020204" pitchFamily="34" charset="0"/>
                <a:cs typeface="Arial" panose="020B0604020202020204" pitchFamily="34" charset="0"/>
              </a:rPr>
              <a:t>Projects</a:t>
            </a:r>
          </a:p>
        </p:txBody>
      </p:sp>
      <p:sp>
        <p:nvSpPr>
          <p:cNvPr id="13" name="Rectangle 12">
            <a:extLst>
              <a:ext uri="{FF2B5EF4-FFF2-40B4-BE49-F238E27FC236}">
                <a16:creationId xmlns:a16="http://schemas.microsoft.com/office/drawing/2014/main" id="{BDA1B5E6-8DD2-47D7-9117-9639F6659E3E}"/>
              </a:ext>
            </a:extLst>
          </p:cNvPr>
          <p:cNvSpPr/>
          <p:nvPr/>
        </p:nvSpPr>
        <p:spPr>
          <a:xfrm>
            <a:off x="6129198" y="947122"/>
            <a:ext cx="2625888" cy="605210"/>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square" lIns="91424" tIns="45712" rIns="91424" bIns="45712" rtlCol="0" anchor="ctr">
            <a:noAutofit/>
          </a:bodyPr>
          <a:lstStyle/>
          <a:p>
            <a:pPr algn="ctr"/>
            <a:r>
              <a:rPr lang="en-US" sz="1700" dirty="0">
                <a:solidFill>
                  <a:prstClr val="white"/>
                </a:solidFill>
                <a:latin typeface="Arial" panose="020B0604020202020204" pitchFamily="34" charset="0"/>
                <a:cs typeface="Arial" panose="020B0604020202020204" pitchFamily="34" charset="0"/>
              </a:rPr>
              <a:t>Projects On Hold</a:t>
            </a:r>
          </a:p>
        </p:txBody>
      </p:sp>
      <p:sp>
        <p:nvSpPr>
          <p:cNvPr id="14" name="Rectangle 13">
            <a:extLst>
              <a:ext uri="{FF2B5EF4-FFF2-40B4-BE49-F238E27FC236}">
                <a16:creationId xmlns:a16="http://schemas.microsoft.com/office/drawing/2014/main" id="{645B6220-FB09-4B73-9D66-8AAE9C5CA2CD}"/>
              </a:ext>
            </a:extLst>
          </p:cNvPr>
          <p:cNvSpPr/>
          <p:nvPr/>
        </p:nvSpPr>
        <p:spPr>
          <a:xfrm>
            <a:off x="8871277" y="947124"/>
            <a:ext cx="2625888" cy="605209"/>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wrap="square" lIns="91424" tIns="45712" rIns="91424" bIns="45712" rtlCol="0" anchor="ctr">
            <a:noAutofit/>
          </a:bodyPr>
          <a:lstStyle/>
          <a:p>
            <a:pPr algn="ctr"/>
            <a:r>
              <a:rPr lang="en-US" sz="1700" dirty="0">
                <a:solidFill>
                  <a:prstClr val="white"/>
                </a:solidFill>
                <a:latin typeface="Arial" panose="020B0604020202020204" pitchFamily="34" charset="0"/>
                <a:cs typeface="Arial" panose="020B0604020202020204" pitchFamily="34" charset="0"/>
              </a:rPr>
              <a:t>Long Term Projects</a:t>
            </a:r>
          </a:p>
          <a:p>
            <a:pPr algn="ctr"/>
            <a:r>
              <a:rPr lang="en-US" sz="1100" dirty="0">
                <a:solidFill>
                  <a:prstClr val="white"/>
                </a:solidFill>
                <a:latin typeface="Arial" panose="020B0604020202020204" pitchFamily="34" charset="0"/>
                <a:cs typeface="Arial" panose="020B0604020202020204" pitchFamily="34" charset="0"/>
              </a:rPr>
              <a:t>Due date past 6 months</a:t>
            </a:r>
          </a:p>
        </p:txBody>
      </p:sp>
      <p:sp>
        <p:nvSpPr>
          <p:cNvPr id="15" name="Rectangle 14">
            <a:extLst>
              <a:ext uri="{FF2B5EF4-FFF2-40B4-BE49-F238E27FC236}">
                <a16:creationId xmlns:a16="http://schemas.microsoft.com/office/drawing/2014/main" id="{4B37F5F7-4E66-4D42-A9F3-6CF653DE0942}"/>
              </a:ext>
            </a:extLst>
          </p:cNvPr>
          <p:cNvSpPr/>
          <p:nvPr/>
        </p:nvSpPr>
        <p:spPr>
          <a:xfrm>
            <a:off x="631392" y="1732955"/>
            <a:ext cx="2625888" cy="4322964"/>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lIns="91424" tIns="45712" rIns="91424" bIns="45712" rtlCol="0" anchor="t"/>
          <a:lstStyle/>
          <a:p>
            <a:pPr marL="182533" indent="-182533">
              <a:buFont typeface="Arial" panose="020B0604020202020204" pitchFamily="34" charset="0"/>
              <a:buChar char="•"/>
              <a:tabLst>
                <a:tab pos="182533" algn="l"/>
              </a:tabLst>
            </a:pPr>
            <a:r>
              <a:rPr lang="en-US" sz="1400">
                <a:solidFill>
                  <a:prstClr val="white"/>
                </a:solidFill>
                <a:latin typeface="Arial" panose="020B0604020202020204" pitchFamily="34" charset="0"/>
                <a:cs typeface="Arial" panose="020B0604020202020204" pitchFamily="34" charset="0"/>
              </a:rPr>
              <a:t>#ActiveProject#</a:t>
            </a:r>
          </a:p>
        </p:txBody>
      </p:sp>
      <p:sp>
        <p:nvSpPr>
          <p:cNvPr id="16" name="Rectangle 15">
            <a:extLst>
              <a:ext uri="{FF2B5EF4-FFF2-40B4-BE49-F238E27FC236}">
                <a16:creationId xmlns:a16="http://schemas.microsoft.com/office/drawing/2014/main" id="{D9CE9347-E77B-4A04-818C-2AA3DDBE2852}"/>
              </a:ext>
            </a:extLst>
          </p:cNvPr>
          <p:cNvSpPr/>
          <p:nvPr/>
        </p:nvSpPr>
        <p:spPr>
          <a:xfrm>
            <a:off x="3373471" y="1732955"/>
            <a:ext cx="2625888" cy="4322964"/>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lIns="91424" tIns="45712" rIns="91424" bIns="45712" rtlCol="0" anchor="t"/>
          <a:lstStyle/>
          <a:p>
            <a:pPr marL="182533" indent="-182533">
              <a:buFont typeface="Arial" panose="020B0604020202020204" pitchFamily="34" charset="0"/>
              <a:buChar char="•"/>
            </a:pPr>
            <a:r>
              <a:rPr lang="en-US" sz="1400">
                <a:solidFill>
                  <a:prstClr val="white"/>
                </a:solidFill>
                <a:latin typeface="Arial" panose="020B0604020202020204" pitchFamily="34" charset="0"/>
                <a:cs typeface="Arial" panose="020B0604020202020204" pitchFamily="34" charset="0"/>
              </a:rPr>
              <a:t>#ArchivedProject#</a:t>
            </a:r>
          </a:p>
        </p:txBody>
      </p:sp>
      <p:sp>
        <p:nvSpPr>
          <p:cNvPr id="17" name="Rectangle 16">
            <a:extLst>
              <a:ext uri="{FF2B5EF4-FFF2-40B4-BE49-F238E27FC236}">
                <a16:creationId xmlns:a16="http://schemas.microsoft.com/office/drawing/2014/main" id="{924832DA-524A-4C33-B5DC-734D6494D830}"/>
              </a:ext>
            </a:extLst>
          </p:cNvPr>
          <p:cNvSpPr/>
          <p:nvPr/>
        </p:nvSpPr>
        <p:spPr>
          <a:xfrm>
            <a:off x="6129198" y="1732955"/>
            <a:ext cx="2625888" cy="4322964"/>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lIns="91424" tIns="45712" rIns="91424" bIns="45712" rtlCol="0" anchor="t"/>
          <a:lstStyle/>
          <a:p>
            <a:pPr marL="182533" indent="-182533">
              <a:buFont typeface="Arial" panose="020B0604020202020204" pitchFamily="34" charset="0"/>
              <a:buChar char="•"/>
            </a:pPr>
            <a:r>
              <a:rPr lang="en-US" sz="1400">
                <a:solidFill>
                  <a:prstClr val="white"/>
                </a:solidFill>
                <a:latin typeface="Arial" panose="020B0604020202020204" pitchFamily="34" charset="0"/>
                <a:cs typeface="Arial" panose="020B0604020202020204" pitchFamily="34" charset="0"/>
              </a:rPr>
              <a:t>#ProjectOnHold#</a:t>
            </a:r>
          </a:p>
        </p:txBody>
      </p:sp>
      <p:sp>
        <p:nvSpPr>
          <p:cNvPr id="18" name="Rectangle 17">
            <a:extLst>
              <a:ext uri="{FF2B5EF4-FFF2-40B4-BE49-F238E27FC236}">
                <a16:creationId xmlns:a16="http://schemas.microsoft.com/office/drawing/2014/main" id="{23B40A10-6146-4C76-A4EF-4A62B995F0F9}"/>
              </a:ext>
            </a:extLst>
          </p:cNvPr>
          <p:cNvSpPr/>
          <p:nvPr/>
        </p:nvSpPr>
        <p:spPr>
          <a:xfrm>
            <a:off x="8871277" y="1732955"/>
            <a:ext cx="2625888" cy="4322964"/>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lIns="91424" tIns="45712" rIns="91424" bIns="45712" rtlCol="0" anchor="t"/>
          <a:lstStyle/>
          <a:p>
            <a:pPr marL="182533" indent="-182533">
              <a:buFont typeface="Arial" panose="020B0604020202020204" pitchFamily="34" charset="0"/>
              <a:buChar char="•"/>
            </a:pPr>
            <a:r>
              <a:rPr lang="en-US" sz="1400">
                <a:solidFill>
                  <a:prstClr val="white"/>
                </a:solidFill>
                <a:latin typeface="Arial" panose="020B0604020202020204" pitchFamily="34" charset="0"/>
                <a:cs typeface="Arial" panose="020B0604020202020204" pitchFamily="34" charset="0"/>
              </a:rPr>
              <a:t>#LongTermProject#</a:t>
            </a:r>
          </a:p>
        </p:txBody>
      </p:sp>
    </p:spTree>
    <p:extLst>
      <p:ext uri="{BB962C8B-B14F-4D97-AF65-F5344CB8AC3E}">
        <p14:creationId xmlns:p14="http://schemas.microsoft.com/office/powerpoint/2010/main" val="3845749731"/>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E7153B-AFC5-D643-8053-675F61CF7D84}"/>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Commvault Projects</a:t>
            </a:r>
          </a:p>
        </p:txBody>
      </p:sp>
      <p:sp>
        <p:nvSpPr>
          <p:cNvPr id="68610" name="Slide Number Placeholder 1">
            <a:extLst>
              <a:ext uri="{FF2B5EF4-FFF2-40B4-BE49-F238E27FC236}">
                <a16:creationId xmlns:a16="http://schemas.microsoft.com/office/drawing/2014/main" id="{C07E22AD-BD11-4D53-838A-FBA9D93FAC2F}"/>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4A27685F-8867-4998-B8B3-2D797A9B26A2}" type="slidenum">
              <a:rPr lang="en-US" altLang="en-US" smtClean="0">
                <a:solidFill>
                  <a:schemeClr val="bg1"/>
                </a:solidFill>
                <a:latin typeface="Arial" panose="020B0604020202020204" pitchFamily="34" charset="0"/>
                <a:cs typeface="Arial" panose="020B0604020202020204" pitchFamily="34" charset="0"/>
              </a:rPr>
              <a:pPr/>
              <a:t>6</a:t>
            </a:fld>
            <a:endParaRPr lang="en-US" altLang="en-US">
              <a:solidFill>
                <a:schemeClr val="bg1"/>
              </a:solidFill>
              <a:latin typeface="Arial" panose="020B0604020202020204" pitchFamily="34" charset="0"/>
              <a:cs typeface="Arial" panose="020B0604020202020204" pitchFamily="34" charset="0"/>
            </a:endParaRPr>
          </a:p>
        </p:txBody>
      </p:sp>
      <p:graphicFrame>
        <p:nvGraphicFramePr>
          <p:cNvPr id="7" name="Table 6">
            <a:extLst>
              <a:ext uri="{FF2B5EF4-FFF2-40B4-BE49-F238E27FC236}">
                <a16:creationId xmlns:a16="http://schemas.microsoft.com/office/drawing/2014/main" id="{622D17D1-9398-BA40-B41D-4650DD92981B}"/>
              </a:ext>
            </a:extLst>
          </p:cNvPr>
          <p:cNvGraphicFramePr>
            <a:graphicFrameLocks noGrp="1"/>
          </p:cNvGraphicFramePr>
          <p:nvPr>
            <p:extLst>
              <p:ext uri="{D42A27DB-BD31-4B8C-83A1-F6EECF244321}">
                <p14:modId xmlns:p14="http://schemas.microsoft.com/office/powerpoint/2010/main" val="446179879"/>
              </p:ext>
            </p:extLst>
          </p:nvPr>
        </p:nvGraphicFramePr>
        <p:xfrm>
          <a:off x="1066798" y="896937"/>
          <a:ext cx="9848852" cy="4432302"/>
        </p:xfrm>
        <a:graphic>
          <a:graphicData uri="http://schemas.openxmlformats.org/drawingml/2006/table">
            <a:tbl>
              <a:tblPr firstRow="1" bandRow="1">
                <a:tableStyleId>{EB344D84-9AFB-497E-A393-DC336BA19D2E}</a:tableStyleId>
              </a:tblPr>
              <a:tblGrid>
                <a:gridCol w="2462213">
                  <a:extLst>
                    <a:ext uri="{9D8B030D-6E8A-4147-A177-3AD203B41FA5}">
                      <a16:colId xmlns:a16="http://schemas.microsoft.com/office/drawing/2014/main" val="3892498970"/>
                    </a:ext>
                  </a:extLst>
                </a:gridCol>
                <a:gridCol w="2462213">
                  <a:extLst>
                    <a:ext uri="{9D8B030D-6E8A-4147-A177-3AD203B41FA5}">
                      <a16:colId xmlns:a16="http://schemas.microsoft.com/office/drawing/2014/main" val="296597623"/>
                    </a:ext>
                  </a:extLst>
                </a:gridCol>
                <a:gridCol w="2462213">
                  <a:extLst>
                    <a:ext uri="{9D8B030D-6E8A-4147-A177-3AD203B41FA5}">
                      <a16:colId xmlns:a16="http://schemas.microsoft.com/office/drawing/2014/main" val="425300675"/>
                    </a:ext>
                  </a:extLst>
                </a:gridCol>
                <a:gridCol w="2462213">
                  <a:extLst>
                    <a:ext uri="{9D8B030D-6E8A-4147-A177-3AD203B41FA5}">
                      <a16:colId xmlns:a16="http://schemas.microsoft.com/office/drawing/2014/main" val="2436664492"/>
                    </a:ext>
                  </a:extLst>
                </a:gridCol>
              </a:tblGrid>
              <a:tr h="738717">
                <a:tc>
                  <a:txBody>
                    <a:bodyPr/>
                    <a:lstStyle/>
                    <a:p>
                      <a:pPr algn="ctr"/>
                      <a:r>
                        <a:rPr lang="en-US" sz="1400" dirty="0">
                          <a:solidFill>
                            <a:prstClr val="white"/>
                          </a:solidFill>
                          <a:latin typeface="Arial" panose="020B0604020202020204" pitchFamily="34" charset="0"/>
                          <a:cs typeface="Arial" panose="020B0604020202020204" pitchFamily="34" charset="0"/>
                        </a:rPr>
                        <a:t>Active Projects</a:t>
                      </a:r>
                    </a:p>
                    <a:p>
                      <a:pPr algn="ctr"/>
                      <a:r>
                        <a:rPr lang="en-US" sz="1050" dirty="0">
                          <a:solidFill>
                            <a:prstClr val="white"/>
                          </a:solidFill>
                          <a:latin typeface="Arial" panose="020B0604020202020204" pitchFamily="34" charset="0"/>
                          <a:cs typeface="Arial" panose="020B0604020202020204" pitchFamily="34" charset="0"/>
                        </a:rPr>
                        <a:t>Open and due under 6 months</a:t>
                      </a:r>
                    </a:p>
                  </a:txBody>
                  <a:tcPr marT="45727" marB="45727" anchor="ctr"/>
                </a:tc>
                <a:tc>
                  <a:txBody>
                    <a:bodyPr/>
                    <a:lstStyle/>
                    <a:p>
                      <a:pPr algn="ctr"/>
                      <a:r>
                        <a:rPr lang="en-US" sz="1400" dirty="0">
                          <a:solidFill>
                            <a:prstClr val="white"/>
                          </a:solidFill>
                          <a:latin typeface="Arial" panose="020B0604020202020204" pitchFamily="34" charset="0"/>
                          <a:cs typeface="Arial" panose="020B0604020202020204" pitchFamily="34" charset="0"/>
                        </a:rPr>
                        <a:t>Archived Projects</a:t>
                      </a:r>
                    </a:p>
                  </a:txBody>
                  <a:tcPr marT="45727" marB="45727" anchor="ctr"/>
                </a:tc>
                <a:tc>
                  <a:txBody>
                    <a:bodyPr/>
                    <a:lstStyle/>
                    <a:p>
                      <a:pPr algn="ctr"/>
                      <a:r>
                        <a:rPr lang="en-US" sz="1400" dirty="0">
                          <a:solidFill>
                            <a:prstClr val="white"/>
                          </a:solidFill>
                          <a:latin typeface="Arial" panose="020B0604020202020204" pitchFamily="34" charset="0"/>
                          <a:cs typeface="Arial" panose="020B0604020202020204" pitchFamily="34" charset="0"/>
                        </a:rPr>
                        <a:t>Projects On Hold</a:t>
                      </a:r>
                    </a:p>
                  </a:txBody>
                  <a:tcPr marT="45727" marB="45727" anchor="ctr"/>
                </a:tc>
                <a:tc>
                  <a:txBody>
                    <a:bodyPr/>
                    <a:lstStyle/>
                    <a:p>
                      <a:pPr algn="ctr"/>
                      <a:r>
                        <a:rPr lang="en-US" sz="1400" dirty="0">
                          <a:solidFill>
                            <a:prstClr val="white"/>
                          </a:solidFill>
                          <a:latin typeface="Arial" panose="020B0604020202020204" pitchFamily="34" charset="0"/>
                          <a:cs typeface="Arial" panose="020B0604020202020204" pitchFamily="34" charset="0"/>
                        </a:rPr>
                        <a:t>Long Term Projects</a:t>
                      </a:r>
                    </a:p>
                    <a:p>
                      <a:pPr algn="ctr"/>
                      <a:r>
                        <a:rPr lang="en-US" sz="1050" dirty="0">
                          <a:solidFill>
                            <a:prstClr val="white"/>
                          </a:solidFill>
                          <a:latin typeface="Arial" panose="020B0604020202020204" pitchFamily="34" charset="0"/>
                          <a:cs typeface="Arial" panose="020B0604020202020204" pitchFamily="34" charset="0"/>
                        </a:rPr>
                        <a:t>Due date past 6 months</a:t>
                      </a:r>
                    </a:p>
                  </a:txBody>
                  <a:tcPr marT="45727" marB="45727" anchor="ctr"/>
                </a:tc>
                <a:extLst>
                  <a:ext uri="{0D108BD9-81ED-4DB2-BD59-A6C34878D82A}">
                    <a16:rowId xmlns:a16="http://schemas.microsoft.com/office/drawing/2014/main" val="3216611570"/>
                  </a:ext>
                </a:extLst>
              </a:tr>
              <a:tr h="738717">
                <a:tc>
                  <a:txBody>
                    <a:bodyPr/>
                    <a:lstStyle/>
                    <a:p>
                      <a:pPr marL="171450" indent="-171450">
                        <a:buFont typeface="Arial" panose="020B0604020202020204" pitchFamily="34" charset="0"/>
                        <a:buChar char="•"/>
                      </a:pPr>
                      <a:endParaRPr lang="en-US" sz="1200" b="0" i="0" dirty="0">
                        <a:solidFill>
                          <a:schemeClr val="tx2"/>
                        </a:solidFill>
                        <a:latin typeface="Arial" panose="020B0604020202020204" pitchFamily="34" charset="0"/>
                        <a:ea typeface="Open Sans" panose="020B0606030504020204" pitchFamily="34" charset="0"/>
                        <a:cs typeface="Arial" panose="020B0604020202020204" pitchFamily="34" charset="0"/>
                      </a:endParaRPr>
                    </a:p>
                  </a:txBody>
                  <a:tcPr marL="180000" marR="180000" marT="126019" marB="126019"/>
                </a:tc>
                <a:tc>
                  <a:txBody>
                    <a:bodyPr/>
                    <a:lstStyle/>
                    <a:p>
                      <a:pPr marL="285750" indent="-285750">
                        <a:buFont typeface="Arial" panose="020B0604020202020204" pitchFamily="34" charset="0"/>
                        <a:buChar char="•"/>
                      </a:pPr>
                      <a:endParaRPr lang="en-US" sz="120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285750" indent="-285750">
                        <a:buFont typeface="Arial" panose="020B0604020202020204" pitchFamily="34" charset="0"/>
                        <a:buChar char="•"/>
                      </a:pPr>
                      <a:endParaRPr lang="en-US" sz="1200">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905698340"/>
                  </a:ext>
                </a:extLst>
              </a:tr>
              <a:tr h="738717">
                <a:tc>
                  <a:txBody>
                    <a:bodyPr/>
                    <a:lstStyle/>
                    <a:p>
                      <a:pPr marL="171450" indent="-171450">
                        <a:buFont typeface="Arial" panose="020B0604020202020204" pitchFamily="34" charset="0"/>
                        <a:buChar char="•"/>
                      </a:pPr>
                      <a:endParaRPr lang="en-US" sz="1200" b="0" i="0">
                        <a:solidFill>
                          <a:schemeClr val="tx2"/>
                        </a:solidFill>
                        <a:latin typeface="Arial" panose="020B0604020202020204" pitchFamily="34" charset="0"/>
                        <a:ea typeface="Open Sans" panose="020B0606030504020204" pitchFamily="34" charset="0"/>
                        <a:cs typeface="Arial" panose="020B0604020202020204" pitchFamily="34" charset="0"/>
                      </a:endParaRPr>
                    </a:p>
                  </a:txBody>
                  <a:tcPr marL="180000" marR="180000" marT="126019" marB="126019"/>
                </a:tc>
                <a:tc>
                  <a:txBody>
                    <a:bodyPr/>
                    <a:lstStyle/>
                    <a:p>
                      <a:pPr marL="285750" indent="-2857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285750" indent="-285750">
                        <a:buFont typeface="Arial" panose="020B0604020202020204" pitchFamily="34" charset="0"/>
                        <a:buChar char="•"/>
                      </a:pPr>
                      <a:endParaRPr lang="en-US" sz="1200">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2599782975"/>
                  </a:ext>
                </a:extLst>
              </a:tr>
              <a:tr h="738717">
                <a:tc>
                  <a:txBody>
                    <a:bodyPr/>
                    <a:lstStyle/>
                    <a:p>
                      <a:pPr marL="171450" indent="-171450">
                        <a:buFont typeface="Arial" panose="020B0604020202020204" pitchFamily="34" charset="0"/>
                        <a:buChar char="•"/>
                      </a:pPr>
                      <a:endParaRPr lang="en-US" sz="1200" b="0" i="0">
                        <a:solidFill>
                          <a:schemeClr val="tx2"/>
                        </a:solidFill>
                        <a:latin typeface="Arial" panose="020B0604020202020204" pitchFamily="34" charset="0"/>
                        <a:ea typeface="Open Sans" panose="020B0606030504020204" pitchFamily="34" charset="0"/>
                        <a:cs typeface="Arial" panose="020B0604020202020204" pitchFamily="34" charset="0"/>
                      </a:endParaRPr>
                    </a:p>
                  </a:txBody>
                  <a:tcPr marL="180000" marR="180000" marT="126019" marB="126019"/>
                </a:tc>
                <a:tc>
                  <a:txBody>
                    <a:bodyPr/>
                    <a:lstStyle/>
                    <a:p>
                      <a:pPr marL="285750" indent="-285750">
                        <a:buFont typeface="Arial" panose="020B0604020202020204" pitchFamily="34" charset="0"/>
                        <a:buChar char="•"/>
                      </a:pPr>
                      <a:endParaRPr lang="en-US" sz="120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285750" indent="-285750">
                        <a:buFont typeface="Arial" panose="020B0604020202020204" pitchFamily="34" charset="0"/>
                        <a:buChar char="•"/>
                      </a:pPr>
                      <a:endParaRPr lang="en-US" sz="1200">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4013959080"/>
                  </a:ext>
                </a:extLst>
              </a:tr>
              <a:tr h="738717">
                <a:tc>
                  <a:txBody>
                    <a:bodyPr/>
                    <a:lstStyle/>
                    <a:p>
                      <a:pPr marL="171450" indent="-171450">
                        <a:buFont typeface="Arial" panose="020B0604020202020204" pitchFamily="34" charset="0"/>
                        <a:buChar char="•"/>
                      </a:pPr>
                      <a:endParaRPr lang="en-US" sz="1200" b="0" i="0">
                        <a:solidFill>
                          <a:schemeClr val="tx2"/>
                        </a:solidFill>
                        <a:latin typeface="Arial" panose="020B0604020202020204" pitchFamily="34" charset="0"/>
                        <a:ea typeface="Open Sans" panose="020B0606030504020204" pitchFamily="34" charset="0"/>
                        <a:cs typeface="Arial" panose="020B0604020202020204" pitchFamily="34" charset="0"/>
                      </a:endParaRPr>
                    </a:p>
                  </a:txBody>
                  <a:tcPr marL="180000" marR="180000" marT="126019" marB="126019"/>
                </a:tc>
                <a:tc>
                  <a:txBody>
                    <a:bodyPr/>
                    <a:lstStyle/>
                    <a:p>
                      <a:pPr marL="285750" indent="-285750">
                        <a:buFont typeface="Arial" panose="020B0604020202020204" pitchFamily="34" charset="0"/>
                        <a:buChar char="•"/>
                      </a:pPr>
                      <a:endParaRPr lang="en-US" sz="120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285750" indent="-285750">
                        <a:buFont typeface="Arial" panose="020B0604020202020204" pitchFamily="34" charset="0"/>
                        <a:buChar char="•"/>
                      </a:pPr>
                      <a:endParaRPr lang="en-US" sz="1200" dirty="0">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475980904"/>
                  </a:ext>
                </a:extLst>
              </a:tr>
              <a:tr h="738717">
                <a:tc>
                  <a:txBody>
                    <a:bodyPr/>
                    <a:lstStyle/>
                    <a:p>
                      <a:pPr marL="171450" indent="-171450">
                        <a:buFont typeface="Arial" panose="020B0604020202020204" pitchFamily="34" charset="0"/>
                        <a:buChar char="•"/>
                      </a:pPr>
                      <a:endParaRPr lang="en-US" sz="1200" b="0" i="0" dirty="0">
                        <a:solidFill>
                          <a:schemeClr val="tx2"/>
                        </a:solidFill>
                        <a:latin typeface="Arial" panose="020B0604020202020204" pitchFamily="34" charset="0"/>
                        <a:ea typeface="Open Sans" panose="020B0606030504020204" pitchFamily="34" charset="0"/>
                        <a:cs typeface="Arial" panose="020B0604020202020204" pitchFamily="34" charset="0"/>
                      </a:endParaRPr>
                    </a:p>
                  </a:txBody>
                  <a:tcPr marL="180000" marR="180000" marT="126019" marB="126019"/>
                </a:tc>
                <a:tc>
                  <a:txBody>
                    <a:bodyPr/>
                    <a:lstStyle/>
                    <a:p>
                      <a:pPr marL="285750" indent="-285750">
                        <a:buFont typeface="Arial" panose="020B0604020202020204" pitchFamily="34" charset="0"/>
                        <a:buChar char="•"/>
                      </a:pPr>
                      <a:endParaRPr lang="en-US" sz="120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285750" indent="-285750">
                        <a:buFont typeface="Arial" panose="020B0604020202020204" pitchFamily="34" charset="0"/>
                        <a:buChar char="•"/>
                      </a:pPr>
                      <a:endParaRPr lang="en-US" sz="1200" dirty="0">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65932142"/>
                  </a:ext>
                </a:extLst>
              </a:tr>
            </a:tbl>
          </a:graphicData>
        </a:graphic>
      </p:graphicFrame>
    </p:spTree>
    <p:custDataLst>
      <p:tags r:id="rId1"/>
    </p:custDataLst>
    <p:extLst>
      <p:ext uri="{BB962C8B-B14F-4D97-AF65-F5344CB8AC3E}">
        <p14:creationId xmlns:p14="http://schemas.microsoft.com/office/powerpoint/2010/main" val="3304145814"/>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E7153B-AFC5-D643-8053-675F61CF7D84}"/>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Project Roadmap 2019</a:t>
            </a:r>
            <a:endParaRPr lang="en-US" dirty="0">
              <a:latin typeface="Arial" panose="020B0604020202020204" pitchFamily="34" charset="0"/>
              <a:cs typeface="Arial" panose="020B0604020202020204" pitchFamily="34" charset="0"/>
            </a:endParaRPr>
          </a:p>
        </p:txBody>
      </p:sp>
      <p:sp>
        <p:nvSpPr>
          <p:cNvPr id="68610" name="Slide Number Placeholder 1">
            <a:extLst>
              <a:ext uri="{FF2B5EF4-FFF2-40B4-BE49-F238E27FC236}">
                <a16:creationId xmlns:a16="http://schemas.microsoft.com/office/drawing/2014/main" id="{C07E22AD-BD11-4D53-838A-FBA9D93FAC2F}"/>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4A27685F-8867-4998-B8B3-2D797A9B26A2}" type="slidenum">
              <a:rPr lang="en-US" altLang="en-US" smtClean="0">
                <a:solidFill>
                  <a:schemeClr val="bg1"/>
                </a:solidFill>
                <a:latin typeface="Arial" panose="020B0604020202020204" pitchFamily="34" charset="0"/>
                <a:cs typeface="Arial" panose="020B0604020202020204" pitchFamily="34" charset="0"/>
              </a:rPr>
              <a:pPr/>
              <a:t>7</a:t>
            </a:fld>
            <a:endParaRPr lang="en-US" altLang="en-US">
              <a:solidFill>
                <a:schemeClr val="bg1"/>
              </a:solidFill>
              <a:latin typeface="Arial" panose="020B0604020202020204" pitchFamily="34" charset="0"/>
              <a:cs typeface="Arial" panose="020B0604020202020204" pitchFamily="34" charset="0"/>
            </a:endParaRPr>
          </a:p>
        </p:txBody>
      </p:sp>
      <p:graphicFrame>
        <p:nvGraphicFramePr>
          <p:cNvPr id="7" name="Table 6">
            <a:extLst>
              <a:ext uri="{FF2B5EF4-FFF2-40B4-BE49-F238E27FC236}">
                <a16:creationId xmlns:a16="http://schemas.microsoft.com/office/drawing/2014/main" id="{622D17D1-9398-BA40-B41D-4650DD92981B}"/>
              </a:ext>
            </a:extLst>
          </p:cNvPr>
          <p:cNvGraphicFramePr>
            <a:graphicFrameLocks noGrp="1"/>
          </p:cNvGraphicFramePr>
          <p:nvPr>
            <p:extLst>
              <p:ext uri="{D42A27DB-BD31-4B8C-83A1-F6EECF244321}">
                <p14:modId xmlns:p14="http://schemas.microsoft.com/office/powerpoint/2010/main" val="2425738587"/>
              </p:ext>
            </p:extLst>
          </p:nvPr>
        </p:nvGraphicFramePr>
        <p:xfrm>
          <a:off x="1066797" y="896936"/>
          <a:ext cx="10058400" cy="4432302"/>
        </p:xfrm>
        <a:graphic>
          <a:graphicData uri="http://schemas.openxmlformats.org/drawingml/2006/table">
            <a:tbl>
              <a:tblPr firstRow="1" bandRow="1">
                <a:tableStyleId>{EB344D84-9AFB-497E-A393-DC336BA19D2E}</a:tableStyleId>
              </a:tblPr>
              <a:tblGrid>
                <a:gridCol w="2085978">
                  <a:extLst>
                    <a:ext uri="{9D8B030D-6E8A-4147-A177-3AD203B41FA5}">
                      <a16:colId xmlns:a16="http://schemas.microsoft.com/office/drawing/2014/main" val="296597623"/>
                    </a:ext>
                  </a:extLst>
                </a:gridCol>
                <a:gridCol w="7972422">
                  <a:extLst>
                    <a:ext uri="{9D8B030D-6E8A-4147-A177-3AD203B41FA5}">
                      <a16:colId xmlns:a16="http://schemas.microsoft.com/office/drawing/2014/main" val="425300675"/>
                    </a:ext>
                  </a:extLst>
                </a:gridCol>
              </a:tblGrid>
              <a:tr h="738717">
                <a:tc>
                  <a:txBody>
                    <a:bodyPr/>
                    <a:lstStyle/>
                    <a:p>
                      <a:pPr algn="ctr"/>
                      <a:r>
                        <a:rPr lang="en-US" sz="2000" dirty="0">
                          <a:solidFill>
                            <a:prstClr val="white"/>
                          </a:solidFill>
                          <a:latin typeface="Arial" panose="020B0604020202020204" pitchFamily="34" charset="0"/>
                          <a:cs typeface="Arial" panose="020B0604020202020204" pitchFamily="34" charset="0"/>
                        </a:rPr>
                        <a:t>Month</a:t>
                      </a:r>
                    </a:p>
                  </a:txBody>
                  <a:tcPr marT="45727" marB="45727" anchor="ctr"/>
                </a:tc>
                <a:tc>
                  <a:txBody>
                    <a:bodyPr/>
                    <a:lstStyle/>
                    <a:p>
                      <a:pPr algn="ctr"/>
                      <a:r>
                        <a:rPr lang="en-US" sz="2000">
                          <a:solidFill>
                            <a:prstClr val="white"/>
                          </a:solidFill>
                          <a:latin typeface="Arial" panose="020B0604020202020204" pitchFamily="34" charset="0"/>
                          <a:cs typeface="Arial" panose="020B0604020202020204" pitchFamily="34" charset="0"/>
                        </a:rPr>
                        <a:t>Project</a:t>
                      </a:r>
                      <a:endParaRPr lang="en-US" sz="2000" dirty="0">
                        <a:solidFill>
                          <a:prstClr val="white"/>
                        </a:solidFill>
                        <a:latin typeface="Arial" panose="020B0604020202020204" pitchFamily="34" charset="0"/>
                        <a:cs typeface="Arial" panose="020B0604020202020204" pitchFamily="34" charset="0"/>
                      </a:endParaRPr>
                    </a:p>
                  </a:txBody>
                  <a:tcPr marT="45727" marB="45727" anchor="ctr"/>
                </a:tc>
                <a:extLst>
                  <a:ext uri="{0D108BD9-81ED-4DB2-BD59-A6C34878D82A}">
                    <a16:rowId xmlns:a16="http://schemas.microsoft.com/office/drawing/2014/main" val="3216611570"/>
                  </a:ext>
                </a:extLst>
              </a:tr>
              <a:tr h="738717">
                <a:tc>
                  <a:txBody>
                    <a:bodyPr/>
                    <a:lstStyle/>
                    <a:p>
                      <a:pPr marL="285750" indent="-2857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905698340"/>
                  </a:ext>
                </a:extLst>
              </a:tr>
              <a:tr h="738717">
                <a:tc>
                  <a:txBody>
                    <a:bodyPr/>
                    <a:lstStyle/>
                    <a:p>
                      <a:pPr marL="285750" indent="-2857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2599782975"/>
                  </a:ext>
                </a:extLst>
              </a:tr>
              <a:tr h="738717">
                <a:tc>
                  <a:txBody>
                    <a:bodyPr/>
                    <a:lstStyle/>
                    <a:p>
                      <a:pPr marL="285750" indent="-2857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4013959080"/>
                  </a:ext>
                </a:extLst>
              </a:tr>
              <a:tr h="738717">
                <a:tc>
                  <a:txBody>
                    <a:bodyPr/>
                    <a:lstStyle/>
                    <a:p>
                      <a:pPr marL="285750" indent="-2857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475980904"/>
                  </a:ext>
                </a:extLst>
              </a:tr>
              <a:tr h="738717">
                <a:tc>
                  <a:txBody>
                    <a:bodyPr/>
                    <a:lstStyle/>
                    <a:p>
                      <a:pPr marL="285750" indent="-2857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65932142"/>
                  </a:ext>
                </a:extLst>
              </a:tr>
            </a:tbl>
          </a:graphicData>
        </a:graphic>
      </p:graphicFrame>
    </p:spTree>
    <p:custDataLst>
      <p:tags r:id="rId1"/>
    </p:custDataLst>
    <p:extLst>
      <p:ext uri="{BB962C8B-B14F-4D97-AF65-F5344CB8AC3E}">
        <p14:creationId xmlns:p14="http://schemas.microsoft.com/office/powerpoint/2010/main" val="3555670300"/>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E7153B-AFC5-D643-8053-675F61CF7D84}"/>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ESP Tasks – Quarterly Highlights</a:t>
            </a:r>
          </a:p>
        </p:txBody>
      </p:sp>
      <p:sp>
        <p:nvSpPr>
          <p:cNvPr id="68610" name="Slide Number Placeholder 1">
            <a:extLst>
              <a:ext uri="{FF2B5EF4-FFF2-40B4-BE49-F238E27FC236}">
                <a16:creationId xmlns:a16="http://schemas.microsoft.com/office/drawing/2014/main" id="{C07E22AD-BD11-4D53-838A-FBA9D93FAC2F}"/>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4A27685F-8867-4998-B8B3-2D797A9B26A2}" type="slidenum">
              <a:rPr lang="en-US" altLang="en-US" smtClean="0">
                <a:solidFill>
                  <a:schemeClr val="bg1"/>
                </a:solidFill>
                <a:latin typeface="Arial" panose="020B0604020202020204" pitchFamily="34" charset="0"/>
                <a:cs typeface="Arial" panose="020B0604020202020204" pitchFamily="34" charset="0"/>
              </a:rPr>
              <a:pPr/>
              <a:t>8</a:t>
            </a:fld>
            <a:endParaRPr lang="en-US" altLang="en-US">
              <a:solidFill>
                <a:schemeClr val="bg1"/>
              </a:solidFill>
              <a:latin typeface="Arial" panose="020B0604020202020204" pitchFamily="34" charset="0"/>
              <a:cs typeface="Arial" panose="020B0604020202020204" pitchFamily="34" charset="0"/>
            </a:endParaRPr>
          </a:p>
        </p:txBody>
      </p:sp>
      <p:graphicFrame>
        <p:nvGraphicFramePr>
          <p:cNvPr id="7" name="Table 6">
            <a:extLst>
              <a:ext uri="{FF2B5EF4-FFF2-40B4-BE49-F238E27FC236}">
                <a16:creationId xmlns:a16="http://schemas.microsoft.com/office/drawing/2014/main" id="{622D17D1-9398-BA40-B41D-4650DD92981B}"/>
              </a:ext>
            </a:extLst>
          </p:cNvPr>
          <p:cNvGraphicFramePr>
            <a:graphicFrameLocks noGrp="1"/>
          </p:cNvGraphicFramePr>
          <p:nvPr>
            <p:extLst>
              <p:ext uri="{D42A27DB-BD31-4B8C-83A1-F6EECF244321}">
                <p14:modId xmlns:p14="http://schemas.microsoft.com/office/powerpoint/2010/main" val="2284178715"/>
              </p:ext>
            </p:extLst>
          </p:nvPr>
        </p:nvGraphicFramePr>
        <p:xfrm>
          <a:off x="1066797" y="896936"/>
          <a:ext cx="10058400" cy="4432302"/>
        </p:xfrm>
        <a:graphic>
          <a:graphicData uri="http://schemas.openxmlformats.org/drawingml/2006/table">
            <a:tbl>
              <a:tblPr firstRow="1" bandRow="1">
                <a:tableStyleId>{EB344D84-9AFB-497E-A393-DC336BA19D2E}</a:tableStyleId>
              </a:tblPr>
              <a:tblGrid>
                <a:gridCol w="2085978">
                  <a:extLst>
                    <a:ext uri="{9D8B030D-6E8A-4147-A177-3AD203B41FA5}">
                      <a16:colId xmlns:a16="http://schemas.microsoft.com/office/drawing/2014/main" val="296597623"/>
                    </a:ext>
                  </a:extLst>
                </a:gridCol>
                <a:gridCol w="7972422">
                  <a:extLst>
                    <a:ext uri="{9D8B030D-6E8A-4147-A177-3AD203B41FA5}">
                      <a16:colId xmlns:a16="http://schemas.microsoft.com/office/drawing/2014/main" val="425300675"/>
                    </a:ext>
                  </a:extLst>
                </a:gridCol>
              </a:tblGrid>
              <a:tr h="738717">
                <a:tc>
                  <a:txBody>
                    <a:bodyPr/>
                    <a:lstStyle/>
                    <a:p>
                      <a:pPr algn="ctr"/>
                      <a:r>
                        <a:rPr lang="en-US" sz="2000" dirty="0">
                          <a:solidFill>
                            <a:prstClr val="white"/>
                          </a:solidFill>
                          <a:latin typeface="Arial" panose="020B0604020202020204" pitchFamily="34" charset="0"/>
                          <a:cs typeface="Arial" panose="020B0604020202020204" pitchFamily="34" charset="0"/>
                        </a:rPr>
                        <a:t>Month</a:t>
                      </a:r>
                    </a:p>
                  </a:txBody>
                  <a:tcPr marT="45727" marB="45727" anchor="ctr"/>
                </a:tc>
                <a:tc>
                  <a:txBody>
                    <a:bodyPr/>
                    <a:lstStyle/>
                    <a:p>
                      <a:pPr algn="ctr"/>
                      <a:r>
                        <a:rPr lang="en-US" sz="2000">
                          <a:solidFill>
                            <a:prstClr val="white"/>
                          </a:solidFill>
                          <a:latin typeface="Arial" panose="020B0604020202020204" pitchFamily="34" charset="0"/>
                          <a:cs typeface="Arial" panose="020B0604020202020204" pitchFamily="34" charset="0"/>
                        </a:rPr>
                        <a:t>Task</a:t>
                      </a:r>
                      <a:endParaRPr lang="en-US" sz="2000" dirty="0">
                        <a:solidFill>
                          <a:prstClr val="white"/>
                        </a:solidFill>
                        <a:latin typeface="Arial" panose="020B0604020202020204" pitchFamily="34" charset="0"/>
                        <a:cs typeface="Arial" panose="020B0604020202020204" pitchFamily="34" charset="0"/>
                      </a:endParaRPr>
                    </a:p>
                  </a:txBody>
                  <a:tcPr marT="45727" marB="45727" anchor="ctr"/>
                </a:tc>
                <a:extLst>
                  <a:ext uri="{0D108BD9-81ED-4DB2-BD59-A6C34878D82A}">
                    <a16:rowId xmlns:a16="http://schemas.microsoft.com/office/drawing/2014/main" val="3216611570"/>
                  </a:ext>
                </a:extLst>
              </a:tr>
              <a:tr h="738717">
                <a:tc>
                  <a:txBody>
                    <a:bodyPr/>
                    <a:lstStyle/>
                    <a:p>
                      <a:pPr marL="285750" indent="-2857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905698340"/>
                  </a:ext>
                </a:extLst>
              </a:tr>
              <a:tr h="738717">
                <a:tc>
                  <a:txBody>
                    <a:bodyPr/>
                    <a:lstStyle/>
                    <a:p>
                      <a:pPr marL="285750" indent="-2857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2599782975"/>
                  </a:ext>
                </a:extLst>
              </a:tr>
              <a:tr h="738717">
                <a:tc>
                  <a:txBody>
                    <a:bodyPr/>
                    <a:lstStyle/>
                    <a:p>
                      <a:pPr marL="285750" indent="-2857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4013959080"/>
                  </a:ext>
                </a:extLst>
              </a:tr>
              <a:tr h="738717">
                <a:tc>
                  <a:txBody>
                    <a:bodyPr/>
                    <a:lstStyle/>
                    <a:p>
                      <a:pPr marL="285750" indent="-2857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475980904"/>
                  </a:ext>
                </a:extLst>
              </a:tr>
              <a:tr h="738717">
                <a:tc>
                  <a:txBody>
                    <a:bodyPr/>
                    <a:lstStyle/>
                    <a:p>
                      <a:pPr marL="285750" indent="-2857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tc>
                  <a:txBody>
                    <a:bodyPr/>
                    <a:lstStyle/>
                    <a:p>
                      <a:pPr marL="171450" indent="-171450">
                        <a:buFont typeface="Arial" panose="020B0604020202020204" pitchFamily="34" charset="0"/>
                        <a:buChar char="•"/>
                      </a:pPr>
                      <a:endParaRPr lang="en-US" sz="1200" dirty="0">
                        <a:solidFill>
                          <a:schemeClr val="tx2"/>
                        </a:solidFill>
                        <a:latin typeface="Arial" panose="020B0604020202020204" pitchFamily="34" charset="0"/>
                        <a:cs typeface="Arial" panose="020B0604020202020204" pitchFamily="34" charset="0"/>
                      </a:endParaRPr>
                    </a:p>
                  </a:txBody>
                  <a:tcPr marL="180000" marR="180000" marT="126019" marB="126019"/>
                </a:tc>
                <a:extLst>
                  <a:ext uri="{0D108BD9-81ED-4DB2-BD59-A6C34878D82A}">
                    <a16:rowId xmlns:a16="http://schemas.microsoft.com/office/drawing/2014/main" val="65932142"/>
                  </a:ext>
                </a:extLst>
              </a:tr>
            </a:tbl>
          </a:graphicData>
        </a:graphic>
      </p:graphicFrame>
    </p:spTree>
    <p:custDataLst>
      <p:tags r:id="rId1"/>
    </p:custDataLst>
    <p:extLst>
      <p:ext uri="{BB962C8B-B14F-4D97-AF65-F5344CB8AC3E}">
        <p14:creationId xmlns:p14="http://schemas.microsoft.com/office/powerpoint/2010/main" val="3615682000"/>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8E7153B-AFC5-D643-8053-675F61CF7D84}"/>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ESP Tasks – Quarterly Highlights</a:t>
            </a:r>
          </a:p>
        </p:txBody>
      </p:sp>
      <p:sp>
        <p:nvSpPr>
          <p:cNvPr id="68610" name="Slide Number Placeholder 1">
            <a:extLst>
              <a:ext uri="{FF2B5EF4-FFF2-40B4-BE49-F238E27FC236}">
                <a16:creationId xmlns:a16="http://schemas.microsoft.com/office/drawing/2014/main" id="{C07E22AD-BD11-4D53-838A-FBA9D93FAC2F}"/>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4A27685F-8867-4998-B8B3-2D797A9B26A2}" type="slidenum">
              <a:rPr lang="en-US" altLang="en-US" smtClean="0">
                <a:solidFill>
                  <a:schemeClr val="bg1"/>
                </a:solidFill>
                <a:latin typeface="Arial" panose="020B0604020202020204" pitchFamily="34" charset="0"/>
                <a:cs typeface="Arial" panose="020B0604020202020204" pitchFamily="34" charset="0"/>
              </a:rPr>
              <a:pPr/>
              <a:t>9</a:t>
            </a:fld>
            <a:endParaRPr lang="en-US" altLang="en-US">
              <a:solidFill>
                <a:schemeClr val="bg1"/>
              </a:solidFill>
              <a:latin typeface="Arial" panose="020B0604020202020204" pitchFamily="34" charset="0"/>
              <a:cs typeface="Arial" panose="020B0604020202020204" pitchFamily="34" charset="0"/>
            </a:endParaRPr>
          </a:p>
        </p:txBody>
      </p:sp>
      <p:graphicFrame>
        <p:nvGraphicFramePr>
          <p:cNvPr id="8" name="Content Placeholder 7">
            <a:extLst>
              <a:ext uri="{FF2B5EF4-FFF2-40B4-BE49-F238E27FC236}">
                <a16:creationId xmlns:a16="http://schemas.microsoft.com/office/drawing/2014/main" id="{AEEF7A2B-2D8B-4707-A240-C82F084108D6}"/>
              </a:ext>
            </a:extLst>
          </p:cNvPr>
          <p:cNvGraphicFramePr>
            <a:graphicFrameLocks/>
          </p:cNvGraphicFramePr>
          <p:nvPr>
            <p:extLst>
              <p:ext uri="{D42A27DB-BD31-4B8C-83A1-F6EECF244321}">
                <p14:modId xmlns:p14="http://schemas.microsoft.com/office/powerpoint/2010/main" val="2763178365"/>
              </p:ext>
            </p:extLst>
          </p:nvPr>
        </p:nvGraphicFramePr>
        <p:xfrm>
          <a:off x="1066800" y="797341"/>
          <a:ext cx="10058399" cy="4631493"/>
        </p:xfrm>
        <a:graphic>
          <a:graphicData uri="http://schemas.openxmlformats.org/drawingml/2006/table">
            <a:tbl>
              <a:tblPr firstRow="1" bandRow="1">
                <a:tableStyleId>{1FECB4D8-DB02-4DC6-A0A2-4F2EBAE1DC90}</a:tableStyleId>
              </a:tblPr>
              <a:tblGrid>
                <a:gridCol w="1198571">
                  <a:extLst>
                    <a:ext uri="{9D8B030D-6E8A-4147-A177-3AD203B41FA5}">
                      <a16:colId xmlns:a16="http://schemas.microsoft.com/office/drawing/2014/main" val="482705740"/>
                    </a:ext>
                  </a:extLst>
                </a:gridCol>
                <a:gridCol w="1026254">
                  <a:extLst>
                    <a:ext uri="{9D8B030D-6E8A-4147-A177-3AD203B41FA5}">
                      <a16:colId xmlns:a16="http://schemas.microsoft.com/office/drawing/2014/main" val="3784153845"/>
                    </a:ext>
                  </a:extLst>
                </a:gridCol>
                <a:gridCol w="1026254">
                  <a:extLst>
                    <a:ext uri="{9D8B030D-6E8A-4147-A177-3AD203B41FA5}">
                      <a16:colId xmlns:a16="http://schemas.microsoft.com/office/drawing/2014/main" val="4262865176"/>
                    </a:ext>
                  </a:extLst>
                </a:gridCol>
                <a:gridCol w="1026254">
                  <a:extLst>
                    <a:ext uri="{9D8B030D-6E8A-4147-A177-3AD203B41FA5}">
                      <a16:colId xmlns:a16="http://schemas.microsoft.com/office/drawing/2014/main" val="758962455"/>
                    </a:ext>
                  </a:extLst>
                </a:gridCol>
                <a:gridCol w="1026254">
                  <a:extLst>
                    <a:ext uri="{9D8B030D-6E8A-4147-A177-3AD203B41FA5}">
                      <a16:colId xmlns:a16="http://schemas.microsoft.com/office/drawing/2014/main" val="2597123319"/>
                    </a:ext>
                  </a:extLst>
                </a:gridCol>
                <a:gridCol w="1026254">
                  <a:extLst>
                    <a:ext uri="{9D8B030D-6E8A-4147-A177-3AD203B41FA5}">
                      <a16:colId xmlns:a16="http://schemas.microsoft.com/office/drawing/2014/main" val="1517781672"/>
                    </a:ext>
                  </a:extLst>
                </a:gridCol>
                <a:gridCol w="1026254">
                  <a:extLst>
                    <a:ext uri="{9D8B030D-6E8A-4147-A177-3AD203B41FA5}">
                      <a16:colId xmlns:a16="http://schemas.microsoft.com/office/drawing/2014/main" val="2801794051"/>
                    </a:ext>
                  </a:extLst>
                </a:gridCol>
                <a:gridCol w="1340452">
                  <a:extLst>
                    <a:ext uri="{9D8B030D-6E8A-4147-A177-3AD203B41FA5}">
                      <a16:colId xmlns:a16="http://schemas.microsoft.com/office/drawing/2014/main" val="3442350018"/>
                    </a:ext>
                  </a:extLst>
                </a:gridCol>
                <a:gridCol w="1361852">
                  <a:extLst>
                    <a:ext uri="{9D8B030D-6E8A-4147-A177-3AD203B41FA5}">
                      <a16:colId xmlns:a16="http://schemas.microsoft.com/office/drawing/2014/main" val="943353220"/>
                    </a:ext>
                  </a:extLst>
                </a:gridCol>
              </a:tblGrid>
              <a:tr h="516693">
                <a:tc>
                  <a:txBody>
                    <a:bodyPr/>
                    <a:lstStyle/>
                    <a:p>
                      <a:r>
                        <a:rPr lang="en-US" sz="900" dirty="0">
                          <a:latin typeface="Arial" panose="020B0604020202020204" pitchFamily="34" charset="0"/>
                          <a:cs typeface="Arial" panose="020B0604020202020204" pitchFamily="34" charset="0"/>
                        </a:rPr>
                        <a:t>Credit Usage Start Date</a:t>
                      </a:r>
                      <a:endParaRPr lang="en-IN" sz="90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r>
                        <a:rPr lang="en-US" sz="900">
                          <a:latin typeface="Arial" panose="020B0604020202020204" pitchFamily="34" charset="0"/>
                          <a:cs typeface="Arial" panose="020B0604020202020204" pitchFamily="34" charset="0"/>
                        </a:rPr>
                        <a:t>Credit Usage End Date</a:t>
                      </a:r>
                      <a:endParaRPr lang="en-IN" sz="90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r>
                        <a:rPr lang="en-US" sz="900">
                          <a:latin typeface="Arial" panose="020B0604020202020204" pitchFamily="34" charset="0"/>
                          <a:cs typeface="Arial" panose="020B0604020202020204" pitchFamily="34" charset="0"/>
                        </a:rPr>
                        <a:t>Credits Used</a:t>
                      </a:r>
                      <a:endParaRPr lang="en-IN" sz="90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r>
                        <a:rPr lang="en-US" sz="900">
                          <a:latin typeface="Arial" panose="020B0604020202020204" pitchFamily="34" charset="0"/>
                          <a:cs typeface="Arial" panose="020B0604020202020204" pitchFamily="34" charset="0"/>
                        </a:rPr>
                        <a:t>Credit Usage Description</a:t>
                      </a:r>
                      <a:endParaRPr lang="en-IN" sz="90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r>
                        <a:rPr lang="en-US" sz="900" dirty="0">
                          <a:latin typeface="Arial" panose="020B0604020202020204" pitchFamily="34" charset="0"/>
                          <a:cs typeface="Arial" panose="020B0604020202020204" pitchFamily="34" charset="0"/>
                        </a:rPr>
                        <a:t>SKU </a:t>
                      </a:r>
                      <a:endParaRPr lang="en-IN" sz="900" dirty="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r>
                        <a:rPr lang="en-US" sz="900">
                          <a:latin typeface="Arial" panose="020B0604020202020204" pitchFamily="34" charset="0"/>
                          <a:cs typeface="Arial" panose="020B0604020202020204" pitchFamily="34" charset="0"/>
                        </a:rPr>
                        <a:t>Credits requested by</a:t>
                      </a:r>
                      <a:endParaRPr lang="en-IN" sz="90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r>
                        <a:rPr lang="en-US" sz="900">
                          <a:latin typeface="Arial" panose="020B0604020202020204" pitchFamily="34" charset="0"/>
                          <a:cs typeface="Arial" panose="020B0604020202020204" pitchFamily="34" charset="0"/>
                        </a:rPr>
                        <a:t>Price</a:t>
                      </a:r>
                      <a:endParaRPr lang="en-IN" sz="900">
                        <a:latin typeface="Arial" panose="020B0604020202020204" pitchFamily="34" charset="0"/>
                        <a:cs typeface="Arial" panose="020B0604020202020204" pitchFamily="34" charset="0"/>
                      </a:endParaRPr>
                    </a:p>
                  </a:txBody>
                  <a:tcPr>
                    <a:lnB w="12700" cap="flat" cmpd="sng" algn="ctr">
                      <a:solidFill>
                        <a:schemeClr val="tx1"/>
                      </a:solidFill>
                      <a:prstDash val="solid"/>
                      <a:round/>
                      <a:headEnd type="none" w="med" len="med"/>
                      <a:tailEnd type="none" w="med" len="med"/>
                    </a:lnB>
                  </a:tcPr>
                </a:tc>
                <a:tc>
                  <a:txBody>
                    <a:bodyPr/>
                    <a:lstStyle/>
                    <a:p>
                      <a:r>
                        <a:rPr lang="en-US" sz="900">
                          <a:latin typeface="Arial" panose="020B0604020202020204" pitchFamily="34" charset="0"/>
                          <a:cs typeface="Arial" panose="020B0604020202020204" pitchFamily="34" charset="0"/>
                        </a:rPr>
                        <a:t>Total Price</a:t>
                      </a:r>
                      <a:endParaRPr lang="en-IN" sz="90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926673155"/>
                  </a:ext>
                </a:extLst>
              </a:tr>
              <a:tr h="221440">
                <a:tc>
                  <a:txBody>
                    <a:bodyPr/>
                    <a:lstStyle/>
                    <a:p>
                      <a:endParaRPr lang="en-IN"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36641700"/>
                  </a:ext>
                </a:extLst>
              </a:tr>
              <a:tr h="221440">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368307158"/>
                  </a:ext>
                </a:extLst>
              </a:tr>
              <a:tr h="221440">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48990781"/>
                  </a:ext>
                </a:extLst>
              </a:tr>
              <a:tr h="221440">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544616108"/>
                  </a:ext>
                </a:extLst>
              </a:tr>
              <a:tr h="221440">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534045714"/>
                  </a:ext>
                </a:extLst>
              </a:tr>
              <a:tr h="221440">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606187381"/>
                  </a:ext>
                </a:extLst>
              </a:tr>
              <a:tr h="221440">
                <a:tc gridSpan="8">
                  <a:txBody>
                    <a:bodyPr/>
                    <a:lstStyle/>
                    <a:p>
                      <a:r>
                        <a:rPr lang="en-US" sz="900" dirty="0">
                          <a:solidFill>
                            <a:schemeClr val="bg1"/>
                          </a:solidFill>
                          <a:latin typeface="Arial" panose="020B0604020202020204" pitchFamily="34" charset="0"/>
                          <a:cs typeface="Arial" panose="020B0604020202020204" pitchFamily="34" charset="0"/>
                        </a:rPr>
                        <a:t>Training</a:t>
                      </a:r>
                      <a:endParaRPr lang="en-IN" sz="900" dirty="0">
                        <a:solidFill>
                          <a:schemeClr val="bg1"/>
                        </a:solidFill>
                        <a:latin typeface="Arial" panose="020B0604020202020204" pitchFamily="34" charset="0"/>
                        <a:cs typeface="Arial" panose="020B0604020202020204" pitchFamily="34" charset="0"/>
                      </a:endParaRPr>
                    </a:p>
                  </a:txBody>
                  <a:tcPr>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IN" sz="1200"/>
                    </a:p>
                  </a:txBody>
                  <a:tcPr>
                    <a:solidFill>
                      <a:schemeClr val="tx1"/>
                    </a:solidFill>
                  </a:tcPr>
                </a:tc>
                <a:tc hMerge="1">
                  <a:txBody>
                    <a:bodyPr/>
                    <a:lstStyle/>
                    <a:p>
                      <a:endParaRPr lang="en-IN" sz="1200"/>
                    </a:p>
                  </a:txBody>
                  <a:tcPr>
                    <a:solidFill>
                      <a:schemeClr val="tx1"/>
                    </a:solidFill>
                  </a:tcPr>
                </a:tc>
                <a:tc hMerge="1">
                  <a:txBody>
                    <a:bodyPr/>
                    <a:lstStyle/>
                    <a:p>
                      <a:endParaRPr lang="en-IN" sz="1200"/>
                    </a:p>
                  </a:txBody>
                  <a:tcPr>
                    <a:solidFill>
                      <a:schemeClr val="tx1"/>
                    </a:solidFill>
                  </a:tcPr>
                </a:tc>
                <a:tc hMerge="1">
                  <a:txBody>
                    <a:bodyPr/>
                    <a:lstStyle/>
                    <a:p>
                      <a:endParaRPr lang="en-IN" sz="1200"/>
                    </a:p>
                  </a:txBody>
                  <a:tcPr>
                    <a:solidFill>
                      <a:schemeClr val="tx1"/>
                    </a:solidFill>
                  </a:tcPr>
                </a:tc>
                <a:tc hMerge="1">
                  <a:txBody>
                    <a:bodyPr/>
                    <a:lstStyle/>
                    <a:p>
                      <a:endParaRPr lang="en-IN" sz="1200"/>
                    </a:p>
                  </a:txBody>
                  <a:tcPr>
                    <a:solidFill>
                      <a:schemeClr val="tx1"/>
                    </a:solidFill>
                  </a:tcPr>
                </a:tc>
                <a:tc hMerge="1">
                  <a:txBody>
                    <a:bodyPr/>
                    <a:lstStyle/>
                    <a:p>
                      <a:endParaRPr lang="en-IN" sz="1200"/>
                    </a:p>
                  </a:txBody>
                  <a:tcPr>
                    <a:solidFill>
                      <a:schemeClr val="tx1"/>
                    </a:solidFill>
                  </a:tcPr>
                </a:tc>
                <a:tc hMerge="1">
                  <a:txBody>
                    <a:bodyPr/>
                    <a:lstStyle/>
                    <a:p>
                      <a:endParaRPr lang="en-IN" sz="1200"/>
                    </a:p>
                  </a:txBody>
                  <a:tcPr>
                    <a:lnR w="12700" cap="flat" cmpd="sng" algn="ctr">
                      <a:noFill/>
                      <a:prstDash val="solid"/>
                      <a:round/>
                      <a:headEnd type="none" w="med" len="med"/>
                      <a:tailEnd type="none" w="med" len="med"/>
                    </a:lnR>
                    <a:solidFill>
                      <a:schemeClr val="tx1"/>
                    </a:solidFill>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407854287"/>
                  </a:ext>
                </a:extLst>
              </a:tr>
              <a:tr h="221440">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202207985"/>
                  </a:ext>
                </a:extLst>
              </a:tr>
              <a:tr h="221440">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093822013"/>
                  </a:ext>
                </a:extLst>
              </a:tr>
              <a:tr h="221440">
                <a:tc gridSpan="8">
                  <a:txBody>
                    <a:bodyPr/>
                    <a:lstStyle/>
                    <a:p>
                      <a:r>
                        <a:rPr lang="en-US" sz="900" dirty="0">
                          <a:solidFill>
                            <a:schemeClr val="bg1"/>
                          </a:solidFill>
                          <a:latin typeface="Arial" panose="020B0604020202020204" pitchFamily="34" charset="0"/>
                          <a:cs typeface="Arial" panose="020B0604020202020204" pitchFamily="34" charset="0"/>
                        </a:rPr>
                        <a:t>Travel</a:t>
                      </a:r>
                      <a:endParaRPr lang="en-IN" sz="900" dirty="0">
                        <a:solidFill>
                          <a:schemeClr val="bg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hMerge="1">
                  <a:txBody>
                    <a:bodyPr/>
                    <a:lstStyle/>
                    <a:p>
                      <a:endParaRPr lang="en-IN" sz="12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623"/>
                    </a:solidFill>
                  </a:tcPr>
                </a:tc>
                <a:tc hMerge="1">
                  <a:txBody>
                    <a:bodyPr/>
                    <a:lstStyle/>
                    <a:p>
                      <a:endParaRPr lang="en-IN" sz="12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623"/>
                    </a:solidFill>
                  </a:tcPr>
                </a:tc>
                <a:tc hMerge="1">
                  <a:txBody>
                    <a:bodyPr/>
                    <a:lstStyle/>
                    <a:p>
                      <a:endParaRPr lang="en-IN" sz="12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623"/>
                    </a:solidFill>
                  </a:tcPr>
                </a:tc>
                <a:tc hMerge="1">
                  <a:txBody>
                    <a:bodyPr/>
                    <a:lstStyle/>
                    <a:p>
                      <a:endParaRPr lang="en-IN" sz="12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623"/>
                    </a:solidFill>
                  </a:tcPr>
                </a:tc>
                <a:tc hMerge="1">
                  <a:txBody>
                    <a:bodyPr/>
                    <a:lstStyle/>
                    <a:p>
                      <a:endParaRPr lang="en-IN" sz="12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623"/>
                    </a:solidFill>
                  </a:tcPr>
                </a:tc>
                <a:tc hMerge="1">
                  <a:txBody>
                    <a:bodyPr/>
                    <a:lstStyle/>
                    <a:p>
                      <a:endParaRPr lang="en-IN" sz="12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623"/>
                    </a:solidFill>
                  </a:tcPr>
                </a:tc>
                <a:tc hMerge="1">
                  <a:txBody>
                    <a:bodyPr/>
                    <a:lstStyle/>
                    <a:p>
                      <a:endParaRPr lang="en-IN" sz="120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623"/>
                    </a:solidFill>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818340394"/>
                  </a:ext>
                </a:extLst>
              </a:tr>
              <a:tr h="221440">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130929984"/>
                  </a:ext>
                </a:extLst>
              </a:tr>
              <a:tr h="221440">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00261879"/>
                  </a:ext>
                </a:extLst>
              </a:tr>
              <a:tr h="224159">
                <a:tc>
                  <a:txBody>
                    <a:bodyPr/>
                    <a:lstStyle/>
                    <a:p>
                      <a:endParaRPr lang="en-IN" sz="900">
                        <a:latin typeface="Arial" panose="020B0604020202020204" pitchFamily="34" charset="0"/>
                        <a:cs typeface="Arial" panose="020B0604020202020204" pitchFamily="34" charset="0"/>
                      </a:endParaRPr>
                    </a:p>
                  </a:txBody>
                  <a:tcPr>
                    <a:lnL w="12700" cmpd="sng">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en-US" sz="900" dirty="0">
                          <a:solidFill>
                            <a:schemeClr val="bg1"/>
                          </a:solidFill>
                          <a:latin typeface="Arial" panose="020B0604020202020204" pitchFamily="34" charset="0"/>
                          <a:cs typeface="Arial" panose="020B0604020202020204" pitchFamily="34" charset="0"/>
                        </a:rPr>
                        <a:t>Credit Usage Total</a:t>
                      </a:r>
                      <a:endParaRPr lang="en-IN" sz="900" dirty="0">
                        <a:solidFill>
                          <a:schemeClr val="bg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tx2"/>
                    </a:solidFill>
                  </a:tcPr>
                </a:tc>
                <a:extLst>
                  <a:ext uri="{0D108BD9-81ED-4DB2-BD59-A6C34878D82A}">
                    <a16:rowId xmlns:a16="http://schemas.microsoft.com/office/drawing/2014/main" val="2029954588"/>
                  </a:ext>
                </a:extLst>
              </a:tr>
              <a:tr h="221440">
                <a:tc>
                  <a:txBody>
                    <a:bodyPr/>
                    <a:lstStyle/>
                    <a:p>
                      <a:endParaRPr lang="en-IN" sz="900">
                        <a:latin typeface="Arial" panose="020B0604020202020204" pitchFamily="34" charset="0"/>
                        <a:cs typeface="Arial" panose="020B0604020202020204" pitchFamily="34" charset="0"/>
                      </a:endParaRPr>
                    </a:p>
                  </a:txBody>
                  <a:tcPr>
                    <a:lnL w="12700" cmpd="sng">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r>
                        <a:rPr lang="en-US" sz="900">
                          <a:latin typeface="Arial" panose="020B0604020202020204" pitchFamily="34" charset="0"/>
                          <a:cs typeface="Arial" panose="020B0604020202020204" pitchFamily="34" charset="0"/>
                        </a:rPr>
                        <a:t>Credits Used</a:t>
                      </a:r>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993129826"/>
                  </a:ext>
                </a:extLst>
              </a:tr>
              <a:tr h="221440">
                <a:tc>
                  <a:txBody>
                    <a:bodyPr/>
                    <a:lstStyle/>
                    <a:p>
                      <a:endParaRPr lang="en-IN" sz="900">
                        <a:latin typeface="Arial" panose="020B0604020202020204" pitchFamily="34" charset="0"/>
                        <a:cs typeface="Arial" panose="020B0604020202020204" pitchFamily="34" charset="0"/>
                      </a:endParaRPr>
                    </a:p>
                  </a:txBody>
                  <a:tcPr>
                    <a:lnL w="12700" cmpd="sng">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r>
                        <a:rPr lang="en-US" sz="900">
                          <a:latin typeface="Arial" panose="020B0604020202020204" pitchFamily="34" charset="0"/>
                          <a:cs typeface="Arial" panose="020B0604020202020204" pitchFamily="34" charset="0"/>
                        </a:rPr>
                        <a:t>ESP remaining day</a:t>
                      </a:r>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74305847"/>
                  </a:ext>
                </a:extLst>
              </a:tr>
              <a:tr h="221440">
                <a:tc>
                  <a:txBody>
                    <a:bodyPr/>
                    <a:lstStyle/>
                    <a:p>
                      <a:endParaRPr lang="en-IN" sz="900">
                        <a:latin typeface="Arial" panose="020B0604020202020204" pitchFamily="34" charset="0"/>
                        <a:cs typeface="Arial" panose="020B0604020202020204" pitchFamily="34" charset="0"/>
                      </a:endParaRPr>
                    </a:p>
                  </a:txBody>
                  <a:tcPr>
                    <a:lnL w="12700" cmpd="sng">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r>
                        <a:rPr lang="en-US" sz="900">
                          <a:latin typeface="Arial" panose="020B0604020202020204" pitchFamily="34" charset="0"/>
                          <a:cs typeface="Arial" panose="020B0604020202020204" pitchFamily="34" charset="0"/>
                        </a:rPr>
                        <a:t>Starting credits</a:t>
                      </a:r>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289753573"/>
                  </a:ext>
                </a:extLst>
              </a:tr>
              <a:tr h="221440">
                <a:tc>
                  <a:txBody>
                    <a:bodyPr/>
                    <a:lstStyle/>
                    <a:p>
                      <a:endParaRPr lang="en-IN" sz="900">
                        <a:latin typeface="Arial" panose="020B0604020202020204" pitchFamily="34" charset="0"/>
                        <a:cs typeface="Arial" panose="020B0604020202020204" pitchFamily="34" charset="0"/>
                      </a:endParaRPr>
                    </a:p>
                  </a:txBody>
                  <a:tcPr>
                    <a:lnL w="12700" cmpd="sng">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r>
                        <a:rPr lang="en-US" sz="900">
                          <a:latin typeface="Arial" panose="020B0604020202020204" pitchFamily="34" charset="0"/>
                          <a:cs typeface="Arial" panose="020B0604020202020204" pitchFamily="34" charset="0"/>
                        </a:rPr>
                        <a:t>Used credits</a:t>
                      </a:r>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636748791"/>
                  </a:ext>
                </a:extLst>
              </a:tr>
              <a:tr h="221440">
                <a:tc>
                  <a:txBody>
                    <a:bodyPr/>
                    <a:lstStyle/>
                    <a:p>
                      <a:endParaRPr lang="en-IN" sz="900">
                        <a:latin typeface="Arial" panose="020B0604020202020204" pitchFamily="34" charset="0"/>
                        <a:cs typeface="Arial" panose="020B0604020202020204" pitchFamily="34" charset="0"/>
                      </a:endParaRPr>
                    </a:p>
                  </a:txBody>
                  <a:tcPr>
                    <a:lnL w="12700" cmpd="sng">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dirty="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a:noFill/>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endParaRPr lang="en-IN" sz="900">
                        <a:latin typeface="Arial" panose="020B0604020202020204" pitchFamily="34" charset="0"/>
                        <a:cs typeface="Arial" panose="020B0604020202020204" pitchFamily="34" charset="0"/>
                      </a:endParaRPr>
                    </a:p>
                  </a:txBody>
                  <a:tcPr>
                    <a:lnL>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alpha val="0"/>
                      </a:schemeClr>
                    </a:solidFill>
                  </a:tcPr>
                </a:tc>
                <a:tc>
                  <a:txBody>
                    <a:bodyPr/>
                    <a:lstStyle/>
                    <a:p>
                      <a:r>
                        <a:rPr lang="en-US" sz="900">
                          <a:latin typeface="Arial" panose="020B0604020202020204" pitchFamily="34" charset="0"/>
                          <a:cs typeface="Arial" panose="020B0604020202020204" pitchFamily="34" charset="0"/>
                        </a:rPr>
                        <a:t>Remaining credits</a:t>
                      </a:r>
                      <a:endParaRPr lang="en-IN" sz="90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IN" sz="9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40863898"/>
                  </a:ext>
                </a:extLst>
              </a:tr>
            </a:tbl>
          </a:graphicData>
        </a:graphic>
      </p:graphicFrame>
    </p:spTree>
    <p:custDataLst>
      <p:tags r:id="rId1"/>
    </p:custDataLst>
    <p:extLst>
      <p:ext uri="{BB962C8B-B14F-4D97-AF65-F5344CB8AC3E}">
        <p14:creationId xmlns:p14="http://schemas.microsoft.com/office/powerpoint/2010/main" val="1339461902"/>
      </p:ext>
    </p:extLst>
  </p:cSld>
  <p:clrMapOvr>
    <a:masterClrMapping/>
  </p:clrMapOvr>
  <p:transition spd="med">
    <p:fade/>
  </p:transition>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RuFLToih"/>
  <p:tag name="ARTICULATE_SLIDE_THUMBNAIL_REFRESH" val="1"/>
  <p:tag name="ARTICULATE_DESIGN_ID_COMMVAULT TEMPLATE" val="5cdHyytn"/>
  <p:tag name="ARTICULATE_PROJECT_OPEN" val="0"/>
  <p:tag name="ARTICULATE_SLIDE_COUNT" val="5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ommvault Template">
  <a:themeElements>
    <a:clrScheme name="Custom 3">
      <a:dk1>
        <a:srgbClr val="000000"/>
      </a:dk1>
      <a:lt1>
        <a:srgbClr val="FFFFFF"/>
      </a:lt1>
      <a:dk2>
        <a:srgbClr val="0B2E44"/>
      </a:dk2>
      <a:lt2>
        <a:srgbClr val="DDE5ED"/>
      </a:lt2>
      <a:accent1>
        <a:srgbClr val="0047BB"/>
      </a:accent1>
      <a:accent2>
        <a:srgbClr val="FF4969"/>
      </a:accent2>
      <a:accent3>
        <a:srgbClr val="0B2E44"/>
      </a:accent3>
      <a:accent4>
        <a:srgbClr val="00B2A9"/>
      </a:accent4>
      <a:accent5>
        <a:srgbClr val="DDE5ED"/>
      </a:accent5>
      <a:accent6>
        <a:srgbClr val="FFCE6C"/>
      </a:accent6>
      <a:hlink>
        <a:srgbClr val="FF4969"/>
      </a:hlink>
      <a:folHlink>
        <a:srgbClr val="33058D"/>
      </a:folHlink>
    </a:clrScheme>
    <a:fontScheme name="Commvault">
      <a:majorFont>
        <a:latin typeface="DM Serif Display"/>
        <a:ea typeface=""/>
        <a:cs typeface=""/>
      </a:majorFont>
      <a:minorFont>
        <a:latin typeface="DM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12700">
          <a:noFill/>
        </a:ln>
      </a:spPr>
      <a:bodyPr lIns="0" tIns="0" rIns="0" bIns="0" rtlCol="0" anchor="ctr"/>
      <a:lstStyle>
        <a:defPPr algn="ctr">
          <a:defRPr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2"/>
          </a:solidFill>
          <a:tailEnd type="none"/>
        </a:ln>
      </a:spPr>
      <a:bodyPr/>
      <a:lstStyle/>
      <a:style>
        <a:lnRef idx="1">
          <a:schemeClr val="accent1"/>
        </a:lnRef>
        <a:fillRef idx="0">
          <a:schemeClr val="accent1"/>
        </a:fillRef>
        <a:effectRef idx="0">
          <a:schemeClr val="accent1"/>
        </a:effectRef>
        <a:fontRef idx="minor">
          <a:schemeClr val="tx1"/>
        </a:fontRef>
      </a:style>
    </a:lnDef>
    <a:txDef>
      <a:spPr/>
      <a:bodyPr wrap="square" rtlCol="0">
        <a:spAutoFit/>
      </a:bodyPr>
      <a:lstStyle>
        <a:defPPr marL="0" indent="0" algn="l">
          <a:spcAft>
            <a:spcPts val="800"/>
          </a:spcAft>
          <a:buNone/>
          <a:defRPr sz="2000" dirty="0" err="1" smtClean="0">
            <a:solidFill>
              <a:srgbClr val="4F697B"/>
            </a:solidFill>
            <a:ea typeface="Open Sans" panose="020B0606030504020204" pitchFamily="34" charset="0"/>
            <a:cs typeface="Open Sans" panose="020B0606030504020204" pitchFamily="34" charset="0"/>
          </a:defRPr>
        </a:defPPr>
      </a:lstStyle>
    </a:txDef>
  </a:objectDefaults>
  <a:extraClrSchemeLst/>
  <a:extLst>
    <a:ext uri="{05A4C25C-085E-4340-85A3-A5531E510DB2}">
      <thm15:themeFamily xmlns:thm15="http://schemas.microsoft.com/office/thememl/2012/main" name="FY20_PPTTemplate_NewBrand v1.7" id="{98258916-282A-4CE6-9536-B1D07B7E3580}" vid="{408EC0AA-9297-4F23-8A85-F371D81A0C9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3">
    <a:dk1>
      <a:srgbClr val="000000"/>
    </a:dk1>
    <a:lt1>
      <a:srgbClr val="FFFFFF"/>
    </a:lt1>
    <a:dk2>
      <a:srgbClr val="0B2E44"/>
    </a:dk2>
    <a:lt2>
      <a:srgbClr val="DDE5ED"/>
    </a:lt2>
    <a:accent1>
      <a:srgbClr val="0047BB"/>
    </a:accent1>
    <a:accent2>
      <a:srgbClr val="FF4969"/>
    </a:accent2>
    <a:accent3>
      <a:srgbClr val="0B2E44"/>
    </a:accent3>
    <a:accent4>
      <a:srgbClr val="00B2A9"/>
    </a:accent4>
    <a:accent5>
      <a:srgbClr val="DDE5ED"/>
    </a:accent5>
    <a:accent6>
      <a:srgbClr val="FFCE6C"/>
    </a:accent6>
    <a:hlink>
      <a:srgbClr val="FF4969"/>
    </a:hlink>
    <a:folHlink>
      <a:srgbClr val="33058D"/>
    </a:folHlink>
  </a:clrScheme>
  <a:fontScheme name="Commvault">
    <a:majorFont>
      <a:latin typeface="DM Serif Display"/>
      <a:ea typeface=""/>
      <a:cs typeface=""/>
    </a:majorFont>
    <a:minorFont>
      <a:latin typeface="DM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Custom 3">
    <a:dk1>
      <a:srgbClr val="000000"/>
    </a:dk1>
    <a:lt1>
      <a:srgbClr val="FFFFFF"/>
    </a:lt1>
    <a:dk2>
      <a:srgbClr val="0B2E44"/>
    </a:dk2>
    <a:lt2>
      <a:srgbClr val="DDE5ED"/>
    </a:lt2>
    <a:accent1>
      <a:srgbClr val="0047BB"/>
    </a:accent1>
    <a:accent2>
      <a:srgbClr val="FF4969"/>
    </a:accent2>
    <a:accent3>
      <a:srgbClr val="0B2E44"/>
    </a:accent3>
    <a:accent4>
      <a:srgbClr val="00B2A9"/>
    </a:accent4>
    <a:accent5>
      <a:srgbClr val="DDE5ED"/>
    </a:accent5>
    <a:accent6>
      <a:srgbClr val="FFCE6C"/>
    </a:accent6>
    <a:hlink>
      <a:srgbClr val="FF4969"/>
    </a:hlink>
    <a:folHlink>
      <a:srgbClr val="33058D"/>
    </a:folHlink>
  </a:clrScheme>
  <a:fontScheme name="Commvault">
    <a:majorFont>
      <a:latin typeface="DM Serif Display"/>
      <a:ea typeface=""/>
      <a:cs typeface=""/>
    </a:majorFont>
    <a:minorFont>
      <a:latin typeface="DM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Custom 3">
    <a:dk1>
      <a:srgbClr val="000000"/>
    </a:dk1>
    <a:lt1>
      <a:srgbClr val="FFFFFF"/>
    </a:lt1>
    <a:dk2>
      <a:srgbClr val="0B2E44"/>
    </a:dk2>
    <a:lt2>
      <a:srgbClr val="DDE5ED"/>
    </a:lt2>
    <a:accent1>
      <a:srgbClr val="0047BB"/>
    </a:accent1>
    <a:accent2>
      <a:srgbClr val="FF4969"/>
    </a:accent2>
    <a:accent3>
      <a:srgbClr val="0B2E44"/>
    </a:accent3>
    <a:accent4>
      <a:srgbClr val="00B2A9"/>
    </a:accent4>
    <a:accent5>
      <a:srgbClr val="DDE5ED"/>
    </a:accent5>
    <a:accent6>
      <a:srgbClr val="FFCE6C"/>
    </a:accent6>
    <a:hlink>
      <a:srgbClr val="FF4969"/>
    </a:hlink>
    <a:folHlink>
      <a:srgbClr val="33058D"/>
    </a:folHlink>
  </a:clrScheme>
  <a:fontScheme name="Commvault">
    <a:majorFont>
      <a:latin typeface="DM Serif Display"/>
      <a:ea typeface=""/>
      <a:cs typeface=""/>
    </a:majorFont>
    <a:minorFont>
      <a:latin typeface="DM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Custom 3">
    <a:dk1>
      <a:srgbClr val="000000"/>
    </a:dk1>
    <a:lt1>
      <a:srgbClr val="FFFFFF"/>
    </a:lt1>
    <a:dk2>
      <a:srgbClr val="0B2E44"/>
    </a:dk2>
    <a:lt2>
      <a:srgbClr val="DDE5ED"/>
    </a:lt2>
    <a:accent1>
      <a:srgbClr val="0047BB"/>
    </a:accent1>
    <a:accent2>
      <a:srgbClr val="FF4969"/>
    </a:accent2>
    <a:accent3>
      <a:srgbClr val="0B2E44"/>
    </a:accent3>
    <a:accent4>
      <a:srgbClr val="00B2A9"/>
    </a:accent4>
    <a:accent5>
      <a:srgbClr val="DDE5ED"/>
    </a:accent5>
    <a:accent6>
      <a:srgbClr val="FFCE6C"/>
    </a:accent6>
    <a:hlink>
      <a:srgbClr val="FF4969"/>
    </a:hlink>
    <a:folHlink>
      <a:srgbClr val="33058D"/>
    </a:folHlink>
  </a:clrScheme>
  <a:fontScheme name="Commvault">
    <a:majorFont>
      <a:latin typeface="DM Serif Display"/>
      <a:ea typeface=""/>
      <a:cs typeface=""/>
    </a:majorFont>
    <a:minorFont>
      <a:latin typeface="DM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Custom 3">
    <a:dk1>
      <a:srgbClr val="000000"/>
    </a:dk1>
    <a:lt1>
      <a:srgbClr val="FFFFFF"/>
    </a:lt1>
    <a:dk2>
      <a:srgbClr val="0B2E44"/>
    </a:dk2>
    <a:lt2>
      <a:srgbClr val="DDE5ED"/>
    </a:lt2>
    <a:accent1>
      <a:srgbClr val="0047BB"/>
    </a:accent1>
    <a:accent2>
      <a:srgbClr val="FF4969"/>
    </a:accent2>
    <a:accent3>
      <a:srgbClr val="0B2E44"/>
    </a:accent3>
    <a:accent4>
      <a:srgbClr val="00B2A9"/>
    </a:accent4>
    <a:accent5>
      <a:srgbClr val="DDE5ED"/>
    </a:accent5>
    <a:accent6>
      <a:srgbClr val="FFCE6C"/>
    </a:accent6>
    <a:hlink>
      <a:srgbClr val="FF4969"/>
    </a:hlink>
    <a:folHlink>
      <a:srgbClr val="33058D"/>
    </a:folHlink>
  </a:clrScheme>
  <a:fontScheme name="Commvault">
    <a:majorFont>
      <a:latin typeface="DM Serif Display"/>
      <a:ea typeface=""/>
      <a:cs typeface=""/>
    </a:majorFont>
    <a:minorFont>
      <a:latin typeface="DM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A02517D6315B942B7A07DCBDE6274C8" ma:contentTypeVersion="6" ma:contentTypeDescription="Create a new document." ma:contentTypeScope="" ma:versionID="e24d2da87199020d07565252de97879e">
  <xsd:schema xmlns:xsd="http://www.w3.org/2001/XMLSchema" xmlns:xs="http://www.w3.org/2001/XMLSchema" xmlns:p="http://schemas.microsoft.com/office/2006/metadata/properties" xmlns:ns2="bb1a5cd1-48ea-4894-b0e4-82598526a29e" targetNamespace="http://schemas.microsoft.com/office/2006/metadata/properties" ma:root="true" ma:fieldsID="78324628bb8e55a27734422c86ca44e0" ns2:_="">
    <xsd:import namespace="bb1a5cd1-48ea-4894-b0e4-82598526a29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1a5cd1-48ea-4894-b0e4-82598526a2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63085C4-6728-43A8-B7D2-8C37FC1B53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1a5cd1-48ea-4894-b0e4-82598526a2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ACBC777-3A38-4597-BC67-066A3D48B619}">
  <ds:schemaRefs>
    <ds:schemaRef ds:uri="http://schemas.microsoft.com/sharepoint/v3/contenttype/forms"/>
  </ds:schemaRefs>
</ds:datastoreItem>
</file>

<file path=customXml/itemProps3.xml><?xml version="1.0" encoding="utf-8"?>
<ds:datastoreItem xmlns:ds="http://schemas.openxmlformats.org/officeDocument/2006/customXml" ds:itemID="{1A4BCF7C-DEAD-4649-A543-E12791512EC5}">
  <ds:schemaRefs>
    <ds:schemaRef ds:uri="bb1a5cd1-48ea-4894-b0e4-82598526a29e"/>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blank</Template>
  <TotalTime>1285</TotalTime>
  <Words>2356</Words>
  <Application>Microsoft Office PowerPoint</Application>
  <PresentationFormat>Widescreen</PresentationFormat>
  <Paragraphs>398</Paragraphs>
  <Slides>47</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47</vt:i4>
      </vt:variant>
    </vt:vector>
  </HeadingPairs>
  <TitlesOfParts>
    <vt:vector size="53" baseType="lpstr">
      <vt:lpstr>Arial</vt:lpstr>
      <vt:lpstr>Wingdings</vt:lpstr>
      <vt:lpstr>DM Serif Display</vt:lpstr>
      <vt:lpstr>DM Sans</vt:lpstr>
      <vt:lpstr>Calibri</vt:lpstr>
      <vt:lpstr>Commvault Template</vt:lpstr>
      <vt:lpstr>Enterprise Support Program  ${Quarter1} </vt:lpstr>
      <vt:lpstr>Introductions  &amp; Highlights</vt:lpstr>
      <vt:lpstr>Contacts List</vt:lpstr>
      <vt:lpstr>PowerPoint Presentation</vt:lpstr>
      <vt:lpstr>Commvault Projects</vt:lpstr>
      <vt:lpstr>Commvault Projects</vt:lpstr>
      <vt:lpstr>Project Roadmap 2019</vt:lpstr>
      <vt:lpstr>ESP Tasks – Quarterly Highlights</vt:lpstr>
      <vt:lpstr>ESP Tasks – Quarterly Highlights</vt:lpstr>
      <vt:lpstr>Enterprise Support Customer Metrics</vt:lpstr>
      <vt:lpstr>Environment Health</vt:lpstr>
      <vt:lpstr>Support Metrics</vt:lpstr>
      <vt:lpstr>Enterprise Support Highlights</vt:lpstr>
      <vt:lpstr>Enterprise Support Highlights</vt:lpstr>
      <vt:lpstr>Enterprise Support Highlights</vt:lpstr>
      <vt:lpstr>Job Success &amp; License Usage</vt:lpstr>
      <vt:lpstr>Job Success – Historic Trend</vt:lpstr>
      <vt:lpstr>Job Success – Historic Trend</vt:lpstr>
      <vt:lpstr>Job Success Rate</vt:lpstr>
      <vt:lpstr>Peak Capacity Usage by Agent</vt:lpstr>
      <vt:lpstr>Peak Capacity Usage by Agent</vt:lpstr>
      <vt:lpstr>License Usage</vt:lpstr>
      <vt:lpstr>License Usage by Capacity</vt:lpstr>
      <vt:lpstr>Incidents Trending</vt:lpstr>
      <vt:lpstr>Incidents Trending – Year Over Year</vt:lpstr>
      <vt:lpstr>Incidents by Commcell</vt:lpstr>
      <vt:lpstr>Incidents per Contact</vt:lpstr>
      <vt:lpstr>Incidents Escalated to Development</vt:lpstr>
      <vt:lpstr>Modification Requests</vt:lpstr>
      <vt:lpstr>Modification Requests</vt:lpstr>
      <vt:lpstr>Recommendations</vt:lpstr>
      <vt:lpstr>Recommendations</vt:lpstr>
      <vt:lpstr>Training and Skills</vt:lpstr>
      <vt:lpstr>Open Discussion</vt:lpstr>
      <vt:lpstr>PowerPoint Presentation</vt:lpstr>
      <vt:lpstr>PowerPoint Presentation</vt:lpstr>
      <vt:lpstr>Appendix</vt:lpstr>
      <vt:lpstr>Service Level Agreements</vt:lpstr>
      <vt:lpstr>ESP Weekend Process</vt:lpstr>
      <vt:lpstr>Support Engineer: Out of Office</vt:lpstr>
      <vt:lpstr>ECC Monitoring</vt:lpstr>
      <vt:lpstr>PowerPoint Presentation</vt:lpstr>
      <vt:lpstr>Environmental Tracked Metrics</vt:lpstr>
      <vt:lpstr>Health Report Summary</vt:lpstr>
      <vt:lpstr>Health Report Summary</vt:lpstr>
      <vt:lpstr>Health Report Summary</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Quarterly Business Review</dc:title>
  <dc:creator>Jay Trivedi</dc:creator>
  <cp:lastModifiedBy>Nikhith Birru</cp:lastModifiedBy>
  <cp:revision>212</cp:revision>
  <cp:lastPrinted>2019-06-28T15:48:13Z</cp:lastPrinted>
  <dcterms:created xsi:type="dcterms:W3CDTF">2019-09-19T18:22:45Z</dcterms:created>
  <dcterms:modified xsi:type="dcterms:W3CDTF">2020-09-27T17:05:57Z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0x0101003A02517D6315B942B7A07DCBDE6274C8</vt:lpwstr>
  </property>
  <property fmtid="{D5CDD505-2E9C-101B-9397-08002B2CF9AE}" pid="3" name="ArticulateGUID">
    <vt:lpwstr>5B89A30D-DABB-4B0D-A230-C62E4B517DE5</vt:lpwstr>
  </property>
  <property fmtid="{D5CDD505-2E9C-101B-9397-08002B2CF9AE}" pid="4" name="ArticulatePath">
    <vt:lpwstr>https://brightcarbon.sharepoint.com/sites/Intranet/Projects/QRST/RocketAir/ROCK 3961 Commvault PowerPoint Template 01_AH</vt:lpwstr>
  </property>
</Properties>
</file>