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charts/chart5.xml" ContentType="application/vnd.openxmlformats-officedocument.drawingml.chart+xml"/>
  <Override PartName="/ppt/theme/themeOverride2.xml" ContentType="application/vnd.openxmlformats-officedocument.themeOverride+xml"/>
  <Override PartName="/ppt/charts/chart6.xml" ContentType="application/vnd.openxmlformats-officedocument.drawingml.chart+xml"/>
  <Override PartName="/ppt/charts/style3.xml" ContentType="application/vnd.ms-office.chartstyle+xml"/>
  <Override PartName="/ppt/charts/colors3.xml" ContentType="application/vnd.ms-office.chartcolorstyle+xml"/>
  <Override PartName="/ppt/charts/chart7.xml" ContentType="application/vnd.openxmlformats-officedocument.drawingml.chart+xml"/>
  <Override PartName="/ppt/charts/style4.xml" ContentType="application/vnd.ms-office.chartstyle+xml"/>
  <Override PartName="/ppt/charts/colors4.xml" ContentType="application/vnd.ms-office.chartcolorstyle+xml"/>
  <Override PartName="/ppt/charts/chart8.xml" ContentType="application/vnd.openxmlformats-officedocument.drawingml.chart+xml"/>
  <Override PartName="/ppt/charts/style5.xml" ContentType="application/vnd.ms-office.chartstyle+xml"/>
  <Override PartName="/ppt/charts/colors5.xml" ContentType="application/vnd.ms-office.chartcolorstyle+xml"/>
  <Override PartName="/ppt/charts/chart9.xml" ContentType="application/vnd.openxmlformats-officedocument.drawingml.chart+xml"/>
  <Override PartName="/ppt/charts/style6.xml" ContentType="application/vnd.ms-office.chartstyle+xml"/>
  <Override PartName="/ppt/charts/colors6.xml" ContentType="application/vnd.ms-office.chartcolorstyle+xml"/>
  <Override PartName="/ppt/charts/chart10.xml" ContentType="application/vnd.openxmlformats-officedocument.drawingml.chart+xml"/>
  <Override PartName="/ppt/charts/style7.xml" ContentType="application/vnd.ms-office.chartstyle+xml"/>
  <Override PartName="/ppt/charts/colors7.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1.xml" ContentType="application/vnd.openxmlformats-officedocument.drawingml.chart+xml"/>
  <Override PartName="/ppt/theme/themeOverride3.xml" ContentType="application/vnd.openxmlformats-officedocument.themeOverride+xml"/>
  <Override PartName="/ppt/charts/chart12.xml" ContentType="application/vnd.openxmlformats-officedocument.drawingml.chart+xml"/>
  <Override PartName="/ppt/theme/themeOverride4.xml" ContentType="application/vnd.openxmlformats-officedocument.themeOverride+xml"/>
  <Override PartName="/ppt/charts/chart13.xml" ContentType="application/vnd.openxmlformats-officedocument.drawingml.chart+xml"/>
  <Override PartName="/ppt/theme/themeOverride5.xml" ContentType="application/vnd.openxmlformats-officedocument.themeOverride+xml"/>
  <Override PartName="/ppt/charts/chart14.xml" ContentType="application/vnd.openxmlformats-officedocument.drawingml.chart+xml"/>
  <Override PartName="/ppt/charts/chart15.xml" ContentType="application/vnd.openxmlformats-officedocument.drawingml.chart+xml"/>
  <Override PartName="/ppt/theme/themeOverride6.xml" ContentType="application/vnd.openxmlformats-officedocument.themeOverride+xml"/>
  <Override PartName="/ppt/charts/chart16.xml" ContentType="application/vnd.openxmlformats-officedocument.drawingml.chart+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autoCompressPictures="0">
  <p:sldMasterIdLst>
    <p:sldMasterId id="2147483648" r:id="rId4"/>
  </p:sldMasterIdLst>
  <p:notesMasterIdLst>
    <p:notesMasterId r:id="rId27"/>
  </p:notesMasterIdLst>
  <p:handoutMasterIdLst>
    <p:handoutMasterId r:id="rId28"/>
  </p:handoutMasterIdLst>
  <p:sldIdLst>
    <p:sldId id="319" r:id="rId5"/>
    <p:sldId id="415" r:id="rId6"/>
    <p:sldId id="416" r:id="rId7"/>
    <p:sldId id="417" r:id="rId8"/>
    <p:sldId id="376" r:id="rId9"/>
    <p:sldId id="418" r:id="rId10"/>
    <p:sldId id="708" r:id="rId11"/>
    <p:sldId id="721" r:id="rId12"/>
    <p:sldId id="709" r:id="rId13"/>
    <p:sldId id="710" r:id="rId14"/>
    <p:sldId id="711" r:id="rId15"/>
    <p:sldId id="712" r:id="rId16"/>
    <p:sldId id="713" r:id="rId17"/>
    <p:sldId id="714" r:id="rId18"/>
    <p:sldId id="715" r:id="rId19"/>
    <p:sldId id="716" r:id="rId20"/>
    <p:sldId id="717" r:id="rId21"/>
    <p:sldId id="718" r:id="rId22"/>
    <p:sldId id="720" r:id="rId23"/>
    <p:sldId id="719" r:id="rId24"/>
    <p:sldId id="371" r:id="rId25"/>
    <p:sldId id="413" r:id="rId26"/>
  </p:sldIdLst>
  <p:sldSz cx="12192000" cy="6858000"/>
  <p:notesSz cx="6858000" cy="9144000"/>
  <p:embeddedFontLst>
    <p:embeddedFont>
      <p:font typeface="Calibri" panose="020F0502020204030204" pitchFamily="34" charset="0"/>
      <p:regular r:id="rId29"/>
      <p:bold r:id="rId30"/>
      <p:italic r:id="rId31"/>
      <p:boldItalic r:id="rId32"/>
    </p:embeddedFont>
    <p:embeddedFont>
      <p:font typeface="DM Sans" pitchFamily="2" charset="0"/>
      <p:regular r:id="rId33"/>
      <p:bold r:id="rId34"/>
      <p:italic r:id="rId35"/>
      <p:boldItalic r:id="rId36"/>
    </p:embeddedFont>
    <p:embeddedFont>
      <p:font typeface="DM Serif Display" pitchFamily="2" charset="0"/>
      <p:regular r:id="rId37"/>
      <p:italic r:id="rId38"/>
    </p:embeddedFont>
  </p:embeddedFontLst>
  <p:custDataLst>
    <p:tags r:id="rId39"/>
  </p:custDataLst>
  <p:defaultTextStyle>
    <a:defPPr>
      <a:defRPr lang="en-US"/>
    </a:defPPr>
    <a:lvl1pPr algn="l" rtl="0" eaLnBrk="0" fontAlgn="base" hangingPunct="0">
      <a:spcBef>
        <a:spcPct val="0"/>
      </a:spcBef>
      <a:spcAft>
        <a:spcPct val="0"/>
      </a:spcAft>
      <a:defRPr kern="1200">
        <a:solidFill>
          <a:schemeClr val="tx1"/>
        </a:solidFill>
        <a:latin typeface="DM Sans" pitchFamily="2" charset="0"/>
        <a:ea typeface="+mn-ea"/>
        <a:cs typeface="+mn-cs"/>
      </a:defRPr>
    </a:lvl1pPr>
    <a:lvl2pPr marL="457200" algn="l" rtl="0" eaLnBrk="0" fontAlgn="base" hangingPunct="0">
      <a:spcBef>
        <a:spcPct val="0"/>
      </a:spcBef>
      <a:spcAft>
        <a:spcPct val="0"/>
      </a:spcAft>
      <a:defRPr kern="1200">
        <a:solidFill>
          <a:schemeClr val="tx1"/>
        </a:solidFill>
        <a:latin typeface="DM Sans" pitchFamily="2" charset="0"/>
        <a:ea typeface="+mn-ea"/>
        <a:cs typeface="+mn-cs"/>
      </a:defRPr>
    </a:lvl2pPr>
    <a:lvl3pPr marL="914400" algn="l" rtl="0" eaLnBrk="0" fontAlgn="base" hangingPunct="0">
      <a:spcBef>
        <a:spcPct val="0"/>
      </a:spcBef>
      <a:spcAft>
        <a:spcPct val="0"/>
      </a:spcAft>
      <a:defRPr kern="1200">
        <a:solidFill>
          <a:schemeClr val="tx1"/>
        </a:solidFill>
        <a:latin typeface="DM Sans" pitchFamily="2" charset="0"/>
        <a:ea typeface="+mn-ea"/>
        <a:cs typeface="+mn-cs"/>
      </a:defRPr>
    </a:lvl3pPr>
    <a:lvl4pPr marL="1371600" algn="l" rtl="0" eaLnBrk="0" fontAlgn="base" hangingPunct="0">
      <a:spcBef>
        <a:spcPct val="0"/>
      </a:spcBef>
      <a:spcAft>
        <a:spcPct val="0"/>
      </a:spcAft>
      <a:defRPr kern="1200">
        <a:solidFill>
          <a:schemeClr val="tx1"/>
        </a:solidFill>
        <a:latin typeface="DM Sans" pitchFamily="2" charset="0"/>
        <a:ea typeface="+mn-ea"/>
        <a:cs typeface="+mn-cs"/>
      </a:defRPr>
    </a:lvl4pPr>
    <a:lvl5pPr marL="1828800" algn="l" rtl="0" eaLnBrk="0" fontAlgn="base" hangingPunct="0">
      <a:spcBef>
        <a:spcPct val="0"/>
      </a:spcBef>
      <a:spcAft>
        <a:spcPct val="0"/>
      </a:spcAft>
      <a:defRPr kern="1200">
        <a:solidFill>
          <a:schemeClr val="tx1"/>
        </a:solidFill>
        <a:latin typeface="DM Sans" pitchFamily="2" charset="0"/>
        <a:ea typeface="+mn-ea"/>
        <a:cs typeface="+mn-cs"/>
      </a:defRPr>
    </a:lvl5pPr>
    <a:lvl6pPr marL="2286000" algn="l" defTabSz="914400" rtl="0" eaLnBrk="1" latinLnBrk="0" hangingPunct="1">
      <a:defRPr kern="1200">
        <a:solidFill>
          <a:schemeClr val="tx1"/>
        </a:solidFill>
        <a:latin typeface="DM Sans" pitchFamily="2" charset="0"/>
        <a:ea typeface="+mn-ea"/>
        <a:cs typeface="+mn-cs"/>
      </a:defRPr>
    </a:lvl6pPr>
    <a:lvl7pPr marL="2743200" algn="l" defTabSz="914400" rtl="0" eaLnBrk="1" latinLnBrk="0" hangingPunct="1">
      <a:defRPr kern="1200">
        <a:solidFill>
          <a:schemeClr val="tx1"/>
        </a:solidFill>
        <a:latin typeface="DM Sans" pitchFamily="2" charset="0"/>
        <a:ea typeface="+mn-ea"/>
        <a:cs typeface="+mn-cs"/>
      </a:defRPr>
    </a:lvl7pPr>
    <a:lvl8pPr marL="3200400" algn="l" defTabSz="914400" rtl="0" eaLnBrk="1" latinLnBrk="0" hangingPunct="1">
      <a:defRPr kern="1200">
        <a:solidFill>
          <a:schemeClr val="tx1"/>
        </a:solidFill>
        <a:latin typeface="DM Sans" pitchFamily="2" charset="0"/>
        <a:ea typeface="+mn-ea"/>
        <a:cs typeface="+mn-cs"/>
      </a:defRPr>
    </a:lvl8pPr>
    <a:lvl9pPr marL="3657600" algn="l" defTabSz="914400" rtl="0" eaLnBrk="1" latinLnBrk="0" hangingPunct="1">
      <a:defRPr kern="1200">
        <a:solidFill>
          <a:schemeClr val="tx1"/>
        </a:solidFill>
        <a:latin typeface="DM Sans" pitchFamily="2" charset="0"/>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ssica Murphy" initials="" lastIdx="1" clrIdx="0"/>
  <p:cmAuthor id="2" name="."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94B3"/>
    <a:srgbClr val="595959"/>
    <a:srgbClr val="0B2E44"/>
    <a:srgbClr val="949CDD"/>
    <a:srgbClr val="00B2A9"/>
    <a:srgbClr val="FFCE6C"/>
    <a:srgbClr val="FF4A6A"/>
    <a:srgbClr val="4F697B"/>
    <a:srgbClr val="0047BB"/>
    <a:srgbClr val="DDE5E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86" autoAdjust="0"/>
    <p:restoredTop sz="94664" autoAdjust="0"/>
  </p:normalViewPr>
  <p:slideViewPr>
    <p:cSldViewPr snapToGrid="0">
      <p:cViewPr varScale="1">
        <p:scale>
          <a:sx n="114" d="100"/>
          <a:sy n="114" d="100"/>
        </p:scale>
        <p:origin x="456" y="120"/>
      </p:cViewPr>
      <p:guideLst/>
    </p:cSldViewPr>
  </p:slideViewPr>
  <p:notesTextViewPr>
    <p:cViewPr>
      <p:scale>
        <a:sx n="3" d="2"/>
        <a:sy n="3" d="2"/>
      </p:scale>
      <p:origin x="0" y="0"/>
    </p:cViewPr>
  </p:notesTextViewPr>
  <p:notesViewPr>
    <p:cSldViewPr snapToGrid="0">
      <p:cViewPr varScale="1">
        <p:scale>
          <a:sx n="87" d="100"/>
          <a:sy n="87" d="100"/>
        </p:scale>
        <p:origin x="2172"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font" Target="fonts/font6.fntdata"/><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5.fntdata"/><Relationship Id="rId38" Type="http://schemas.openxmlformats.org/officeDocument/2006/relationships/font" Target="fonts/font10.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1.fntdata"/><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36" Type="http://schemas.openxmlformats.org/officeDocument/2006/relationships/font" Target="fonts/font8.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3.fntdata"/><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7.xml"/><Relationship Id="rId1" Type="http://schemas.microsoft.com/office/2011/relationships/chartStyle" Target="style7.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3.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4.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5.xml"/></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Worksheet13.xlsx"/></Relationships>
</file>

<file path=ppt/charts/_rels/chart15.xml.rels><?xml version="1.0" encoding="UTF-8" standalone="yes"?>
<Relationships xmlns="http://schemas.openxmlformats.org/package/2006/relationships"><Relationship Id="rId2" Type="http://schemas.openxmlformats.org/officeDocument/2006/relationships/package" Target="../embeddings/Microsoft_Excel_Worksheet14.xlsx"/><Relationship Id="rId1" Type="http://schemas.openxmlformats.org/officeDocument/2006/relationships/themeOverride" Target="../theme/themeOverride6.xml"/></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Worksheet15.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2.xml"/><Relationship Id="rId1" Type="http://schemas.microsoft.com/office/2011/relationships/chartStyle" Target="style2.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2.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3.xml"/><Relationship Id="rId1" Type="http://schemas.microsoft.com/office/2011/relationships/chartStyle" Target="style3.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4.xml"/><Relationship Id="rId1" Type="http://schemas.microsoft.com/office/2011/relationships/chartStyle" Target="style4.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5.xml"/><Relationship Id="rId1" Type="http://schemas.microsoft.com/office/2011/relationships/chartStyle" Target="style5.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1" i="0" u="none" strike="noStrike" kern="1200" baseline="0">
                <a:solidFill>
                  <a:srgbClr val="595959"/>
                </a:solidFill>
                <a:latin typeface="+mn-lt"/>
                <a:ea typeface="+mn-ea"/>
                <a:cs typeface="+mn-cs"/>
              </a:defRPr>
            </a:pPr>
            <a:r>
              <a:rPr lang="en-US">
                <a:latin typeface="Arial" panose="020B0604020202020204" pitchFamily="34" charset="0"/>
                <a:cs typeface="Arial" panose="020B0604020202020204" pitchFamily="34" charset="0"/>
              </a:rPr>
              <a:t>SLA Adherence</a:t>
            </a:r>
          </a:p>
        </c:rich>
      </c:tx>
      <c:overlay val="0"/>
      <c:spPr>
        <a:noFill/>
        <a:ln>
          <a:noFill/>
        </a:ln>
        <a:effectLst/>
      </c:spPr>
      <c:txPr>
        <a:bodyPr rot="0" spcFirstLastPara="1" vertOverflow="ellipsis" vert="horz" wrap="square" anchor="ctr" anchorCtr="1"/>
        <a:lstStyle/>
        <a:p>
          <a:pPr>
            <a:defRPr sz="1800" b="1" i="0" u="none" strike="noStrike" kern="1200" baseline="0">
              <a:solidFill>
                <a:srgbClr val="595959"/>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Adherence</c:v>
                </c:pt>
              </c:strCache>
            </c:strRef>
          </c:tx>
          <c:spPr>
            <a:solidFill>
              <a:srgbClr val="0B2E44"/>
            </a:solidFill>
            <a:ln>
              <a:noFill/>
            </a:ln>
            <a:effectLst/>
          </c:spPr>
          <c:invertIfNegative val="0"/>
          <c:dLbls>
            <c:numFmt formatCode="0.00%" sourceLinked="0"/>
            <c:spPr>
              <a:noFill/>
              <a:ln>
                <a:noFill/>
              </a:ln>
              <a:effectLst/>
            </c:spPr>
            <c:txPr>
              <a:bodyPr rot="0" spcFirstLastPara="1" vertOverflow="ellipsis" vert="horz" wrap="square" anchor="ctr" anchorCtr="1"/>
              <a:lstStyle/>
              <a:p>
                <a:pPr>
                  <a:defRPr sz="1000" b="0" i="0" u="none" strike="noStrike" kern="1200" baseline="0">
                    <a:solidFill>
                      <a:srgbClr val="DDE5ED"/>
                    </a:solidFill>
                    <a:latin typeface="Arial" panose="020B0604020202020204" pitchFamily="34" charset="0"/>
                    <a:ea typeface="+mn-ea"/>
                    <a:cs typeface="Arial" panose="020B0604020202020204" pitchFamily="34" charset="0"/>
                  </a:defRPr>
                </a:pPr>
                <a:endParaRPr lang="en-US"/>
              </a:p>
            </c:txPr>
            <c:dLblPos val="inEnd"/>
            <c:showLegendKey val="0"/>
            <c:showVal val="1"/>
            <c:showCatName val="0"/>
            <c:showSerName val="0"/>
            <c:showPercent val="0"/>
            <c:showBubbleSize val="0"/>
            <c:showLeaderLines val="0"/>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5="http://schemas.microsoft.com/office/drawing/2012/chart" uri="{CE6537A1-D6FC-4f65-9D91-7224C49458BB}">
                <c15:showLeaderLines val="0"/>
              </c:ext>
            </c:extLst>
          </c:dLbls>
          <c:cat>
            <c:strRef>
              <c:f>Sheet1!$A$2</c:f>
              <c:strCache>
                <c:ptCount val="1"/>
                <c:pt idx="0">
                  <c:v>N/A</c:v>
                </c:pt>
              </c:strCache>
            </c:strRef>
          </c:cat>
          <c:val>
            <c:numRef>
              <c:f>Sheet1!$B$2</c:f>
              <c:numCache>
                <c:formatCode>General</c:formatCode>
                <c:ptCount val="1"/>
                <c:pt idx="0">
                  <c:v>0</c:v>
                </c:pt>
              </c:numCache>
            </c:numRef>
          </c:val>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0-5038-474D-8CE3-87FCF3FE4773}"/>
            </c:ext>
          </c:extLst>
        </c:ser>
        <c:dLbls>
          <c:showLegendKey val="0"/>
          <c:showVal val="0"/>
          <c:showCatName val="0"/>
          <c:showSerName val="0"/>
          <c:showPercent val="0"/>
          <c:showBubbleSize val="0"/>
        </c:dLbls>
        <c:gapWidth val="75"/>
        <c:overlap val="-25"/>
        <c:axId val="59357824"/>
        <c:axId val="59363712"/>
      </c:barChart>
      <c:catAx>
        <c:axId val="59357824"/>
        <c:scaling>
          <c:orientation val="minMax"/>
        </c:scaling>
        <c:delete val="0"/>
        <c:axPos val="b"/>
        <c:numFmt formatCode="General" sourceLinked="0"/>
        <c:majorTickMark val="none"/>
        <c:minorTickMark val="none"/>
        <c:tickLblPos val="nextTo"/>
        <c:spPr>
          <a:noFill/>
          <a:ln w="6350" cap="flat" cmpd="sng" algn="ctr">
            <a:solidFill>
              <a:schemeClr val="tx1">
                <a:tint val="75000"/>
              </a:schemeClr>
            </a:solidFill>
            <a:prstDash val="solid"/>
            <a:round/>
          </a:ln>
          <a:effectLst/>
        </c:spPr>
        <c:txPr>
          <a:bodyPr rot="-6000000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crossAx val="59363712"/>
        <c:crosses val="autoZero"/>
        <c:auto val="1"/>
        <c:lblAlgn val="ctr"/>
        <c:lblOffset val="100"/>
        <c:noMultiLvlLbl val="0"/>
      </c:catAx>
      <c:valAx>
        <c:axId val="59363712"/>
        <c:scaling>
          <c:orientation val="minMax"/>
          <c:max val="1"/>
          <c:min val="0"/>
        </c:scaling>
        <c:delete val="0"/>
        <c:axPos val="l"/>
        <c:majorGridlines>
          <c:spPr>
            <a:ln w="6350" cap="flat" cmpd="sng" algn="ctr">
              <a:solidFill>
                <a:schemeClr val="bg1">
                  <a:lumMod val="85000"/>
                </a:schemeClr>
              </a:solidFill>
              <a:prstDash val="solid"/>
              <a:round/>
            </a:ln>
            <a:effectLst/>
          </c:spPr>
        </c:majorGridlines>
        <c:numFmt formatCode="0.00%" sourceLinked="0"/>
        <c:majorTickMark val="none"/>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crossAx val="5935782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legend>
    <c:plotVisOnly val="1"/>
    <c:dispBlanksAs val="gap"/>
    <c:showDLblsOverMax val="0"/>
  </c:chart>
  <c:spPr>
    <a:solidFill>
      <a:srgbClr val="FFFFFF"/>
    </a:solidFill>
    <a:ln w="12700" cap="flat" cmpd="sng" algn="ctr">
      <a:solidFill>
        <a:srgbClr val="DDE5ED"/>
      </a:solidFill>
      <a:prstDash val="solid"/>
      <a:miter lim="800000"/>
    </a:ln>
    <a:effectLst/>
  </c:spPr>
  <c:txPr>
    <a:bodyPr/>
    <a:lstStyle/>
    <a:p>
      <a:pPr>
        <a:defRPr>
          <a:solidFill>
            <a:srgbClr val="595959"/>
          </a:solidFill>
          <a:latin typeface="+mn-lt"/>
          <a:ea typeface="+mn-ea"/>
          <a:cs typeface="+mn-cs"/>
        </a:defRPr>
      </a:pPr>
      <a:endParaRPr lang="en-US"/>
    </a:p>
  </c:txPr>
  <c:externalData r:id="rId4">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IN" sz="1200" b="0" i="0" u="none" strike="noStrike" kern="1200" spc="0" baseline="0">
                <a:solidFill>
                  <a:srgbClr val="595959"/>
                </a:solidFill>
                <a:latin typeface="Arial" panose="020B0604020202020204" pitchFamily="34" charset="0"/>
                <a:ea typeface="+mn-ea"/>
                <a:cs typeface="Arial" panose="020B0604020202020204" pitchFamily="34" charset="0"/>
              </a:rPr>
              <a:t>Commvault Complete</a:t>
            </a:r>
          </a:p>
        </c:rich>
      </c:tx>
      <c:layout>
        <c:manualLayout>
          <c:xMode val="edge"/>
          <c:yMode val="edge"/>
          <c:x val="8.3653107268222796E-2"/>
          <c:y val="1.162432027473669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30068975268493303"/>
          <c:y val="0.16013144138635155"/>
          <c:w val="0.57416140949558592"/>
          <c:h val="0.78280678102602363"/>
        </c:manualLayout>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50AD-4BE0-8003-6979A5AAF83A}"/>
              </c:ext>
            </c:extLst>
          </c:dPt>
          <c:dPt>
            <c:idx val="1"/>
            <c:bubble3D val="0"/>
            <c:spPr>
              <a:solidFill>
                <a:schemeClr val="accent2"/>
              </a:solidFill>
              <a:ln w="19050">
                <a:noFill/>
              </a:ln>
              <a:effectLst/>
            </c:spPr>
            <c:extLst>
              <c:ext xmlns:c16="http://schemas.microsoft.com/office/drawing/2014/chart" uri="{C3380CC4-5D6E-409C-BE32-E72D297353CC}">
                <c16:uniqueId val="{00000003-50AD-4BE0-8003-6979A5AAF83A}"/>
              </c:ext>
            </c:extLst>
          </c:dPt>
          <c:cat>
            <c:strRef>
              <c:f>Sheet1!$A$2</c:f>
              <c:strCache>
                <c:ptCount val="1"/>
                <c:pt idx="0">
                  <c:v>Using</c:v>
                </c:pt>
              </c:strCache>
            </c:strRef>
          </c:cat>
          <c:val>
            <c:numRef>
              <c:f>Sheet1!$B$2</c:f>
              <c:numCache>
                <c:formatCode>General</c:formatCode>
                <c:ptCount val="1"/>
                <c:pt idx="0">
                  <c:v>0</c:v>
                </c:pt>
              </c:numCache>
            </c:numRef>
          </c:val>
          <c:extLst>
            <c:ext xmlns:c16="http://schemas.microsoft.com/office/drawing/2014/chart" uri="{C3380CC4-5D6E-409C-BE32-E72D297353CC}">
              <c16:uniqueId val="{00000004-50AD-4BE0-8003-6979A5AAF83A}"/>
            </c:ext>
          </c:extLst>
        </c:ser>
        <c:dLbls>
          <c:showLegendKey val="0"/>
          <c:showVal val="0"/>
          <c:showCatName val="0"/>
          <c:showSerName val="0"/>
          <c:showPercent val="0"/>
          <c:showBubbleSize val="0"/>
          <c:showLeaderLines val="1"/>
        </c:dLbls>
        <c:firstSliceAng val="18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248792739931513"/>
          <c:y val="9.6663525599695807E-2"/>
          <c:w val="0.56752168960552851"/>
          <c:h val="0.68386384301277914"/>
        </c:manualLayout>
      </c:layout>
      <c:barChart>
        <c:barDir val="col"/>
        <c:grouping val="clustered"/>
        <c:varyColors val="0"/>
        <c:ser>
          <c:idx val="0"/>
          <c:order val="0"/>
          <c:tx>
            <c:strRef>
              <c:f>Sheet1!$B$1</c:f>
              <c:strCache>
                <c:ptCount val="1"/>
                <c:pt idx="0">
                  <c:v>Backup Size (TB)</c:v>
                </c:pt>
              </c:strCache>
            </c:strRef>
          </c:tx>
          <c:spPr>
            <a:solidFill>
              <a:srgbClr val="00B2A9"/>
            </a:solidFill>
          </c:spPr>
          <c:invertIfNegative val="0"/>
          <c:dLbls>
            <c:spPr>
              <a:noFill/>
              <a:ln>
                <a:noFill/>
              </a:ln>
              <a:effectLst/>
            </c:spPr>
            <c:txPr>
              <a:bodyPr wrap="square" lIns="38100" tIns="19050" rIns="38100" bIns="19050" anchor="ctr">
                <a:spAutoFit/>
              </a:bodyPr>
              <a:lstStyle/>
              <a:p>
                <a:pPr>
                  <a:defRPr sz="1000">
                    <a:latin typeface="Arial" panose="020B0604020202020204" pitchFamily="34" charset="0"/>
                    <a:cs typeface="Arial" panose="020B0604020202020204" pitchFamily="34"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c:f>
              <c:strCache>
                <c:ptCount val="1"/>
                <c:pt idx="0">
                  <c:v>N/A</c:v>
                </c:pt>
              </c:strCache>
            </c:strRef>
          </c:cat>
          <c:val>
            <c:numRef>
              <c:f>Sheet1!$B$2</c:f>
              <c:numCache>
                <c:formatCode>General</c:formatCode>
                <c:ptCount val="1"/>
                <c:pt idx="0">
                  <c:v>0</c:v>
                </c:pt>
              </c:numCache>
            </c:numRef>
          </c:val>
          <c:extLst xmlns:lc="http://schemas.openxmlformats.org/drawingml/2006/lockedCanvas" xmlns:comp="http://schemas.openxmlformats.org/drawingml/2006/compatibility" xmlns:we="http://schemas.microsoft.com/office/webextensions/webextension/2010/11" xmlns:wetp="http://schemas.microsoft.com/office/webextensions/taskpanes/2010/11" xmlns:w16cid="http://schemas.microsoft.com/office/word/2016/wordml/cid" xmlns:w16se="http://schemas.microsoft.com/office/word/2015/wordml/symex" xmlns:b="http://schemas.openxmlformats.org/officeDocument/2006/bibliography" xmlns:odgm="http://opendope.org/SmartArt/DataHierarchy" xmlns:odi="http://opendope.org/components" xmlns:oda="http://opendope.org/answers" xmlns:odq="http://opendope.org/questions" xmlns:odc="http://opendope.org/conditions" xmlns:odx="http://opendope.org/xpaths" xmlns:cppr="http://schemas.microsoft.com/office/2006/coverPageProps" xmlns:pvml="urn:schemas-microsoft-com:office:powerpoint" xmlns:w10="urn:schemas-microsoft-com:office:word" xmlns:v="urn:schemas-microsoft-com:vml" xmlns:o="urn:schemas-microsoft-com:office:office" xmlns:xvml="urn:schemas-microsoft-com:office:excel" xmlns:dsp="http://schemas.microsoft.com/office/drawing/2008/diagram" xmlns:xdr="http://schemas.openxmlformats.org/drawingml/2006/spreadsheetDrawing" xmlns:pic="http://schemas.openxmlformats.org/drawingml/2006/picture" xmlns:dgm="http://schemas.openxmlformats.org/drawingml/2006/diagram" xmlns:c14="http://schemas.microsoft.com/office/drawing/2007/8/2/chart" xmlns:cdr="http://schemas.openxmlformats.org/drawingml/2006/chartDrawing" xmlns:wne="http://schemas.microsoft.com/office/word/2006/wordml" xmlns:mc="http://schemas.openxmlformats.org/markup-compatibility/2006" xmlns:sl="http://schemas.openxmlformats.org/schemaLibrary/2006/main" xmlns:wp14="http://schemas.microsoft.com/office/word/2010/wordprocessingDrawing" xmlns:wp="http://schemas.openxmlformats.org/drawingml/2006/wordprocessingDrawing" xmlns:w14="http://schemas.microsoft.com/office/word/2010/wordml" xmlns:w15="http://schemas.microsoft.com/office/word/2012/wordml" xmlns:m="http://schemas.openxmlformats.org/officeDocument/2006/math" xmlns:w="http://schemas.openxmlformats.org/wordprocessingml/2006/main">
            <c:ext xmlns:c16="http://schemas.microsoft.com/office/drawing/2014/chart" uri="{C3380CC4-5D6E-409C-BE32-E72D297353CC}">
              <c16:uniqueId val="{00000000-88F4-4F7E-BBDE-C015AD8805EC}"/>
            </c:ext>
          </c:extLst>
        </c:ser>
        <c:dLbls>
          <c:dLblPos val="ctr"/>
          <c:showLegendKey val="0"/>
          <c:showVal val="1"/>
          <c:showCatName val="0"/>
          <c:showSerName val="0"/>
          <c:showPercent val="0"/>
          <c:showBubbleSize val="0"/>
        </c:dLbls>
        <c:gapWidth val="150"/>
        <c:axId val="129188992"/>
        <c:axId val="129190528"/>
      </c:barChart>
      <c:lineChart>
        <c:grouping val="standard"/>
        <c:varyColors val="0"/>
        <c:ser>
          <c:idx val="1"/>
          <c:order val="1"/>
          <c:tx>
            <c:strRef>
              <c:f>Sheet1!$C$1</c:f>
              <c:strCache>
                <c:ptCount val="1"/>
                <c:pt idx="0">
                  <c:v>Backup Purchased (TB)</c:v>
                </c:pt>
              </c:strCache>
            </c:strRef>
          </c:tx>
          <c:spPr>
            <a:ln>
              <a:solidFill>
                <a:srgbClr val="FF4A6A"/>
              </a:solidFill>
            </a:ln>
          </c:spPr>
          <c:marker>
            <c:symbol val="none"/>
          </c:marker>
          <c:cat>
            <c:strRef>
              <c:f>Sheet1!$A$2</c:f>
              <c:strCache>
                <c:ptCount val="1"/>
                <c:pt idx="0">
                  <c:v>N/A</c:v>
                </c:pt>
              </c:strCache>
            </c:strRef>
          </c:cat>
          <c:val>
            <c:numRef>
              <c:f>Sheet1!$C$2</c:f>
              <c:numCache>
                <c:formatCode>General</c:formatCode>
                <c:ptCount val="1"/>
                <c:pt idx="0">
                  <c:v>0</c:v>
                </c:pt>
              </c:numCache>
            </c:numRef>
          </c:val>
          <c:smooth val="0"/>
          <c:extLst xmlns:lc="http://schemas.openxmlformats.org/drawingml/2006/lockedCanvas" xmlns:comp="http://schemas.openxmlformats.org/drawingml/2006/compatibility" xmlns:we="http://schemas.microsoft.com/office/webextensions/webextension/2010/11" xmlns:wetp="http://schemas.microsoft.com/office/webextensions/taskpanes/2010/11" xmlns:w16cid="http://schemas.microsoft.com/office/word/2016/wordml/cid" xmlns:w16se="http://schemas.microsoft.com/office/word/2015/wordml/symex" xmlns:b="http://schemas.openxmlformats.org/officeDocument/2006/bibliography" xmlns:odgm="http://opendope.org/SmartArt/DataHierarchy" xmlns:odi="http://opendope.org/components" xmlns:oda="http://opendope.org/answers" xmlns:odq="http://opendope.org/questions" xmlns:odc="http://opendope.org/conditions" xmlns:odx="http://opendope.org/xpaths" xmlns:cppr="http://schemas.microsoft.com/office/2006/coverPageProps" xmlns:pvml="urn:schemas-microsoft-com:office:powerpoint" xmlns:w10="urn:schemas-microsoft-com:office:word" xmlns:v="urn:schemas-microsoft-com:vml" xmlns:o="urn:schemas-microsoft-com:office:office" xmlns:xvml="urn:schemas-microsoft-com:office:excel" xmlns:dsp="http://schemas.microsoft.com/office/drawing/2008/diagram" xmlns:xdr="http://schemas.openxmlformats.org/drawingml/2006/spreadsheetDrawing" xmlns:pic="http://schemas.openxmlformats.org/drawingml/2006/picture" xmlns:dgm="http://schemas.openxmlformats.org/drawingml/2006/diagram" xmlns:c14="http://schemas.microsoft.com/office/drawing/2007/8/2/chart" xmlns:cdr="http://schemas.openxmlformats.org/drawingml/2006/chartDrawing" xmlns:wne="http://schemas.microsoft.com/office/word/2006/wordml" xmlns:mc="http://schemas.openxmlformats.org/markup-compatibility/2006" xmlns:sl="http://schemas.openxmlformats.org/schemaLibrary/2006/main" xmlns:wp14="http://schemas.microsoft.com/office/word/2010/wordprocessingDrawing" xmlns:wp="http://schemas.openxmlformats.org/drawingml/2006/wordprocessingDrawing" xmlns:w14="http://schemas.microsoft.com/office/word/2010/wordml" xmlns:w15="http://schemas.microsoft.com/office/word/2012/wordml" xmlns:m="http://schemas.openxmlformats.org/officeDocument/2006/math" xmlns:w="http://schemas.openxmlformats.org/wordprocessingml/2006/main">
            <c:ext xmlns:c16="http://schemas.microsoft.com/office/drawing/2014/chart" uri="{C3380CC4-5D6E-409C-BE32-E72D297353CC}">
              <c16:uniqueId val="{00000001-88F4-4F7E-BBDE-C015AD8805EC}"/>
            </c:ext>
          </c:extLst>
        </c:ser>
        <c:dLbls>
          <c:showLegendKey val="0"/>
          <c:showVal val="0"/>
          <c:showCatName val="0"/>
          <c:showSerName val="0"/>
          <c:showPercent val="0"/>
          <c:showBubbleSize val="0"/>
        </c:dLbls>
        <c:marker val="1"/>
        <c:smooth val="0"/>
        <c:axId val="129188992"/>
        <c:axId val="129190528"/>
      </c:lineChart>
      <c:catAx>
        <c:axId val="129188992"/>
        <c:scaling>
          <c:orientation val="minMax"/>
        </c:scaling>
        <c:delete val="0"/>
        <c:axPos val="b"/>
        <c:numFmt formatCode="General" sourceLinked="0"/>
        <c:majorTickMark val="out"/>
        <c:minorTickMark val="none"/>
        <c:tickLblPos val="nextTo"/>
        <c:txPr>
          <a:bodyPr/>
          <a:lstStyle/>
          <a:p>
            <a:pPr>
              <a:defRPr>
                <a:latin typeface="Arial" panose="020B0604020202020204" pitchFamily="34" charset="0"/>
                <a:cs typeface="Arial" panose="020B0604020202020204" pitchFamily="34" charset="0"/>
              </a:defRPr>
            </a:pPr>
            <a:endParaRPr lang="en-US"/>
          </a:p>
        </c:txPr>
        <c:crossAx val="129190528"/>
        <c:crosses val="autoZero"/>
        <c:auto val="1"/>
        <c:lblAlgn val="ctr"/>
        <c:lblOffset val="100"/>
        <c:noMultiLvlLbl val="0"/>
      </c:catAx>
      <c:valAx>
        <c:axId val="129190528"/>
        <c:scaling>
          <c:orientation val="minMax"/>
        </c:scaling>
        <c:delete val="0"/>
        <c:axPos val="l"/>
        <c:majorGridlines>
          <c:spPr>
            <a:ln>
              <a:solidFill>
                <a:srgbClr val="DDE5ED">
                  <a:hueOff val="0"/>
                  <a:satOff val="0"/>
                  <a:lumOff val="0"/>
                  <a:alpha val="50000"/>
                </a:srgbClr>
              </a:solidFill>
            </a:ln>
          </c:spPr>
        </c:majorGridlines>
        <c:numFmt formatCode="#,##0" sourceLinked="0"/>
        <c:majorTickMark val="out"/>
        <c:minorTickMark val="none"/>
        <c:tickLblPos val="nextTo"/>
        <c:txPr>
          <a:bodyPr/>
          <a:lstStyle/>
          <a:p>
            <a:pPr>
              <a:defRPr>
                <a:latin typeface="Arial" panose="020B0604020202020204" pitchFamily="34" charset="0"/>
                <a:cs typeface="Arial" panose="020B0604020202020204" pitchFamily="34" charset="0"/>
              </a:defRPr>
            </a:pPr>
            <a:endParaRPr lang="en-US"/>
          </a:p>
        </c:txPr>
        <c:crossAx val="129188992"/>
        <c:crosses val="autoZero"/>
        <c:crossBetween val="between"/>
      </c:valAx>
    </c:plotArea>
    <c:plotVisOnly val="1"/>
    <c:dispBlanksAs val="gap"/>
    <c:showDLblsOverMax val="0"/>
  </c:chart>
  <c:spPr>
    <a:solidFill>
      <a:schemeClr val="lt1"/>
    </a:solidFill>
    <a:ln w="12700" cap="flat" cmpd="sng" algn="ctr">
      <a:solidFill>
        <a:schemeClr val="accent5"/>
      </a:solidFill>
      <a:prstDash val="solid"/>
      <a:miter lim="800000"/>
    </a:ln>
    <a:effectLst/>
  </c:spPr>
  <c:txPr>
    <a:bodyPr/>
    <a:lstStyle/>
    <a:p>
      <a:pPr>
        <a:defRPr>
          <a:solidFill>
            <a:srgbClr val="595959"/>
          </a:solidFill>
          <a:latin typeface="+mn-lt"/>
          <a:ea typeface="+mn-ea"/>
          <a:cs typeface="+mn-cs"/>
        </a:defRPr>
      </a:pPr>
      <a:endParaRPr lang="en-US"/>
    </a:p>
  </c:tx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248792739931513"/>
          <c:y val="9.6663525599695807E-2"/>
          <c:w val="0.57344966055753721"/>
          <c:h val="0.68386384301277914"/>
        </c:manualLayout>
      </c:layout>
      <c:barChart>
        <c:barDir val="col"/>
        <c:grouping val="clustered"/>
        <c:varyColors val="0"/>
        <c:ser>
          <c:idx val="0"/>
          <c:order val="0"/>
          <c:tx>
            <c:strRef>
              <c:f>Sheet1!$B$1</c:f>
              <c:strCache>
                <c:ptCount val="1"/>
                <c:pt idx="0">
                  <c:v>Snapshot Size (TB)</c:v>
                </c:pt>
              </c:strCache>
            </c:strRef>
          </c:tx>
          <c:spPr>
            <a:solidFill>
              <a:srgbClr val="00B2A9"/>
            </a:solidFill>
          </c:spPr>
          <c:invertIfNegative val="0"/>
          <c:dLbls>
            <c:spPr>
              <a:noFill/>
              <a:ln>
                <a:noFill/>
              </a:ln>
              <a:effectLst/>
            </c:spPr>
            <c:txPr>
              <a:bodyPr wrap="square" lIns="38100" tIns="19050" rIns="38100" bIns="19050" anchor="ctr">
                <a:spAutoFit/>
              </a:bodyPr>
              <a:lstStyle/>
              <a:p>
                <a:pPr>
                  <a:defRPr>
                    <a:latin typeface="Arial" panose="020B0604020202020204" pitchFamily="34" charset="0"/>
                    <a:cs typeface="Arial" panose="020B060402020202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c:f>
              <c:strCache>
                <c:ptCount val="1"/>
                <c:pt idx="0">
                  <c:v>N/A</c:v>
                </c:pt>
              </c:strCache>
            </c:strRef>
          </c:cat>
          <c:val>
            <c:numRef>
              <c:f>Sheet1!$B$2</c:f>
              <c:numCache>
                <c:formatCode>General</c:formatCode>
                <c:ptCount val="1"/>
                <c:pt idx="0">
                  <c:v>0</c:v>
                </c:pt>
              </c:numCache>
            </c:numRef>
          </c:val>
          <c:extLst xmlns:lc="http://schemas.openxmlformats.org/drawingml/2006/lockedCanvas" xmlns:comp="http://schemas.openxmlformats.org/drawingml/2006/compatibility" xmlns:we="http://schemas.microsoft.com/office/webextensions/webextension/2010/11" xmlns:wetp="http://schemas.microsoft.com/office/webextensions/taskpanes/2010/11" xmlns:w16cid="http://schemas.microsoft.com/office/word/2016/wordml/cid" xmlns:w16se="http://schemas.microsoft.com/office/word/2015/wordml/symex" xmlns:b="http://schemas.openxmlformats.org/officeDocument/2006/bibliography" xmlns:odgm="http://opendope.org/SmartArt/DataHierarchy" xmlns:odi="http://opendope.org/components" xmlns:oda="http://opendope.org/answers" xmlns:odq="http://opendope.org/questions" xmlns:odc="http://opendope.org/conditions" xmlns:odx="http://opendope.org/xpaths" xmlns:cppr="http://schemas.microsoft.com/office/2006/coverPageProps" xmlns:pvml="urn:schemas-microsoft-com:office:powerpoint" xmlns:w10="urn:schemas-microsoft-com:office:word" xmlns:v="urn:schemas-microsoft-com:vml" xmlns:o="urn:schemas-microsoft-com:office:office" xmlns:xvml="urn:schemas-microsoft-com:office:excel" xmlns:dsp="http://schemas.microsoft.com/office/drawing/2008/diagram" xmlns:xdr="http://schemas.openxmlformats.org/drawingml/2006/spreadsheetDrawing" xmlns:pic="http://schemas.openxmlformats.org/drawingml/2006/picture" xmlns:dgm="http://schemas.openxmlformats.org/drawingml/2006/diagram" xmlns:c14="http://schemas.microsoft.com/office/drawing/2007/8/2/chart" xmlns:cdr="http://schemas.openxmlformats.org/drawingml/2006/chartDrawing" xmlns:wne="http://schemas.microsoft.com/office/word/2006/wordml" xmlns:mc="http://schemas.openxmlformats.org/markup-compatibility/2006" xmlns:sl="http://schemas.openxmlformats.org/schemaLibrary/2006/main" xmlns:wp14="http://schemas.microsoft.com/office/word/2010/wordprocessingDrawing" xmlns:wp="http://schemas.openxmlformats.org/drawingml/2006/wordprocessingDrawing" xmlns:w14="http://schemas.microsoft.com/office/word/2010/wordml" xmlns:w15="http://schemas.microsoft.com/office/word/2012/wordml" xmlns:m="http://schemas.openxmlformats.org/officeDocument/2006/math" xmlns:w="http://schemas.openxmlformats.org/wordprocessingml/2006/main">
            <c:ext xmlns:c16="http://schemas.microsoft.com/office/drawing/2014/chart" uri="{C3380CC4-5D6E-409C-BE32-E72D297353CC}">
              <c16:uniqueId val="{00000000-BB8F-49F7-B10B-34EB6E57A476}"/>
            </c:ext>
          </c:extLst>
        </c:ser>
        <c:dLbls>
          <c:showLegendKey val="0"/>
          <c:showVal val="1"/>
          <c:showCatName val="0"/>
          <c:showSerName val="0"/>
          <c:showPercent val="0"/>
          <c:showBubbleSize val="0"/>
        </c:dLbls>
        <c:gapWidth val="150"/>
        <c:axId val="129188992"/>
        <c:axId val="129190528"/>
      </c:barChart>
      <c:lineChart>
        <c:grouping val="standard"/>
        <c:varyColors val="0"/>
        <c:ser>
          <c:idx val="1"/>
          <c:order val="1"/>
          <c:tx>
            <c:strRef>
              <c:f>Sheet1!$C$1</c:f>
              <c:strCache>
                <c:ptCount val="1"/>
                <c:pt idx="0">
                  <c:v>Snapshot Purchased (TB)</c:v>
                </c:pt>
              </c:strCache>
            </c:strRef>
          </c:tx>
          <c:spPr>
            <a:ln>
              <a:solidFill>
                <a:srgbClr val="FF4A6A"/>
              </a:solidFill>
            </a:ln>
          </c:spPr>
          <c:marker>
            <c:symbol val="none"/>
          </c:marker>
          <c:dLbls>
            <c:delete val="1"/>
          </c:dLbls>
          <c:cat>
            <c:strRef>
              <c:f>Sheet1!$A$2</c:f>
              <c:strCache>
                <c:ptCount val="1"/>
                <c:pt idx="0">
                  <c:v>N/A</c:v>
                </c:pt>
              </c:strCache>
            </c:strRef>
          </c:cat>
          <c:val>
            <c:numRef>
              <c:f>Sheet1!$C$2</c:f>
              <c:numCache>
                <c:formatCode>General</c:formatCode>
                <c:ptCount val="1"/>
                <c:pt idx="0">
                  <c:v>0</c:v>
                </c:pt>
              </c:numCache>
            </c:numRef>
          </c:val>
          <c:smooth val="0"/>
          <c:extLst xmlns:lc="http://schemas.openxmlformats.org/drawingml/2006/lockedCanvas" xmlns:comp="http://schemas.openxmlformats.org/drawingml/2006/compatibility" xmlns:we="http://schemas.microsoft.com/office/webextensions/webextension/2010/11" xmlns:wetp="http://schemas.microsoft.com/office/webextensions/taskpanes/2010/11" xmlns:w16cid="http://schemas.microsoft.com/office/word/2016/wordml/cid" xmlns:w16se="http://schemas.microsoft.com/office/word/2015/wordml/symex" xmlns:b="http://schemas.openxmlformats.org/officeDocument/2006/bibliography" xmlns:odgm="http://opendope.org/SmartArt/DataHierarchy" xmlns:odi="http://opendope.org/components" xmlns:oda="http://opendope.org/answers" xmlns:odq="http://opendope.org/questions" xmlns:odc="http://opendope.org/conditions" xmlns:odx="http://opendope.org/xpaths" xmlns:cppr="http://schemas.microsoft.com/office/2006/coverPageProps" xmlns:pvml="urn:schemas-microsoft-com:office:powerpoint" xmlns:w10="urn:schemas-microsoft-com:office:word" xmlns:v="urn:schemas-microsoft-com:vml" xmlns:o="urn:schemas-microsoft-com:office:office" xmlns:xvml="urn:schemas-microsoft-com:office:excel" xmlns:dsp="http://schemas.microsoft.com/office/drawing/2008/diagram" xmlns:xdr="http://schemas.openxmlformats.org/drawingml/2006/spreadsheetDrawing" xmlns:pic="http://schemas.openxmlformats.org/drawingml/2006/picture" xmlns:dgm="http://schemas.openxmlformats.org/drawingml/2006/diagram" xmlns:c14="http://schemas.microsoft.com/office/drawing/2007/8/2/chart" xmlns:cdr="http://schemas.openxmlformats.org/drawingml/2006/chartDrawing" xmlns:wne="http://schemas.microsoft.com/office/word/2006/wordml" xmlns:mc="http://schemas.openxmlformats.org/markup-compatibility/2006" xmlns:sl="http://schemas.openxmlformats.org/schemaLibrary/2006/main" xmlns:wp14="http://schemas.microsoft.com/office/word/2010/wordprocessingDrawing" xmlns:wp="http://schemas.openxmlformats.org/drawingml/2006/wordprocessingDrawing" xmlns:w14="http://schemas.microsoft.com/office/word/2010/wordml" xmlns:w15="http://schemas.microsoft.com/office/word/2012/wordml" xmlns:m="http://schemas.openxmlformats.org/officeDocument/2006/math" xmlns:w="http://schemas.openxmlformats.org/wordprocessingml/2006/main">
            <c:ext xmlns:c16="http://schemas.microsoft.com/office/drawing/2014/chart" uri="{C3380CC4-5D6E-409C-BE32-E72D297353CC}">
              <c16:uniqueId val="{00000001-BB8F-49F7-B10B-34EB6E57A476}"/>
            </c:ext>
          </c:extLst>
        </c:ser>
        <c:dLbls>
          <c:showLegendKey val="0"/>
          <c:showVal val="1"/>
          <c:showCatName val="0"/>
          <c:showSerName val="0"/>
          <c:showPercent val="0"/>
          <c:showBubbleSize val="0"/>
        </c:dLbls>
        <c:marker val="1"/>
        <c:smooth val="0"/>
        <c:axId val="129188992"/>
        <c:axId val="129190528"/>
      </c:lineChart>
      <c:catAx>
        <c:axId val="129188992"/>
        <c:scaling>
          <c:orientation val="minMax"/>
        </c:scaling>
        <c:delete val="0"/>
        <c:axPos val="b"/>
        <c:numFmt formatCode="General" sourceLinked="0"/>
        <c:majorTickMark val="out"/>
        <c:minorTickMark val="none"/>
        <c:tickLblPos val="nextTo"/>
        <c:txPr>
          <a:bodyPr/>
          <a:lstStyle/>
          <a:p>
            <a:pPr>
              <a:defRPr>
                <a:latin typeface="Arial" panose="020B0604020202020204" pitchFamily="34" charset="0"/>
                <a:cs typeface="Arial" panose="020B0604020202020204" pitchFamily="34" charset="0"/>
              </a:defRPr>
            </a:pPr>
            <a:endParaRPr lang="en-US"/>
          </a:p>
        </c:txPr>
        <c:crossAx val="129190528"/>
        <c:crosses val="autoZero"/>
        <c:auto val="1"/>
        <c:lblAlgn val="ctr"/>
        <c:lblOffset val="100"/>
        <c:noMultiLvlLbl val="0"/>
      </c:catAx>
      <c:valAx>
        <c:axId val="129190528"/>
        <c:scaling>
          <c:orientation val="minMax"/>
        </c:scaling>
        <c:delete val="0"/>
        <c:axPos val="l"/>
        <c:majorGridlines>
          <c:spPr>
            <a:ln>
              <a:solidFill>
                <a:srgbClr val="DDE5ED">
                  <a:hueOff val="0"/>
                  <a:satOff val="0"/>
                  <a:lumOff val="0"/>
                  <a:alpha val="50000"/>
                </a:srgbClr>
              </a:solidFill>
            </a:ln>
          </c:spPr>
        </c:majorGridlines>
        <c:numFmt formatCode="#,##0" sourceLinked="0"/>
        <c:majorTickMark val="out"/>
        <c:minorTickMark val="none"/>
        <c:tickLblPos val="nextTo"/>
        <c:txPr>
          <a:bodyPr/>
          <a:lstStyle/>
          <a:p>
            <a:pPr>
              <a:defRPr>
                <a:latin typeface="Arial" panose="020B0604020202020204" pitchFamily="34" charset="0"/>
                <a:cs typeface="Arial" panose="020B0604020202020204" pitchFamily="34" charset="0"/>
              </a:defRPr>
            </a:pPr>
            <a:endParaRPr lang="en-US"/>
          </a:p>
        </c:txPr>
        <c:crossAx val="129188992"/>
        <c:crosses val="autoZero"/>
        <c:crossBetween val="between"/>
      </c:valAx>
    </c:plotArea>
    <c:plotVisOnly val="1"/>
    <c:dispBlanksAs val="gap"/>
    <c:showDLblsOverMax val="0"/>
  </c:chart>
  <c:spPr>
    <a:solidFill>
      <a:schemeClr val="lt1"/>
    </a:solidFill>
    <a:ln w="12700" cap="flat" cmpd="sng" algn="ctr">
      <a:solidFill>
        <a:schemeClr val="accent5"/>
      </a:solidFill>
      <a:prstDash val="solid"/>
      <a:miter lim="800000"/>
    </a:ln>
    <a:effectLst/>
  </c:spPr>
  <c:txPr>
    <a:bodyPr/>
    <a:lstStyle/>
    <a:p>
      <a:pPr>
        <a:defRPr>
          <a:solidFill>
            <a:srgbClr val="595959"/>
          </a:solidFill>
          <a:latin typeface="+mn-lt"/>
          <a:ea typeface="+mn-ea"/>
          <a:cs typeface="+mn-cs"/>
        </a:defRPr>
      </a:pPr>
      <a:endParaRPr lang="en-US"/>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05909766946723"/>
          <c:y val="9.6663525599695807E-2"/>
          <c:w val="0.57732260157951643"/>
          <c:h val="0.68386384301277914"/>
        </c:manualLayout>
      </c:layout>
      <c:barChart>
        <c:barDir val="col"/>
        <c:grouping val="clustered"/>
        <c:varyColors val="0"/>
        <c:ser>
          <c:idx val="0"/>
          <c:order val="0"/>
          <c:tx>
            <c:strRef>
              <c:f>Sheet1!$B$1</c:f>
              <c:strCache>
                <c:ptCount val="1"/>
                <c:pt idx="0">
                  <c:v>Replication Size (TB)</c:v>
                </c:pt>
              </c:strCache>
            </c:strRef>
          </c:tx>
          <c:spPr>
            <a:solidFill>
              <a:srgbClr val="00B2A9"/>
            </a:solidFill>
          </c:spPr>
          <c:invertIfNegative val="0"/>
          <c:dLbls>
            <c:spPr>
              <a:noFill/>
              <a:ln>
                <a:noFill/>
              </a:ln>
              <a:effectLst/>
            </c:spPr>
            <c:txPr>
              <a:bodyPr wrap="square" lIns="38100" tIns="19050" rIns="38100" bIns="19050" anchor="ctr">
                <a:spAutoFit/>
              </a:bodyPr>
              <a:lstStyle/>
              <a:p>
                <a:pPr>
                  <a:defRPr sz="1000">
                    <a:latin typeface="Arial" panose="020B0604020202020204" pitchFamily="34" charset="0"/>
                    <a:cs typeface="Arial" panose="020B060402020202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c:f>
              <c:strCache>
                <c:ptCount val="1"/>
                <c:pt idx="0">
                  <c:v>N/A</c:v>
                </c:pt>
              </c:strCache>
            </c:strRef>
          </c:cat>
          <c:val>
            <c:numRef>
              <c:f>Sheet1!$B$2</c:f>
              <c:numCache>
                <c:formatCode>General</c:formatCode>
                <c:ptCount val="1"/>
                <c:pt idx="0">
                  <c:v>0</c:v>
                </c:pt>
              </c:numCache>
            </c:numRef>
          </c:val>
          <c:extLst xmlns:lc="http://schemas.openxmlformats.org/drawingml/2006/lockedCanvas" xmlns:comp="http://schemas.openxmlformats.org/drawingml/2006/compatibility" xmlns:we="http://schemas.microsoft.com/office/webextensions/webextension/2010/11" xmlns:wetp="http://schemas.microsoft.com/office/webextensions/taskpanes/2010/11" xmlns:w16cid="http://schemas.microsoft.com/office/word/2016/wordml/cid" xmlns:w16se="http://schemas.microsoft.com/office/word/2015/wordml/symex" xmlns:b="http://schemas.openxmlformats.org/officeDocument/2006/bibliography" xmlns:odgm="http://opendope.org/SmartArt/DataHierarchy" xmlns:odi="http://opendope.org/components" xmlns:oda="http://opendope.org/answers" xmlns:odq="http://opendope.org/questions" xmlns:odc="http://opendope.org/conditions" xmlns:odx="http://opendope.org/xpaths" xmlns:cppr="http://schemas.microsoft.com/office/2006/coverPageProps" xmlns:pvml="urn:schemas-microsoft-com:office:powerpoint" xmlns:w10="urn:schemas-microsoft-com:office:word" xmlns:v="urn:schemas-microsoft-com:vml" xmlns:o="urn:schemas-microsoft-com:office:office" xmlns:xvml="urn:schemas-microsoft-com:office:excel" xmlns:dsp="http://schemas.microsoft.com/office/drawing/2008/diagram" xmlns:xdr="http://schemas.openxmlformats.org/drawingml/2006/spreadsheetDrawing" xmlns:pic="http://schemas.openxmlformats.org/drawingml/2006/picture" xmlns:dgm="http://schemas.openxmlformats.org/drawingml/2006/diagram" xmlns:c14="http://schemas.microsoft.com/office/drawing/2007/8/2/chart" xmlns:cdr="http://schemas.openxmlformats.org/drawingml/2006/chartDrawing" xmlns:wne="http://schemas.microsoft.com/office/word/2006/wordml" xmlns:mc="http://schemas.openxmlformats.org/markup-compatibility/2006" xmlns:sl="http://schemas.openxmlformats.org/schemaLibrary/2006/main" xmlns:wp14="http://schemas.microsoft.com/office/word/2010/wordprocessingDrawing" xmlns:wp="http://schemas.openxmlformats.org/drawingml/2006/wordprocessingDrawing" xmlns:w14="http://schemas.microsoft.com/office/word/2010/wordml" xmlns:w15="http://schemas.microsoft.com/office/word/2012/wordml" xmlns:m="http://schemas.openxmlformats.org/officeDocument/2006/math" xmlns:w="http://schemas.openxmlformats.org/wordprocessingml/2006/main">
            <c:ext xmlns:c16="http://schemas.microsoft.com/office/drawing/2014/chart" uri="{C3380CC4-5D6E-409C-BE32-E72D297353CC}">
              <c16:uniqueId val="{00000000-0E67-4A25-80FB-C28674CB761A}"/>
            </c:ext>
          </c:extLst>
        </c:ser>
        <c:dLbls>
          <c:dLblPos val="ctr"/>
          <c:showLegendKey val="0"/>
          <c:showVal val="1"/>
          <c:showCatName val="0"/>
          <c:showSerName val="0"/>
          <c:showPercent val="0"/>
          <c:showBubbleSize val="0"/>
        </c:dLbls>
        <c:gapWidth val="150"/>
        <c:axId val="129188992"/>
        <c:axId val="129190528"/>
      </c:barChart>
      <c:lineChart>
        <c:grouping val="standard"/>
        <c:varyColors val="0"/>
        <c:ser>
          <c:idx val="1"/>
          <c:order val="1"/>
          <c:tx>
            <c:strRef>
              <c:f>Sheet1!$C$1</c:f>
              <c:strCache>
                <c:ptCount val="1"/>
                <c:pt idx="0">
                  <c:v>Replication Purchased (TB)</c:v>
                </c:pt>
              </c:strCache>
            </c:strRef>
          </c:tx>
          <c:spPr>
            <a:ln>
              <a:solidFill>
                <a:srgbClr val="FF4A6A"/>
              </a:solidFill>
            </a:ln>
          </c:spPr>
          <c:marker>
            <c:symbol val="none"/>
          </c:marker>
          <c:cat>
            <c:strRef>
              <c:f>Sheet1!$A$2</c:f>
              <c:strCache>
                <c:ptCount val="1"/>
                <c:pt idx="0">
                  <c:v>N/A</c:v>
                </c:pt>
              </c:strCache>
            </c:strRef>
          </c:cat>
          <c:val>
            <c:numRef>
              <c:f>Sheet1!$C$2</c:f>
              <c:numCache>
                <c:formatCode>General</c:formatCode>
                <c:ptCount val="1"/>
                <c:pt idx="0">
                  <c:v>0</c:v>
                </c:pt>
              </c:numCache>
            </c:numRef>
          </c:val>
          <c:smooth val="0"/>
          <c:extLst xmlns:lc="http://schemas.openxmlformats.org/drawingml/2006/lockedCanvas" xmlns:comp="http://schemas.openxmlformats.org/drawingml/2006/compatibility" xmlns:we="http://schemas.microsoft.com/office/webextensions/webextension/2010/11" xmlns:wetp="http://schemas.microsoft.com/office/webextensions/taskpanes/2010/11" xmlns:w16cid="http://schemas.microsoft.com/office/word/2016/wordml/cid" xmlns:w16se="http://schemas.microsoft.com/office/word/2015/wordml/symex" xmlns:b="http://schemas.openxmlformats.org/officeDocument/2006/bibliography" xmlns:odgm="http://opendope.org/SmartArt/DataHierarchy" xmlns:odi="http://opendope.org/components" xmlns:oda="http://opendope.org/answers" xmlns:odq="http://opendope.org/questions" xmlns:odc="http://opendope.org/conditions" xmlns:odx="http://opendope.org/xpaths" xmlns:cppr="http://schemas.microsoft.com/office/2006/coverPageProps" xmlns:pvml="urn:schemas-microsoft-com:office:powerpoint" xmlns:w10="urn:schemas-microsoft-com:office:word" xmlns:v="urn:schemas-microsoft-com:vml" xmlns:o="urn:schemas-microsoft-com:office:office" xmlns:xvml="urn:schemas-microsoft-com:office:excel" xmlns:dsp="http://schemas.microsoft.com/office/drawing/2008/diagram" xmlns:xdr="http://schemas.openxmlformats.org/drawingml/2006/spreadsheetDrawing" xmlns:pic="http://schemas.openxmlformats.org/drawingml/2006/picture" xmlns:dgm="http://schemas.openxmlformats.org/drawingml/2006/diagram" xmlns:c14="http://schemas.microsoft.com/office/drawing/2007/8/2/chart" xmlns:cdr="http://schemas.openxmlformats.org/drawingml/2006/chartDrawing" xmlns:wne="http://schemas.microsoft.com/office/word/2006/wordml" xmlns:mc="http://schemas.openxmlformats.org/markup-compatibility/2006" xmlns:sl="http://schemas.openxmlformats.org/schemaLibrary/2006/main" xmlns:wp14="http://schemas.microsoft.com/office/word/2010/wordprocessingDrawing" xmlns:wp="http://schemas.openxmlformats.org/drawingml/2006/wordprocessingDrawing" xmlns:w14="http://schemas.microsoft.com/office/word/2010/wordml" xmlns:w15="http://schemas.microsoft.com/office/word/2012/wordml" xmlns:m="http://schemas.openxmlformats.org/officeDocument/2006/math" xmlns:w="http://schemas.openxmlformats.org/wordprocessingml/2006/main">
            <c:ext xmlns:c16="http://schemas.microsoft.com/office/drawing/2014/chart" uri="{C3380CC4-5D6E-409C-BE32-E72D297353CC}">
              <c16:uniqueId val="{00000001-0E67-4A25-80FB-C28674CB761A}"/>
            </c:ext>
          </c:extLst>
        </c:ser>
        <c:dLbls>
          <c:showLegendKey val="0"/>
          <c:showVal val="0"/>
          <c:showCatName val="0"/>
          <c:showSerName val="0"/>
          <c:showPercent val="0"/>
          <c:showBubbleSize val="0"/>
        </c:dLbls>
        <c:marker val="1"/>
        <c:smooth val="0"/>
        <c:axId val="129188992"/>
        <c:axId val="129190528"/>
      </c:lineChart>
      <c:catAx>
        <c:axId val="129188992"/>
        <c:scaling>
          <c:orientation val="minMax"/>
        </c:scaling>
        <c:delete val="0"/>
        <c:axPos val="b"/>
        <c:numFmt formatCode="General" sourceLinked="0"/>
        <c:majorTickMark val="out"/>
        <c:minorTickMark val="none"/>
        <c:tickLblPos val="nextTo"/>
        <c:txPr>
          <a:bodyPr/>
          <a:lstStyle/>
          <a:p>
            <a:pPr>
              <a:defRPr>
                <a:latin typeface="Arial" panose="020B0604020202020204" pitchFamily="34" charset="0"/>
                <a:cs typeface="Arial" panose="020B0604020202020204" pitchFamily="34" charset="0"/>
              </a:defRPr>
            </a:pPr>
            <a:endParaRPr lang="en-US"/>
          </a:p>
        </c:txPr>
        <c:crossAx val="129190528"/>
        <c:crosses val="autoZero"/>
        <c:auto val="1"/>
        <c:lblAlgn val="ctr"/>
        <c:lblOffset val="100"/>
        <c:noMultiLvlLbl val="0"/>
      </c:catAx>
      <c:valAx>
        <c:axId val="129190528"/>
        <c:scaling>
          <c:orientation val="minMax"/>
        </c:scaling>
        <c:delete val="0"/>
        <c:axPos val="l"/>
        <c:majorGridlines>
          <c:spPr>
            <a:ln>
              <a:solidFill>
                <a:srgbClr val="DDE5ED">
                  <a:hueOff val="0"/>
                  <a:satOff val="0"/>
                  <a:lumOff val="0"/>
                  <a:alpha val="50000"/>
                </a:srgbClr>
              </a:solidFill>
            </a:ln>
          </c:spPr>
        </c:majorGridlines>
        <c:numFmt formatCode="#,##0" sourceLinked="0"/>
        <c:majorTickMark val="out"/>
        <c:minorTickMark val="none"/>
        <c:tickLblPos val="nextTo"/>
        <c:txPr>
          <a:bodyPr/>
          <a:lstStyle/>
          <a:p>
            <a:pPr>
              <a:defRPr>
                <a:latin typeface="Arial" panose="020B0604020202020204" pitchFamily="34" charset="0"/>
                <a:cs typeface="Arial" panose="020B0604020202020204" pitchFamily="34" charset="0"/>
              </a:defRPr>
            </a:pPr>
            <a:endParaRPr lang="en-US"/>
          </a:p>
        </c:txPr>
        <c:crossAx val="129188992"/>
        <c:crosses val="autoZero"/>
        <c:crossBetween val="between"/>
      </c:valAx>
    </c:plotArea>
    <c:plotVisOnly val="1"/>
    <c:dispBlanksAs val="gap"/>
    <c:showDLblsOverMax val="0"/>
  </c:chart>
  <c:spPr>
    <a:solidFill>
      <a:schemeClr val="lt1"/>
    </a:solidFill>
    <a:ln w="12700" cap="flat" cmpd="sng" algn="ctr">
      <a:solidFill>
        <a:schemeClr val="accent5"/>
      </a:solidFill>
      <a:prstDash val="solid"/>
      <a:miter lim="800000"/>
    </a:ln>
    <a:effectLst/>
  </c:spPr>
  <c:txPr>
    <a:bodyPr/>
    <a:lstStyle/>
    <a:p>
      <a:pPr>
        <a:defRPr>
          <a:solidFill>
            <a:srgbClr val="595959"/>
          </a:solidFill>
          <a:latin typeface="+mn-lt"/>
          <a:ea typeface="+mn-ea"/>
          <a:cs typeface="+mn-cs"/>
        </a:defRPr>
      </a:pPr>
      <a:endParaRPr lang="en-US"/>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Severity 0</c:v>
                </c:pt>
              </c:strCache>
            </c:strRef>
          </c:tx>
          <c:spPr>
            <a:solidFill>
              <a:srgbClr val="FF0000"/>
            </a:solidFill>
          </c:spPr>
          <c:invertIfNegative val="0"/>
          <c:dLbls>
            <c:spPr>
              <a:noFill/>
              <a:ln>
                <a:noFill/>
              </a:ln>
              <a:effectLst/>
            </c:spPr>
            <c:txPr>
              <a:bodyPr wrap="square" lIns="38100" tIns="19050" rIns="38100" bIns="19050" anchor="ctr">
                <a:spAutoFit/>
              </a:bodyPr>
              <a:lstStyle/>
              <a:p>
                <a:pPr>
                  <a:defRPr>
                    <a:latin typeface="Arial" panose="020B0604020202020204" pitchFamily="34" charset="0"/>
                    <a:cs typeface="Arial" panose="020B0604020202020204" pitchFamily="34" charset="0"/>
                  </a:defRPr>
                </a:pPr>
                <a:endParaRPr lang="en-US"/>
              </a:p>
            </c:txPr>
            <c:dLblPos val="outEnd"/>
            <c:showLegendKey val="0"/>
            <c:showVal val="1"/>
            <c:showCatName val="0"/>
            <c:showSerName val="0"/>
            <c:showPercent val="0"/>
            <c:showBubbleSize val="0"/>
            <c:showLeaderLines val="0"/>
            <c:extLst xmlns:w="http://schemas.openxmlformats.org/wordprocessingml/2006/main" xmlns:m="http://schemas.openxmlformats.org/officeDocument/2006/math" xmlns:sl="http://schemas.openxmlformats.org/schemaLibrary/2006/main" xmlns:w15="http://schemas.microsoft.com/office/word/2012/wordml" xmlns:w14="http://schemas.microsoft.com/office/word/2010/wordml" xmlns:mc="http://schemas.openxmlformats.org/markup-compatibility/2006" xmlns:wp="http://schemas.openxmlformats.org/drawingml/2006/wordprocessingDrawing" xmlns:wp14="http://schemas.microsoft.com/office/word/2010/wordprocessingDrawing"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5="http://schemas.microsoft.com/office/drawing/2012/chart" uri="{CE6537A1-D6FC-4f65-9D91-7224C49458BB}">
                <c15:showLeaderLines val="1"/>
              </c:ext>
            </c:extLst>
          </c:dLbls>
          <c:cat>
            <c:strRef>
              <c:f>Sheet1!$A$2</c:f>
              <c:strCache>
                <c:ptCount val="1"/>
                <c:pt idx="0">
                  <c:v>N/A</c:v>
                </c:pt>
              </c:strCache>
            </c:strRef>
          </c:cat>
          <c:val>
            <c:numRef>
              <c:f>Sheet1!$B$2</c:f>
              <c:numCache>
                <c:formatCode>General</c:formatCode>
                <c:ptCount val="1"/>
                <c:pt idx="0">
                  <c:v>0</c:v>
                </c:pt>
              </c:numCache>
            </c:numRef>
          </c:val>
          <c:extLst xmlns:w="http://schemas.openxmlformats.org/wordprocessingml/2006/main" xmlns:m="http://schemas.openxmlformats.org/officeDocument/2006/math" xmlns:sl="http://schemas.openxmlformats.org/schemaLibrary/2006/main" xmlns:w15="http://schemas.microsoft.com/office/word/2012/wordml" xmlns:w14="http://schemas.microsoft.com/office/word/2010/wordml" xmlns:mc="http://schemas.openxmlformats.org/markup-compatibility/2006" xmlns:wp="http://schemas.openxmlformats.org/drawingml/2006/wordprocessingDrawing" xmlns:wp14="http://schemas.microsoft.com/office/word/2010/wordprocessingDrawing"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0-5A96-4BF5-AB0A-4706CA79E068}"/>
            </c:ext>
          </c:extLst>
        </c:ser>
        <c:dLbls>
          <c:dLblPos val="outEnd"/>
          <c:showLegendKey val="0"/>
          <c:showVal val="1"/>
          <c:showCatName val="0"/>
          <c:showSerName val="0"/>
          <c:showPercent val="0"/>
          <c:showBubbleSize val="0"/>
        </c:dLbls>
        <c:gapWidth val="150"/>
        <c:axId val="129276928"/>
        <c:axId val="128987904"/>
      </c:barChart>
      <c:catAx>
        <c:axId val="129276928"/>
        <c:scaling>
          <c:orientation val="minMax"/>
        </c:scaling>
        <c:delete val="0"/>
        <c:axPos val="b"/>
        <c:numFmt formatCode="General" sourceLinked="0"/>
        <c:majorTickMark val="out"/>
        <c:minorTickMark val="none"/>
        <c:tickLblPos val="nextTo"/>
        <c:txPr>
          <a:bodyPr/>
          <a:lstStyle/>
          <a:p>
            <a:pPr>
              <a:defRPr>
                <a:latin typeface="Arial" panose="020B0604020202020204" pitchFamily="34" charset="0"/>
                <a:cs typeface="Arial" panose="020B0604020202020204" pitchFamily="34" charset="0"/>
              </a:defRPr>
            </a:pPr>
            <a:endParaRPr lang="en-US"/>
          </a:p>
        </c:txPr>
        <c:crossAx val="128987904"/>
        <c:crosses val="autoZero"/>
        <c:auto val="1"/>
        <c:lblAlgn val="ctr"/>
        <c:lblOffset val="100"/>
        <c:noMultiLvlLbl val="0"/>
      </c:catAx>
      <c:valAx>
        <c:axId val="128987904"/>
        <c:scaling>
          <c:orientation val="minMax"/>
        </c:scaling>
        <c:delete val="0"/>
        <c:axPos val="l"/>
        <c:majorGridlines>
          <c:spPr>
            <a:ln>
              <a:solidFill>
                <a:schemeClr val="tx1">
                  <a:alpha val="20000"/>
                </a:schemeClr>
              </a:solidFill>
            </a:ln>
          </c:spPr>
        </c:majorGridlines>
        <c:numFmt formatCode="#,##0" sourceLinked="0"/>
        <c:majorTickMark val="out"/>
        <c:minorTickMark val="none"/>
        <c:tickLblPos val="nextTo"/>
        <c:txPr>
          <a:bodyPr/>
          <a:lstStyle/>
          <a:p>
            <a:pPr>
              <a:defRPr>
                <a:latin typeface="Arial" panose="020B0604020202020204" pitchFamily="34" charset="0"/>
                <a:cs typeface="Arial" panose="020B0604020202020204" pitchFamily="34" charset="0"/>
              </a:defRPr>
            </a:pPr>
            <a:endParaRPr lang="en-US"/>
          </a:p>
        </c:txPr>
        <c:crossAx val="129276928"/>
        <c:crosses val="autoZero"/>
        <c:crossBetween val="between"/>
        <c:majorUnit val="1"/>
      </c:valAx>
    </c:plotArea>
    <c:legend>
      <c:legendPos val="r"/>
      <c:overlay val="0"/>
      <c:txPr>
        <a:bodyPr/>
        <a:lstStyle/>
        <a:p>
          <a:pPr>
            <a:defRPr>
              <a:latin typeface="Arial" panose="020B0604020202020204" pitchFamily="34" charset="0"/>
              <a:cs typeface="Arial" panose="020B0604020202020204" pitchFamily="34" charset="0"/>
            </a:defRPr>
          </a:pPr>
          <a:endParaRPr lang="en-US"/>
        </a:p>
      </c:txPr>
    </c:legend>
    <c:plotVisOnly val="1"/>
    <c:dispBlanksAs val="gap"/>
    <c:showDLblsOverMax val="0"/>
  </c:chart>
  <c:spPr>
    <a:solidFill>
      <a:schemeClr val="lt1"/>
    </a:solidFill>
    <a:ln w="12700" cap="flat" cmpd="sng" algn="ctr">
      <a:solidFill>
        <a:schemeClr val="accent5"/>
      </a:solidFill>
      <a:prstDash val="solid"/>
      <a:miter lim="800000"/>
    </a:ln>
    <a:effectLst/>
  </c:spPr>
  <c:txPr>
    <a:bodyPr/>
    <a:lstStyle/>
    <a:p>
      <a:pPr>
        <a:defRPr>
          <a:solidFill>
            <a:srgbClr val="595959"/>
          </a:solidFill>
          <a:latin typeface="+mn-lt"/>
          <a:ea typeface="+mn-ea"/>
          <a:cs typeface="+mn-cs"/>
        </a:defRPr>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Number of Incidents</c:v>
                </c:pt>
              </c:strCache>
            </c:strRef>
          </c:tx>
          <c:spPr>
            <a:solidFill>
              <a:srgbClr val="0B2E44"/>
            </a:solidFill>
          </c:spPr>
          <c:invertIfNegative val="0"/>
          <c:dLbls>
            <c:spPr>
              <a:noFill/>
              <a:ln>
                <a:noFill/>
              </a:ln>
              <a:effectLst/>
            </c:spPr>
            <c:txPr>
              <a:bodyPr wrap="square" lIns="38100" tIns="19050" rIns="38100" bIns="19050" anchor="ctr">
                <a:spAutoFit/>
              </a:bodyPr>
              <a:lstStyle/>
              <a:p>
                <a:pPr>
                  <a:defRPr>
                    <a:latin typeface="Arial" panose="020B0604020202020204" pitchFamily="34" charset="0"/>
                    <a:cs typeface="Arial" panose="020B0604020202020204" pitchFamily="34" charset="0"/>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c:f>
              <c:strCache>
                <c:ptCount val="1"/>
                <c:pt idx="0">
                  <c:v>N/A</c:v>
                </c:pt>
              </c:strCache>
            </c:strRef>
          </c:cat>
          <c:val>
            <c:numRef>
              <c:f>Sheet1!$B$2</c:f>
              <c:numCache>
                <c:formatCode>General</c:formatCode>
                <c:ptCount val="1"/>
                <c:pt idx="0">
                  <c:v>0</c:v>
                </c:pt>
              </c:numCache>
            </c:numRef>
          </c:val>
          <c:extLst xmlns:lc="http://schemas.openxmlformats.org/drawingml/2006/lockedCanvas" xmlns:comp="http://schemas.openxmlformats.org/drawingml/2006/compatibility" xmlns:we="http://schemas.microsoft.com/office/webextensions/webextension/2010/11" xmlns:wetp="http://schemas.microsoft.com/office/webextensions/taskpanes/2010/11" xmlns:w16cid="http://schemas.microsoft.com/office/word/2016/wordml/cid" xmlns:w16se="http://schemas.microsoft.com/office/word/2015/wordml/symex" xmlns:b="http://schemas.openxmlformats.org/officeDocument/2006/bibliography" xmlns:odgm="http://opendope.org/SmartArt/DataHierarchy" xmlns:odi="http://opendope.org/components" xmlns:oda="http://opendope.org/answers" xmlns:odq="http://opendope.org/questions" xmlns:odc="http://opendope.org/conditions" xmlns:odx="http://opendope.org/xpaths" xmlns:cppr="http://schemas.microsoft.com/office/2006/coverPageProps" xmlns:pvml="urn:schemas-microsoft-com:office:powerpoint" xmlns:w10="urn:schemas-microsoft-com:office:word" xmlns:v="urn:schemas-microsoft-com:vml" xmlns:o="urn:schemas-microsoft-com:office:office" xmlns:xvml="urn:schemas-microsoft-com:office:excel" xmlns:dsp="http://schemas.microsoft.com/office/drawing/2008/diagram" xmlns:xdr="http://schemas.openxmlformats.org/drawingml/2006/spreadsheetDrawing" xmlns:pic="http://schemas.openxmlformats.org/drawingml/2006/picture" xmlns:dgm="http://schemas.openxmlformats.org/drawingml/2006/diagram" xmlns:c14="http://schemas.microsoft.com/office/drawing/2007/8/2/chart" xmlns:cdr="http://schemas.openxmlformats.org/drawingml/2006/chartDrawing" xmlns:wne="http://schemas.microsoft.com/office/word/2006/wordml" xmlns:sl="http://schemas.openxmlformats.org/schemaLibrary/2006/main" xmlns:mc="http://schemas.openxmlformats.org/markup-compatibility/2006" xmlns:wp14="http://schemas.microsoft.com/office/word/2010/wordprocessingDrawing" xmlns:wp="http://schemas.openxmlformats.org/drawingml/2006/wordprocessingDrawing" xmlns:w14="http://schemas.microsoft.com/office/word/2010/wordml" xmlns:m="http://schemas.openxmlformats.org/officeDocument/2006/math" xmlns:w15="http://schemas.microsoft.com/office/word/2012/wordml" xmlns:w="http://schemas.openxmlformats.org/wordprocessingml/2006/main">
            <c:ext xmlns:c16="http://schemas.microsoft.com/office/drawing/2014/chart" uri="{C3380CC4-5D6E-409C-BE32-E72D297353CC}">
              <c16:uniqueId val="{00000000-A94F-4E9F-9DF9-359B950A3FE1}"/>
            </c:ext>
          </c:extLst>
        </c:ser>
        <c:dLbls>
          <c:dLblPos val="outEnd"/>
          <c:showLegendKey val="0"/>
          <c:showVal val="1"/>
          <c:showCatName val="0"/>
          <c:showSerName val="0"/>
          <c:showPercent val="0"/>
          <c:showBubbleSize val="0"/>
        </c:dLbls>
        <c:gapWidth val="150"/>
        <c:axId val="59951360"/>
        <c:axId val="69342336"/>
      </c:barChart>
      <c:catAx>
        <c:axId val="59951360"/>
        <c:scaling>
          <c:orientation val="minMax"/>
        </c:scaling>
        <c:delete val="0"/>
        <c:axPos val="b"/>
        <c:numFmt formatCode="General" sourceLinked="0"/>
        <c:majorTickMark val="none"/>
        <c:minorTickMark val="none"/>
        <c:tickLblPos val="nextTo"/>
        <c:txPr>
          <a:bodyPr/>
          <a:lstStyle/>
          <a:p>
            <a:pPr>
              <a:defRPr>
                <a:latin typeface="Arial" panose="020B0604020202020204" pitchFamily="34" charset="0"/>
                <a:cs typeface="Arial" panose="020B0604020202020204" pitchFamily="34" charset="0"/>
              </a:defRPr>
            </a:pPr>
            <a:endParaRPr lang="en-US"/>
          </a:p>
        </c:txPr>
        <c:crossAx val="69342336"/>
        <c:crosses val="autoZero"/>
        <c:auto val="1"/>
        <c:lblAlgn val="ctr"/>
        <c:lblOffset val="100"/>
        <c:noMultiLvlLbl val="0"/>
      </c:catAx>
      <c:valAx>
        <c:axId val="69342336"/>
        <c:scaling>
          <c:orientation val="minMax"/>
        </c:scaling>
        <c:delete val="0"/>
        <c:axPos val="l"/>
        <c:majorGridlines>
          <c:spPr>
            <a:ln>
              <a:solidFill>
                <a:schemeClr val="dk1">
                  <a:alpha val="25000"/>
                </a:schemeClr>
              </a:solidFill>
            </a:ln>
          </c:spPr>
        </c:majorGridlines>
        <c:numFmt formatCode="General" sourceLinked="1"/>
        <c:majorTickMark val="none"/>
        <c:minorTickMark val="none"/>
        <c:tickLblPos val="nextTo"/>
        <c:txPr>
          <a:bodyPr/>
          <a:lstStyle/>
          <a:p>
            <a:pPr>
              <a:defRPr>
                <a:latin typeface="Arial" panose="020B0604020202020204" pitchFamily="34" charset="0"/>
                <a:cs typeface="Arial" panose="020B0604020202020204" pitchFamily="34" charset="0"/>
              </a:defRPr>
            </a:pPr>
            <a:endParaRPr lang="en-US"/>
          </a:p>
        </c:txPr>
        <c:crossAx val="59951360"/>
        <c:crosses val="autoZero"/>
        <c:crossBetween val="between"/>
      </c:valAx>
    </c:plotArea>
    <c:plotVisOnly val="1"/>
    <c:dispBlanksAs val="gap"/>
    <c:showDLblsOverMax val="0"/>
  </c:chart>
  <c:spPr>
    <a:solidFill>
      <a:schemeClr val="lt1"/>
    </a:solidFill>
    <a:ln w="12700" cap="flat" cmpd="sng" algn="ctr">
      <a:solidFill>
        <a:srgbClr val="DDE5ED"/>
      </a:solidFill>
      <a:prstDash val="solid"/>
      <a:miter lim="800000"/>
    </a:ln>
    <a:effectLst/>
  </c:spPr>
  <c:txPr>
    <a:bodyPr/>
    <a:lstStyle/>
    <a:p>
      <a:pPr>
        <a:defRPr>
          <a:solidFill>
            <a:srgbClr val="595959"/>
          </a:solidFill>
          <a:latin typeface="+mn-lt"/>
          <a:ea typeface="+mn-ea"/>
          <a:cs typeface="+mn-cs"/>
        </a:defRPr>
      </a:pPr>
      <a:endParaRPr lang="en-US"/>
    </a:p>
  </c:txPr>
  <c:externalData r:id="rId2">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Incidents</c:v>
                </c:pt>
              </c:strCache>
            </c:strRef>
          </c:tx>
          <c:spPr>
            <a:solidFill>
              <a:srgbClr val="0B2E44"/>
            </a:solidFill>
            <a:ln>
              <a:solidFill>
                <a:srgbClr val="0B2E44"/>
              </a:solidFill>
            </a:ln>
          </c:spPr>
          <c:invertIfNegative val="0"/>
          <c:dLbls>
            <c:spPr>
              <a:noFill/>
              <a:ln>
                <a:noFill/>
              </a:ln>
              <a:effectLst/>
            </c:spPr>
            <c:txPr>
              <a:bodyPr wrap="square" lIns="38100" tIns="19050" rIns="38100" bIns="19050" anchor="ctr">
                <a:spAutoFit/>
              </a:bodyPr>
              <a:lstStyle/>
              <a:p>
                <a:pPr>
                  <a:defRPr>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showLeaderLines val="0"/>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5="http://schemas.microsoft.com/office/drawing/2012/chart" uri="{CE6537A1-D6FC-4f65-9D91-7224C49458BB}">
                <c15:showLeaderLines val="0"/>
              </c:ext>
            </c:extLst>
          </c:dLbls>
          <c:cat>
            <c:strRef>
              <c:f>Sheet1!$A$2</c:f>
              <c:strCache>
                <c:ptCount val="1"/>
                <c:pt idx="0">
                  <c:v>N/A</c:v>
                </c:pt>
              </c:strCache>
            </c:strRef>
          </c:cat>
          <c:val>
            <c:numRef>
              <c:f>Sheet1!$B$2</c:f>
              <c:numCache>
                <c:formatCode>General</c:formatCode>
                <c:ptCount val="1"/>
                <c:pt idx="0">
                  <c:v>0</c:v>
                </c:pt>
              </c:numCache>
            </c:numRef>
          </c:val>
          <c:extLst xmlns:w="http://schemas.openxmlformats.org/wordprocessingml/2006/main" xmlns:w15="http://schemas.microsoft.com/office/word/2012/wordml" xmlns:m="http://schemas.openxmlformats.org/officeDocument/2006/math" xmlns:w14="http://schemas.microsoft.com/office/word/2010/wordml" xmlns:wp="http://schemas.openxmlformats.org/drawingml/2006/wordprocessingDrawing" xmlns:wp14="http://schemas.microsoft.com/office/word/2010/wordprocessingDrawing" xmlns:mc="http://schemas.openxmlformats.org/markup-compatibility/2006" xmlns:sl="http://schemas.openxmlformats.org/schemaLibrary/2006/main"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0-71E8-43F9-BEC5-44956F9E450D}"/>
            </c:ext>
          </c:extLst>
        </c:ser>
        <c:dLbls>
          <c:showLegendKey val="0"/>
          <c:showVal val="1"/>
          <c:showCatName val="0"/>
          <c:showSerName val="0"/>
          <c:showPercent val="0"/>
          <c:showBubbleSize val="0"/>
        </c:dLbls>
        <c:gapWidth val="150"/>
        <c:axId val="125764352"/>
        <c:axId val="125765888"/>
      </c:barChart>
      <c:catAx>
        <c:axId val="125764352"/>
        <c:scaling>
          <c:orientation val="minMax"/>
        </c:scaling>
        <c:delete val="0"/>
        <c:axPos val="b"/>
        <c:numFmt formatCode="General" sourceLinked="0"/>
        <c:majorTickMark val="out"/>
        <c:minorTickMark val="none"/>
        <c:tickLblPos val="nextTo"/>
        <c:txPr>
          <a:bodyPr/>
          <a:lstStyle/>
          <a:p>
            <a:pPr algn="ctr">
              <a:defRPr>
                <a:latin typeface="Arial" panose="020B0604020202020204" pitchFamily="34" charset="0"/>
                <a:cs typeface="Arial" panose="020B0604020202020204" pitchFamily="34" charset="0"/>
              </a:defRPr>
            </a:pPr>
            <a:endParaRPr lang="en-US"/>
          </a:p>
        </c:txPr>
        <c:crossAx val="125765888"/>
        <c:crosses val="autoZero"/>
        <c:auto val="1"/>
        <c:lblAlgn val="ctr"/>
        <c:lblOffset val="100"/>
        <c:noMultiLvlLbl val="0"/>
      </c:catAx>
      <c:valAx>
        <c:axId val="125765888"/>
        <c:scaling>
          <c:orientation val="minMax"/>
        </c:scaling>
        <c:delete val="0"/>
        <c:axPos val="l"/>
        <c:majorGridlines>
          <c:spPr>
            <a:ln>
              <a:solidFill>
                <a:schemeClr val="tx1">
                  <a:alpha val="25000"/>
                </a:schemeClr>
              </a:solidFill>
            </a:ln>
          </c:spPr>
        </c:majorGridlines>
        <c:numFmt formatCode="General" sourceLinked="1"/>
        <c:majorTickMark val="out"/>
        <c:minorTickMark val="none"/>
        <c:tickLblPos val="nextTo"/>
        <c:txPr>
          <a:bodyPr/>
          <a:lstStyle/>
          <a:p>
            <a:pPr>
              <a:defRPr>
                <a:latin typeface="Arial" panose="020B0604020202020204" pitchFamily="34" charset="0"/>
                <a:cs typeface="Arial" panose="020B0604020202020204" pitchFamily="34" charset="0"/>
              </a:defRPr>
            </a:pPr>
            <a:endParaRPr lang="en-US"/>
          </a:p>
        </c:txPr>
        <c:crossAx val="125764352"/>
        <c:crosses val="autoZero"/>
        <c:crossBetween val="between"/>
        <c:majorUnit val="1"/>
      </c:valAx>
    </c:plotArea>
    <c:plotVisOnly val="1"/>
    <c:dispBlanksAs val="gap"/>
    <c:showDLblsOverMax val="0"/>
  </c:chart>
  <c:spPr>
    <a:solidFill>
      <a:schemeClr val="lt1"/>
    </a:solidFill>
    <a:ln w="12700" cap="flat" cmpd="sng" algn="ctr">
      <a:solidFill>
        <a:srgbClr val="DDE5ED"/>
      </a:solidFill>
      <a:prstDash val="solid"/>
      <a:miter lim="800000"/>
    </a:ln>
    <a:effectLst/>
  </c:spPr>
  <c:txPr>
    <a:bodyPr/>
    <a:lstStyle/>
    <a:p>
      <a:pPr>
        <a:defRPr>
          <a:solidFill>
            <a:srgbClr val="595959"/>
          </a:solidFill>
          <a:latin typeface="+mn-lt"/>
          <a:ea typeface="+mn-ea"/>
          <a:cs typeface="+mn-cs"/>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latin typeface="Arial" panose="020B0604020202020204" pitchFamily="34" charset="0"/>
                <a:cs typeface="Arial" panose="020B0604020202020204" pitchFamily="34" charset="0"/>
              </a:defRPr>
            </a:pPr>
            <a:r>
              <a:rPr lang="en-US">
                <a:latin typeface="Arial" panose="020B0604020202020204" pitchFamily="34" charset="0"/>
                <a:cs typeface="Arial" panose="020B0604020202020204" pitchFamily="34" charset="0"/>
              </a:rPr>
              <a:t>Job Success Rate (%)</a:t>
            </a:r>
          </a:p>
        </c:rich>
      </c:tx>
      <c:overlay val="0"/>
    </c:title>
    <c:autoTitleDeleted val="0"/>
    <c:plotArea>
      <c:layout/>
      <c:barChart>
        <c:barDir val="col"/>
        <c:grouping val="clustered"/>
        <c:varyColors val="0"/>
        <c:ser>
          <c:idx val="0"/>
          <c:order val="0"/>
          <c:tx>
            <c:strRef>
              <c:f>Sheet1!$B$1</c:f>
              <c:strCache>
                <c:ptCount val="1"/>
                <c:pt idx="0">
                  <c:v>Success Rate (%)</c:v>
                </c:pt>
              </c:strCache>
            </c:strRef>
          </c:tx>
          <c:spPr>
            <a:solidFill>
              <a:srgbClr val="00B2A9"/>
            </a:solidFill>
            <a:ln>
              <a:noFill/>
            </a:ln>
          </c:spPr>
          <c:invertIfNegative val="0"/>
          <c:dLbls>
            <c:numFmt formatCode="0.00%" sourceLinked="0"/>
            <c:spPr>
              <a:noFill/>
              <a:ln>
                <a:noFill/>
              </a:ln>
              <a:effectLst/>
            </c:spPr>
            <c:txPr>
              <a:bodyPr wrap="square" lIns="38100" tIns="19050" rIns="38100" bIns="19050" anchor="ctr">
                <a:spAutoFit/>
              </a:bodyPr>
              <a:lstStyle/>
              <a:p>
                <a:pPr>
                  <a:defRPr>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showLeaderLines val="0"/>
            <c:extLst xmlns:w="http://schemas.openxmlformats.org/wordprocessingml/2006/main" xmlns:m="http://schemas.openxmlformats.org/officeDocument/2006/math" xmlns:sl="http://schemas.openxmlformats.org/schemaLibrary/2006/main" xmlns:w15="http://schemas.microsoft.com/office/word/2012/wordml" xmlns:w14="http://schemas.microsoft.com/office/word/2010/wordml" xmlns:mc="http://schemas.openxmlformats.org/markup-compatibility/2006" xmlns:wp="http://schemas.openxmlformats.org/drawingml/2006/wordprocessingDrawing" xmlns:wp14="http://schemas.microsoft.com/office/word/2010/wordprocessingDrawing"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5="http://schemas.microsoft.com/office/drawing/2012/chart" uri="{CE6537A1-D6FC-4f65-9D91-7224C49458BB}">
                <c15:showLeaderLines val="0"/>
              </c:ext>
            </c:extLst>
          </c:dLbls>
          <c:cat>
            <c:strRef>
              <c:f>Sheet1!$A$2</c:f>
              <c:strCache>
                <c:ptCount val="1"/>
                <c:pt idx="0">
                  <c:v>N/A</c:v>
                </c:pt>
              </c:strCache>
            </c:strRef>
          </c:cat>
          <c:val>
            <c:numRef>
              <c:f>Sheet1!$B$2</c:f>
              <c:numCache>
                <c:formatCode>General</c:formatCode>
                <c:ptCount val="1"/>
                <c:pt idx="0">
                  <c:v>0</c:v>
                </c:pt>
              </c:numCache>
            </c:numRef>
          </c:val>
          <c:extLst xmlns:w="http://schemas.openxmlformats.org/wordprocessingml/2006/main" xmlns:m="http://schemas.openxmlformats.org/officeDocument/2006/math" xmlns:sl="http://schemas.openxmlformats.org/schemaLibrary/2006/main" xmlns:w15="http://schemas.microsoft.com/office/word/2012/wordml" xmlns:w14="http://schemas.microsoft.com/office/word/2010/wordml" xmlns:mc="http://schemas.openxmlformats.org/markup-compatibility/2006" xmlns:wp="http://schemas.openxmlformats.org/drawingml/2006/wordprocessingDrawing" xmlns:wp14="http://schemas.microsoft.com/office/word/2010/wordprocessingDrawing"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0-8100-4E64-A08A-D4BD438758DF}"/>
            </c:ext>
          </c:extLst>
        </c:ser>
        <c:dLbls>
          <c:showLegendKey val="0"/>
          <c:showVal val="1"/>
          <c:showCatName val="0"/>
          <c:showSerName val="0"/>
          <c:showPercent val="0"/>
          <c:showBubbleSize val="0"/>
        </c:dLbls>
        <c:gapWidth val="225"/>
        <c:axId val="60124160"/>
        <c:axId val="60131200"/>
      </c:barChart>
      <c:catAx>
        <c:axId val="60124160"/>
        <c:scaling>
          <c:orientation val="minMax"/>
        </c:scaling>
        <c:delete val="0"/>
        <c:axPos val="b"/>
        <c:numFmt formatCode="General" sourceLinked="0"/>
        <c:majorTickMark val="out"/>
        <c:minorTickMark val="none"/>
        <c:tickLblPos val="nextTo"/>
        <c:txPr>
          <a:bodyPr/>
          <a:lstStyle/>
          <a:p>
            <a:pPr>
              <a:defRPr>
                <a:latin typeface="Arial" panose="020B0604020202020204" pitchFamily="34" charset="0"/>
                <a:cs typeface="Arial" panose="020B0604020202020204" pitchFamily="34" charset="0"/>
              </a:defRPr>
            </a:pPr>
            <a:endParaRPr lang="en-US"/>
          </a:p>
        </c:txPr>
        <c:crossAx val="60131200"/>
        <c:crosses val="autoZero"/>
        <c:auto val="1"/>
        <c:lblAlgn val="ctr"/>
        <c:lblOffset val="100"/>
        <c:noMultiLvlLbl val="0"/>
      </c:catAx>
      <c:valAx>
        <c:axId val="60131200"/>
        <c:scaling>
          <c:orientation val="minMax"/>
          <c:max val="1"/>
          <c:min val="0"/>
        </c:scaling>
        <c:delete val="0"/>
        <c:axPos val="l"/>
        <c:majorGridlines>
          <c:spPr>
            <a:ln>
              <a:solidFill>
                <a:schemeClr val="bg1">
                  <a:lumMod val="85000"/>
                </a:schemeClr>
              </a:solidFill>
            </a:ln>
          </c:spPr>
        </c:majorGridlines>
        <c:numFmt formatCode="0.00%" sourceLinked="0"/>
        <c:majorTickMark val="none"/>
        <c:minorTickMark val="none"/>
        <c:tickLblPos val="nextTo"/>
        <c:spPr>
          <a:ln w="9525">
            <a:noFill/>
          </a:ln>
        </c:spPr>
        <c:txPr>
          <a:bodyPr/>
          <a:lstStyle/>
          <a:p>
            <a:pPr>
              <a:defRPr>
                <a:latin typeface="Arial" panose="020B0604020202020204" pitchFamily="34" charset="0"/>
                <a:cs typeface="Arial" panose="020B0604020202020204" pitchFamily="34" charset="0"/>
              </a:defRPr>
            </a:pPr>
            <a:endParaRPr lang="en-US"/>
          </a:p>
        </c:txPr>
        <c:crossAx val="60124160"/>
        <c:crosses val="autoZero"/>
        <c:crossBetween val="between"/>
      </c:valAx>
    </c:plotArea>
    <c:legend>
      <c:legendPos val="b"/>
      <c:overlay val="0"/>
      <c:txPr>
        <a:bodyPr/>
        <a:lstStyle/>
        <a:p>
          <a:pPr>
            <a:defRPr>
              <a:latin typeface="Arial" panose="020B0604020202020204" pitchFamily="34" charset="0"/>
              <a:cs typeface="Arial" panose="020B0604020202020204" pitchFamily="34" charset="0"/>
            </a:defRPr>
          </a:pPr>
          <a:endParaRPr lang="en-US"/>
        </a:p>
      </c:txPr>
    </c:legend>
    <c:plotVisOnly val="1"/>
    <c:dispBlanksAs val="gap"/>
    <c:showDLblsOverMax val="0"/>
  </c:chart>
  <c:spPr>
    <a:solidFill>
      <a:schemeClr val="lt1"/>
    </a:solidFill>
    <a:ln w="12700" cap="flat" cmpd="sng" algn="ctr">
      <a:solidFill>
        <a:schemeClr val="accent5"/>
      </a:solidFill>
      <a:prstDash val="solid"/>
      <a:miter lim="800000"/>
    </a:ln>
    <a:effectLst/>
  </c:spPr>
  <c:txPr>
    <a:bodyPr/>
    <a:lstStyle/>
    <a:p>
      <a:pPr>
        <a:defRPr>
          <a:solidFill>
            <a:srgbClr val="595959"/>
          </a:solidFill>
          <a:latin typeface="+mn-lt"/>
          <a:ea typeface="+mn-ea"/>
          <a:cs typeface="+mn-cs"/>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a:latin typeface="Arial" panose="020B0604020202020204" pitchFamily="34" charset="0"/>
                <a:cs typeface="Arial" panose="020B0604020202020204" pitchFamily="34" charset="0"/>
              </a:defRPr>
            </a:pPr>
            <a:r>
              <a:rPr lang="en-US" sz="1400">
                <a:latin typeface="Arial" panose="020B0604020202020204" pitchFamily="34" charset="0"/>
                <a:cs typeface="Arial" panose="020B0604020202020204" pitchFamily="34" charset="0"/>
              </a:rPr>
              <a:t>Failed Jobs vs Completed Jobs -</a:t>
            </a:r>
            <a:r>
              <a:rPr lang="en-US" sz="1400" baseline="0">
                <a:latin typeface="Arial" panose="020B0604020202020204" pitchFamily="34" charset="0"/>
                <a:cs typeface="Arial" panose="020B0604020202020204" pitchFamily="34" charset="0"/>
              </a:rPr>
              <a:t> ${Month}</a:t>
            </a:r>
            <a:endParaRPr lang="en-US" sz="1400" dirty="0">
              <a:latin typeface="Arial" panose="020B0604020202020204" pitchFamily="34" charset="0"/>
              <a:cs typeface="Arial" panose="020B0604020202020204" pitchFamily="34" charset="0"/>
            </a:endParaRPr>
          </a:p>
        </c:rich>
      </c:tx>
      <c:overlay val="0"/>
    </c:title>
    <c:autoTitleDeleted val="0"/>
    <c:plotArea>
      <c:layout>
        <c:manualLayout>
          <c:layoutTarget val="inner"/>
          <c:xMode val="edge"/>
          <c:yMode val="edge"/>
          <c:x val="0.17442734435358018"/>
          <c:y val="0.1386809935421065"/>
          <c:w val="0.66858836978208902"/>
          <c:h val="0.67160905062493703"/>
        </c:manualLayout>
      </c:layout>
      <c:pieChart>
        <c:varyColors val="1"/>
        <c:ser>
          <c:idx val="0"/>
          <c:order val="0"/>
          <c:tx>
            <c:strRef>
              <c:f>Sheet1!$B$1</c:f>
              <c:strCache>
                <c:ptCount val="1"/>
                <c:pt idx="0">
                  <c:v>Count</c:v>
                </c:pt>
              </c:strCache>
            </c:strRef>
          </c:tx>
          <c:spPr>
            <a:solidFill>
              <a:srgbClr val="EE312F"/>
            </a:solidFill>
          </c:spPr>
          <c:explosion val="15"/>
          <c:dPt>
            <c:idx val="0"/>
            <c:bubble3D val="0"/>
            <c:spPr>
              <a:solidFill>
                <a:srgbClr val="00B2A9"/>
              </a:solidFill>
            </c:spPr>
            <c:extLst>
              <c:ext xmlns:c16="http://schemas.microsoft.com/office/drawing/2014/chart" uri="{C3380CC4-5D6E-409C-BE32-E72D297353CC}">
                <c16:uniqueId val="{00000001-4792-4FFC-B1C2-20884A51A855}"/>
              </c:ext>
            </c:extLst>
          </c:dPt>
          <c:dPt>
            <c:idx val="1"/>
            <c:bubble3D val="0"/>
            <c:spPr>
              <a:solidFill>
                <a:srgbClr val="FF4A6A"/>
              </a:solidFill>
            </c:spPr>
            <c:extLst>
              <c:ext xmlns:c16="http://schemas.microsoft.com/office/drawing/2014/chart" uri="{C3380CC4-5D6E-409C-BE32-E72D297353CC}">
                <c16:uniqueId val="{00000003-4792-4FFC-B1C2-20884A51A855}"/>
              </c:ext>
            </c:extLst>
          </c:dPt>
          <c:dLbls>
            <c:spPr>
              <a:noFill/>
              <a:ln>
                <a:noFill/>
              </a:ln>
              <a:effectLst/>
            </c:spPr>
            <c:txPr>
              <a:bodyPr wrap="square" lIns="38100" tIns="19050" rIns="38100" bIns="19050" anchor="ctr">
                <a:spAutoFit/>
              </a:bodyPr>
              <a:lstStyle/>
              <a:p>
                <a:pPr>
                  <a:defRPr>
                    <a:latin typeface="Arial" panose="020B0604020202020204" pitchFamily="34" charset="0"/>
                    <a:cs typeface="Arial" panose="020B0604020202020204" pitchFamily="34" charset="0"/>
                  </a:defRPr>
                </a:pPr>
                <a:endParaRPr lang="en-US"/>
              </a:p>
            </c:txPr>
            <c:showLegendKey val="0"/>
            <c:showVal val="1"/>
            <c:showCatName val="0"/>
            <c:showSerName val="0"/>
            <c:showPercent val="0"/>
            <c:showBubbleSize val="0"/>
            <c:showLeaderLines val="0"/>
            <c:extLst xmlns:w="http://schemas.openxmlformats.org/wordprocessingml/2006/main" xmlns:m="http://schemas.openxmlformats.org/officeDocument/2006/math" xmlns:sl="http://schemas.openxmlformats.org/schemaLibrary/2006/main" xmlns:w15="http://schemas.microsoft.com/office/word/2012/wordml" xmlns:w14="http://schemas.microsoft.com/office/word/2010/wordml" xmlns:mc="http://schemas.openxmlformats.org/markup-compatibility/2006" xmlns:wp="http://schemas.openxmlformats.org/drawingml/2006/wordprocessingDrawing" xmlns:wp14="http://schemas.microsoft.com/office/word/2010/wordprocessingDrawing"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5="http://schemas.microsoft.com/office/drawing/2012/chart" uri="{CE6537A1-D6FC-4f65-9D91-7224C49458BB}"/>
            </c:extLst>
          </c:dLbls>
          <c:cat>
            <c:strRef>
              <c:f>Sheet1!$A$2</c:f>
              <c:strCache>
                <c:ptCount val="1"/>
                <c:pt idx="0">
                  <c:v>N/A</c:v>
                </c:pt>
              </c:strCache>
            </c:strRef>
          </c:cat>
          <c:val>
            <c:numRef>
              <c:f>Sheet1!$B$2</c:f>
              <c:numCache>
                <c:formatCode>#,##0</c:formatCode>
                <c:ptCount val="1"/>
                <c:pt idx="0">
                  <c:v>0</c:v>
                </c:pt>
              </c:numCache>
            </c:numRef>
          </c:val>
          <c:extLst xmlns:w="http://schemas.openxmlformats.org/wordprocessingml/2006/main" xmlns:m="http://schemas.openxmlformats.org/officeDocument/2006/math" xmlns:sl="http://schemas.openxmlformats.org/schemaLibrary/2006/main" xmlns:w15="http://schemas.microsoft.com/office/word/2012/wordml" xmlns:w14="http://schemas.microsoft.com/office/word/2010/wordml" xmlns:mc="http://schemas.openxmlformats.org/markup-compatibility/2006" xmlns:wp="http://schemas.openxmlformats.org/drawingml/2006/wordprocessingDrawing" xmlns:wp14="http://schemas.microsoft.com/office/word/2010/wordprocessingDrawing"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4-4792-4FFC-B1C2-20884A51A855}"/>
            </c:ext>
          </c:extLst>
        </c:ser>
        <c:dLbls>
          <c:showLegendKey val="0"/>
          <c:showVal val="0"/>
          <c:showCatName val="0"/>
          <c:showSerName val="0"/>
          <c:showPercent val="0"/>
          <c:showBubbleSize val="0"/>
          <c:showLeaderLines val="0"/>
        </c:dLbls>
        <c:firstSliceAng val="90"/>
      </c:pieChart>
    </c:plotArea>
    <c:legend>
      <c:legendPos val="b"/>
      <c:overlay val="0"/>
      <c:txPr>
        <a:bodyPr/>
        <a:lstStyle/>
        <a:p>
          <a:pPr>
            <a:defRPr>
              <a:latin typeface="Arial" panose="020B0604020202020204" pitchFamily="34" charset="0"/>
              <a:cs typeface="Arial" panose="020B0604020202020204" pitchFamily="34" charset="0"/>
            </a:defRPr>
          </a:pPr>
          <a:endParaRPr lang="en-US"/>
        </a:p>
      </c:txPr>
    </c:legend>
    <c:plotVisOnly val="1"/>
    <c:dispBlanksAs val="gap"/>
    <c:showDLblsOverMax val="0"/>
  </c:chart>
  <c:spPr>
    <a:solidFill>
      <a:schemeClr val="lt1"/>
    </a:solidFill>
    <a:ln w="12700" cap="flat" cmpd="sng" algn="ctr">
      <a:solidFill>
        <a:schemeClr val="accent5"/>
      </a:solidFill>
      <a:prstDash val="solid"/>
      <a:miter lim="800000"/>
    </a:ln>
    <a:effectLst/>
  </c:spPr>
  <c:txPr>
    <a:bodyPr/>
    <a:lstStyle/>
    <a:p>
      <a:pPr>
        <a:defRPr>
          <a:solidFill>
            <a:srgbClr val="595959"/>
          </a:solidFill>
          <a:latin typeface="+mn-lt"/>
          <a:ea typeface="+mn-ea"/>
          <a:cs typeface="+mn-cs"/>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solidFill>
            <a:schemeClr val="tx1">
              <a:lumMod val="10000"/>
              <a:lumOff val="90000"/>
            </a:schemeClr>
          </a:solidFill>
        </a:ln>
        <a:effectLst/>
        <a:sp3d>
          <a:contourClr>
            <a:schemeClr val="tx1">
              <a:lumMod val="10000"/>
              <a:lumOff val="90000"/>
            </a:schemeClr>
          </a:contourClr>
        </a:sp3d>
      </c:spPr>
    </c:floor>
    <c:sideWall>
      <c:thickness val="0"/>
      <c:spPr>
        <a:noFill/>
        <a:ln>
          <a:solidFill>
            <a:schemeClr val="tx1">
              <a:lumMod val="10000"/>
              <a:lumOff val="90000"/>
            </a:schemeClr>
          </a:solidFill>
        </a:ln>
        <a:effectLst/>
        <a:sp3d>
          <a:contourClr>
            <a:schemeClr val="tx1">
              <a:lumMod val="10000"/>
              <a:lumOff val="90000"/>
            </a:schemeClr>
          </a:contourClr>
        </a:sp3d>
      </c:spPr>
    </c:sideWall>
    <c:backWall>
      <c:thickness val="0"/>
      <c:spPr>
        <a:noFill/>
        <a:ln>
          <a:solidFill>
            <a:schemeClr val="tx1">
              <a:lumMod val="10000"/>
              <a:lumOff val="90000"/>
            </a:schemeClr>
          </a:solidFill>
        </a:ln>
        <a:effectLst/>
        <a:sp3d>
          <a:contourClr>
            <a:schemeClr val="tx1">
              <a:lumMod val="10000"/>
              <a:lumOff val="90000"/>
            </a:schemeClr>
          </a:contourClr>
        </a:sp3d>
      </c:spPr>
    </c:backWall>
    <c:plotArea>
      <c:layout/>
      <c:bar3DChart>
        <c:barDir val="col"/>
        <c:grouping val="clustered"/>
        <c:varyColors val="0"/>
        <c:ser>
          <c:idx val="0"/>
          <c:order val="0"/>
          <c:tx>
            <c:strRef>
              <c:f>Sheet1!$B$1</c:f>
              <c:strCache>
                <c:ptCount val="1"/>
                <c:pt idx="0">
                  <c:v>Successful</c:v>
                </c:pt>
              </c:strCache>
            </c:strRef>
          </c:tx>
          <c:spPr>
            <a:solidFill>
              <a:srgbClr val="00B2A9"/>
            </a:solidFill>
            <a:ln>
              <a:noFill/>
            </a:ln>
            <a:effectLst/>
            <a:sp3d/>
          </c:spPr>
          <c:invertIfNegative val="0"/>
          <c:cat>
            <c:strRef>
              <c:f>Sheet1!$A$2</c:f>
              <c:strCache>
                <c:ptCount val="1"/>
                <c:pt idx="0">
                  <c:v>N/A</c:v>
                </c:pt>
              </c:strCache>
            </c:strRef>
          </c:cat>
          <c:val>
            <c:numRef>
              <c:f>Sheet1!$B$2</c:f>
              <c:numCache>
                <c:formatCode>#,##0</c:formatCode>
                <c:ptCount val="1"/>
                <c:pt idx="0">
                  <c:v>0</c:v>
                </c:pt>
              </c:numCache>
            </c:numRef>
          </c:val>
          <c:extLst xmlns:w="http://schemas.openxmlformats.org/wordprocessingml/2006/main" xmlns:m="http://schemas.openxmlformats.org/officeDocument/2006/math" xmlns:sl="http://schemas.openxmlformats.org/schemaLibrary/2006/main" xmlns:w15="http://schemas.microsoft.com/office/word/2012/wordml" xmlns:w14="http://schemas.microsoft.com/office/word/2010/wordml" xmlns:mc="http://schemas.openxmlformats.org/markup-compatibility/2006" xmlns:wp="http://schemas.openxmlformats.org/drawingml/2006/wordprocessingDrawing" xmlns:wp14="http://schemas.microsoft.com/office/word/2010/wordprocessingDrawing"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http://schemas.microsoft.com/office/drawing/2014/chart" uri="{C3380CC4-5D6E-409C-BE32-E72D297353CC}">
              <c16:uniqueId val="{00000000-C51F-4186-A7C9-C1F6E9DA750B}"/>
            </c:ext>
          </c:extLst>
        </c:ser>
        <c:dLbls>
          <c:showLegendKey val="0"/>
          <c:showVal val="0"/>
          <c:showCatName val="0"/>
          <c:showSerName val="0"/>
          <c:showPercent val="0"/>
          <c:showBubbleSize val="0"/>
        </c:dLbls>
        <c:gapWidth val="225"/>
        <c:shape val="box"/>
        <c:axId val="378229312"/>
        <c:axId val="378229640"/>
        <c:axId val="0"/>
      </c:bar3DChart>
      <c:catAx>
        <c:axId val="378229312"/>
        <c:scaling>
          <c:orientation val="minMax"/>
        </c:scaling>
        <c:delete val="1"/>
        <c:axPos val="b"/>
        <c:numFmt formatCode="General" sourceLinked="1"/>
        <c:majorTickMark val="none"/>
        <c:minorTickMark val="none"/>
        <c:tickLblPos val="nextTo"/>
        <c:crossAx val="378229640"/>
        <c:crosses val="autoZero"/>
        <c:auto val="1"/>
        <c:lblAlgn val="ctr"/>
        <c:lblOffset val="100"/>
        <c:noMultiLvlLbl val="0"/>
      </c:catAx>
      <c:valAx>
        <c:axId val="3782296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r>
                  <a:rPr lang="en-US">
                    <a:latin typeface="Arial" panose="020B0604020202020204" pitchFamily="34" charset="0"/>
                    <a:cs typeface="Arial" panose="020B0604020202020204" pitchFamily="34" charset="0"/>
                  </a:rPr>
                  <a:t>Number of Jobs</a:t>
                </a:r>
              </a:p>
            </c:rich>
          </c:tx>
          <c:overlay val="0"/>
          <c:spPr>
            <a:noFill/>
            <a:ln>
              <a:noFill/>
            </a:ln>
            <a:effectLst/>
          </c:spPr>
          <c:txPr>
            <a:bodyPr rot="-5400000" spcFirstLastPara="1" vertOverflow="ellipsis" vert="horz" wrap="square" anchor="ctr" anchorCtr="1"/>
            <a:lstStyle/>
            <a:p>
              <a:pPr>
                <a:defRPr sz="10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crossAx val="378229312"/>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dTable>
      <c:spPr>
        <a:noFill/>
        <a:ln>
          <a:noFill/>
        </a:ln>
        <a:effectLst/>
      </c:spPr>
    </c:plotArea>
    <c:plotVisOnly val="1"/>
    <c:dispBlanksAs val="gap"/>
    <c:extLst xmlns:w="http://schemas.openxmlformats.org/wordprocessingml/2006/main" xmlns:m="http://schemas.openxmlformats.org/officeDocument/2006/math" xmlns:sl="http://schemas.openxmlformats.org/schemaLibrary/2006/main" xmlns:w15="http://schemas.microsoft.com/office/word/2012/wordml" xmlns:w14="http://schemas.microsoft.com/office/word/2010/wordml" xmlns:mc="http://schemas.openxmlformats.org/markup-compatibility/2006" xmlns:wp="http://schemas.openxmlformats.org/drawingml/2006/wordprocessingDrawing" xmlns:wp14="http://schemas.microsoft.com/office/word/2010/wordprocessingDrawing" xmlns:wne="http://schemas.microsoft.com/office/word/2006/wordml" xmlns:cdr="http://schemas.openxmlformats.org/drawingml/2006/chartDrawing" xmlns:c14="http://schemas.microsoft.com/office/drawing/2007/8/2/chart" xmlns:dgm="http://schemas.openxmlformats.org/drawingml/2006/diagram" xmlns:pic="http://schemas.openxmlformats.org/drawingml/2006/picture" xmlns:xdr="http://schemas.openxmlformats.org/drawingml/2006/spreadsheetDrawing" xmlns:dsp="http://schemas.microsoft.com/office/drawing/2008/diagram" xmlns:xvml="urn:schemas-microsoft-com:office:excel" xmlns:o="urn:schemas-microsoft-com:office:office" xmlns:v="urn:schemas-microsoft-com:vml" xmlns:w10="urn:schemas-microsoft-com:office:word" xmlns:pvml="urn:schemas-microsoft-com:office:powerpoint" xmlns:cppr="http://schemas.microsoft.com/office/2006/coverPageProps" xmlns:odx="http://opendope.org/xpaths" xmlns:odc="http://opendope.org/conditions" xmlns:odq="http://opendope.org/questions" xmlns:oda="http://opendope.org/answers" xmlns:odi="http://opendope.org/components" xmlns:odgm="http://opendope.org/SmartArt/DataHierarchy" xmlns:b="http://schemas.openxmlformats.org/officeDocument/2006/bibliography" xmlns:wps="http://schemas.microsoft.com/office/word/2010/wordprocessingShape" xmlns:w16se="http://schemas.microsoft.com/office/word/2015/wordml/symex" xmlns:w16cid="http://schemas.microsoft.com/office/word/2016/wordml/cid" xmlns:wetp="http://schemas.microsoft.com/office/webextensions/taskpanes/2010/11" xmlns:we="http://schemas.microsoft.com/office/webextensions/webextension/2010/11" xmlns:comp="http://schemas.openxmlformats.org/drawingml/2006/compatibility" xmlns:lc="http://schemas.openxmlformats.org/drawingml/2006/lockedCanvas">
      <c:ext xmlns:c16r3="http://schemas.microsoft.com/office/drawing/2017/03/chart" uri="{56B9EC1D-385E-4148-901F-78D8002777C0}">
        <c16r3:dataDisplayOptions16>
          <c16r3:dispNaAsBlank val="1"/>
        </c16r3:dataDisplayOptions16>
      </c:ext>
    </c:extLst>
    <c:showDLblsOverMax val="0"/>
  </c:chart>
  <c:spPr>
    <a:solidFill>
      <a:schemeClr val="lt1"/>
    </a:solidFill>
    <a:ln w="12700" cap="flat" cmpd="sng" algn="ctr">
      <a:solidFill>
        <a:schemeClr val="accent5"/>
      </a:solidFill>
      <a:prstDash val="solid"/>
      <a:miter lim="800000"/>
    </a:ln>
    <a:effectLst/>
  </c:spPr>
  <c:txPr>
    <a:bodyPr/>
    <a:lstStyle/>
    <a:p>
      <a:pPr>
        <a:defRPr>
          <a:solidFill>
            <a:srgbClr val="595959"/>
          </a:solidFill>
          <a:latin typeface="+mn-lt"/>
          <a:ea typeface="+mn-ea"/>
          <a:cs typeface="+mn-cs"/>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15"/>
      <c:rotY val="20"/>
      <c:depthPercent val="100"/>
      <c:rAngAx val="1"/>
    </c:view3D>
    <c:floor>
      <c:thickness val="0"/>
      <c:spPr>
        <a:noFill/>
        <a:ln>
          <a:solidFill>
            <a:schemeClr val="tx1">
              <a:lumMod val="10000"/>
              <a:lumOff val="90000"/>
            </a:schemeClr>
          </a:solidFill>
        </a:ln>
        <a:effectLst/>
        <a:sp3d>
          <a:contourClr>
            <a:schemeClr val="tx1">
              <a:lumMod val="10000"/>
              <a:lumOff val="90000"/>
            </a:schemeClr>
          </a:contourClr>
        </a:sp3d>
      </c:spPr>
    </c:floor>
    <c:sideWall>
      <c:thickness val="0"/>
      <c:spPr>
        <a:noFill/>
        <a:ln>
          <a:solidFill>
            <a:schemeClr val="tx1">
              <a:lumMod val="10000"/>
              <a:lumOff val="90000"/>
            </a:schemeClr>
          </a:solidFill>
        </a:ln>
        <a:effectLst/>
        <a:sp3d>
          <a:contourClr>
            <a:schemeClr val="tx1">
              <a:lumMod val="10000"/>
              <a:lumOff val="90000"/>
            </a:schemeClr>
          </a:contourClr>
        </a:sp3d>
      </c:spPr>
    </c:sideWall>
    <c:backWall>
      <c:thickness val="0"/>
      <c:spPr>
        <a:noFill/>
        <a:ln>
          <a:solidFill>
            <a:schemeClr val="tx1">
              <a:lumMod val="10000"/>
              <a:lumOff val="90000"/>
            </a:schemeClr>
          </a:solidFill>
        </a:ln>
        <a:effectLst/>
        <a:sp3d>
          <a:contourClr>
            <a:schemeClr val="tx1">
              <a:lumMod val="10000"/>
              <a:lumOff val="90000"/>
            </a:schemeClr>
          </a:contourClr>
        </a:sp3d>
      </c:spPr>
    </c:backWall>
    <c:plotArea>
      <c:layout/>
      <c:bar3DChart>
        <c:barDir val="col"/>
        <c:grouping val="clustered"/>
        <c:varyColors val="0"/>
        <c:ser>
          <c:idx val="0"/>
          <c:order val="0"/>
          <c:tx>
            <c:strRef>
              <c:f>Sheet1!$B$1</c:f>
              <c:strCache>
                <c:ptCount val="1"/>
                <c:pt idx="0">
                  <c:v>Success Rate (%)</c:v>
                </c:pt>
              </c:strCache>
            </c:strRef>
          </c:tx>
          <c:spPr>
            <a:solidFill>
              <a:srgbClr val="00B2A9"/>
            </a:solidFill>
            <a:ln>
              <a:noFill/>
            </a:ln>
            <a:effectLst/>
            <a:sp3d/>
          </c:spPr>
          <c:invertIfNegative val="0"/>
          <c:cat>
            <c:strRef>
              <c:f>Sheet1!$A$2</c:f>
              <c:strCache>
                <c:ptCount val="1"/>
                <c:pt idx="0">
                  <c:v>N/A</c:v>
                </c:pt>
              </c:strCache>
            </c:strRef>
          </c:cat>
          <c:val>
            <c:numRef>
              <c:f>Sheet1!$B$2</c:f>
              <c:numCache>
                <c:formatCode>0.00%;0.00%;0%</c:formatCode>
                <c:ptCount val="1"/>
                <c:pt idx="0">
                  <c:v>0</c:v>
                </c:pt>
              </c:numCache>
            </c:numRef>
          </c:val>
          <c:extLst xmlns:lc="http://schemas.openxmlformats.org/drawingml/2006/lockedCanvas" xmlns:comp="http://schemas.openxmlformats.org/drawingml/2006/compatibility" xmlns:we="http://schemas.microsoft.com/office/webextensions/webextension/2010/11" xmlns:wetp="http://schemas.microsoft.com/office/webextensions/taskpanes/2010/11" xmlns:w16cid="http://schemas.microsoft.com/office/word/2016/wordml/cid" xmlns:w16se="http://schemas.microsoft.com/office/word/2015/wordml/symex" xmlns:wps="http://schemas.microsoft.com/office/word/2010/wordprocessingShape" xmlns:b="http://schemas.openxmlformats.org/officeDocument/2006/bibliography" xmlns:odgm="http://opendope.org/SmartArt/DataHierarchy" xmlns:odi="http://opendope.org/components" xmlns:oda="http://opendope.org/answers" xmlns:odq="http://opendope.org/questions" xmlns:odc="http://opendope.org/conditions" xmlns:odx="http://opendope.org/xpaths" xmlns:cppr="http://schemas.microsoft.com/office/2006/coverPageProps" xmlns:pvml="urn:schemas-microsoft-com:office:powerpoint" xmlns:w10="urn:schemas-microsoft-com:office:word" xmlns:v="urn:schemas-microsoft-com:vml" xmlns:o="urn:schemas-microsoft-com:office:office" xmlns:xvml="urn:schemas-microsoft-com:office:excel" xmlns:dsp="http://schemas.microsoft.com/office/drawing/2008/diagram" xmlns:xdr="http://schemas.openxmlformats.org/drawingml/2006/spreadsheetDrawing" xmlns:pic="http://schemas.openxmlformats.org/drawingml/2006/picture" xmlns:dgm="http://schemas.openxmlformats.org/drawingml/2006/diagram" xmlns:c14="http://schemas.microsoft.com/office/drawing/2007/8/2/chart" xmlns:cdr="http://schemas.openxmlformats.org/drawingml/2006/chartDrawing" xmlns:wne="http://schemas.microsoft.com/office/word/2006/wordml" xmlns:wp14="http://schemas.microsoft.com/office/word/2010/wordprocessingDrawing" xmlns:wp="http://schemas.openxmlformats.org/drawingml/2006/wordprocessingDrawing" xmlns:mc="http://schemas.openxmlformats.org/markup-compatibility/2006" xmlns:w14="http://schemas.microsoft.com/office/word/2010/wordml" xmlns:w15="http://schemas.microsoft.com/office/word/2012/wordml" xmlns:sl="http://schemas.openxmlformats.org/schemaLibrary/2006/main" xmlns:m="http://schemas.openxmlformats.org/officeDocument/2006/math" xmlns:w="http://schemas.openxmlformats.org/wordprocessingml/2006/main">
            <c:ext xmlns:c16="http://schemas.microsoft.com/office/drawing/2014/chart" uri="{C3380CC4-5D6E-409C-BE32-E72D297353CC}">
              <c16:uniqueId val="{00000000-C51F-4186-A7C9-C1F6E9DA750B}"/>
            </c:ext>
          </c:extLst>
        </c:ser>
        <c:dLbls>
          <c:showLegendKey val="0"/>
          <c:showVal val="0"/>
          <c:showCatName val="0"/>
          <c:showSerName val="0"/>
          <c:showPercent val="0"/>
          <c:showBubbleSize val="0"/>
        </c:dLbls>
        <c:gapWidth val="225"/>
        <c:shape val="box"/>
        <c:axId val="378229312"/>
        <c:axId val="378229640"/>
        <c:axId val="0"/>
      </c:bar3DChart>
      <c:catAx>
        <c:axId val="378229312"/>
        <c:scaling>
          <c:orientation val="minMax"/>
        </c:scaling>
        <c:delete val="1"/>
        <c:axPos val="b"/>
        <c:numFmt formatCode="General" sourceLinked="1"/>
        <c:majorTickMark val="none"/>
        <c:minorTickMark val="none"/>
        <c:tickLblPos val="nextTo"/>
        <c:crossAx val="378229640"/>
        <c:crosses val="autoZero"/>
        <c:auto val="1"/>
        <c:lblAlgn val="ctr"/>
        <c:lblOffset val="100"/>
        <c:noMultiLvlLbl val="0"/>
      </c:catAx>
      <c:valAx>
        <c:axId val="378229640"/>
        <c:scaling>
          <c:orientation val="minMax"/>
        </c:scaling>
        <c:delete val="0"/>
        <c:axPos val="l"/>
        <c:majorGridlines>
          <c:spPr>
            <a:ln w="9525" cap="flat" cmpd="sng" algn="ctr">
              <a:solidFill>
                <a:schemeClr val="tx1">
                  <a:lumMod val="15000"/>
                  <a:lumOff val="85000"/>
                </a:schemeClr>
              </a:solidFill>
              <a:round/>
            </a:ln>
            <a:effectLst/>
          </c:spPr>
        </c:majorGridlines>
        <c:numFmt formatCode="0.00%;0.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crossAx val="378229312"/>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rgbClr val="595959"/>
                </a:solidFill>
                <a:latin typeface="Arial" panose="020B0604020202020204" pitchFamily="34" charset="0"/>
                <a:ea typeface="+mn-ea"/>
                <a:cs typeface="Arial" panose="020B0604020202020204" pitchFamily="34" charset="0"/>
              </a:defRPr>
            </a:pPr>
            <a:endParaRPr lang="en-US"/>
          </a:p>
        </c:txPr>
      </c:dTable>
      <c:spPr>
        <a:noFill/>
        <a:ln>
          <a:noFill/>
        </a:ln>
        <a:effectLst/>
      </c:spPr>
    </c:plotArea>
    <c:plotVisOnly val="1"/>
    <c:dispBlanksAs val="gap"/>
    <c:showDLblsOverMax val="0"/>
    <c:extLst xmlns:lc="http://schemas.openxmlformats.org/drawingml/2006/lockedCanvas" xmlns:comp="http://schemas.openxmlformats.org/drawingml/2006/compatibility" xmlns:we="http://schemas.microsoft.com/office/webextensions/webextension/2010/11" xmlns:wetp="http://schemas.microsoft.com/office/webextensions/taskpanes/2010/11" xmlns:w16cid="http://schemas.microsoft.com/office/word/2016/wordml/cid" xmlns:w16se="http://schemas.microsoft.com/office/word/2015/wordml/symex" xmlns:wps="http://schemas.microsoft.com/office/word/2010/wordprocessingShape" xmlns:b="http://schemas.openxmlformats.org/officeDocument/2006/bibliography" xmlns:odgm="http://opendope.org/SmartArt/DataHierarchy" xmlns:odi="http://opendope.org/components" xmlns:oda="http://opendope.org/answers" xmlns:odq="http://opendope.org/questions" xmlns:odc="http://opendope.org/conditions" xmlns:odx="http://opendope.org/xpaths" xmlns:cppr="http://schemas.microsoft.com/office/2006/coverPageProps" xmlns:pvml="urn:schemas-microsoft-com:office:powerpoint" xmlns:w10="urn:schemas-microsoft-com:office:word" xmlns:v="urn:schemas-microsoft-com:vml" xmlns:o="urn:schemas-microsoft-com:office:office" xmlns:xvml="urn:schemas-microsoft-com:office:excel" xmlns:dsp="http://schemas.microsoft.com/office/drawing/2008/diagram" xmlns:xdr="http://schemas.openxmlformats.org/drawingml/2006/spreadsheetDrawing" xmlns:pic="http://schemas.openxmlformats.org/drawingml/2006/picture" xmlns:dgm="http://schemas.openxmlformats.org/drawingml/2006/diagram" xmlns:c14="http://schemas.microsoft.com/office/drawing/2007/8/2/chart" xmlns:cdr="http://schemas.openxmlformats.org/drawingml/2006/chartDrawing" xmlns:wne="http://schemas.microsoft.com/office/word/2006/wordml" xmlns:wp14="http://schemas.microsoft.com/office/word/2010/wordprocessingDrawing" xmlns:wp="http://schemas.openxmlformats.org/drawingml/2006/wordprocessingDrawing" xmlns:mc="http://schemas.openxmlformats.org/markup-compatibility/2006" xmlns:w14="http://schemas.microsoft.com/office/word/2010/wordml" xmlns:w15="http://schemas.microsoft.com/office/word/2012/wordml" xmlns:sl="http://schemas.openxmlformats.org/schemaLibrary/2006/main" xmlns:m="http://schemas.openxmlformats.org/officeDocument/2006/math" xmlns:w="http://schemas.openxmlformats.org/wordprocessingml/2006/main"/>
  </c:chart>
  <c:spPr>
    <a:solidFill>
      <a:schemeClr val="lt1"/>
    </a:solidFill>
    <a:ln w="12700" cap="flat" cmpd="sng" algn="ctr">
      <a:solidFill>
        <a:schemeClr val="accent5"/>
      </a:solidFill>
      <a:prstDash val="solid"/>
      <a:miter lim="800000"/>
    </a:ln>
    <a:effectLst/>
  </c:spPr>
  <c:txPr>
    <a:bodyPr/>
    <a:lstStyle/>
    <a:p>
      <a:pPr>
        <a:defRPr>
          <a:solidFill>
            <a:srgbClr val="595959"/>
          </a:solidFill>
          <a:latin typeface="+mn-lt"/>
          <a:ea typeface="+mn-ea"/>
          <a:cs typeface="+mn-cs"/>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IN" sz="1200" b="0" i="0" u="none" strike="noStrike" kern="1200" spc="0" baseline="0">
                <a:solidFill>
                  <a:srgbClr val="595959"/>
                </a:solidFill>
                <a:latin typeface="Arial" panose="020B0604020202020204" pitchFamily="34" charset="0"/>
                <a:ea typeface="+mn-ea"/>
                <a:cs typeface="Arial" panose="020B0604020202020204" pitchFamily="34" charset="0"/>
              </a:rPr>
              <a:t>Backup</a:t>
            </a:r>
          </a:p>
        </c:rich>
      </c:tx>
      <c:layout>
        <c:manualLayout>
          <c:xMode val="edge"/>
          <c:yMode val="edge"/>
          <c:x val="8.3653107268222796E-2"/>
          <c:y val="1.162432027473669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30068975268493303"/>
          <c:y val="6.5108092449042934E-2"/>
          <c:w val="0.7066672954297275"/>
          <c:h val="0.87783022451413539"/>
        </c:manualLayout>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50AD-4BE0-8003-6979A5AAF83A}"/>
              </c:ext>
            </c:extLst>
          </c:dPt>
          <c:dPt>
            <c:idx val="1"/>
            <c:bubble3D val="0"/>
            <c:spPr>
              <a:solidFill>
                <a:schemeClr val="accent2"/>
              </a:solidFill>
              <a:ln w="19050">
                <a:noFill/>
              </a:ln>
              <a:effectLst/>
            </c:spPr>
            <c:extLst>
              <c:ext xmlns:c16="http://schemas.microsoft.com/office/drawing/2014/chart" uri="{C3380CC4-5D6E-409C-BE32-E72D297353CC}">
                <c16:uniqueId val="{00000003-50AD-4BE0-8003-6979A5AAF83A}"/>
              </c:ext>
            </c:extLst>
          </c:dPt>
          <c:cat>
            <c:strRef>
              <c:f>Sheet1!$A$2</c:f>
              <c:strCache>
                <c:ptCount val="1"/>
                <c:pt idx="0">
                  <c:v>Using</c:v>
                </c:pt>
              </c:strCache>
            </c:strRef>
          </c:cat>
          <c:val>
            <c:numRef>
              <c:f>Sheet1!$B$2</c:f>
              <c:numCache>
                <c:formatCode>General</c:formatCode>
                <c:ptCount val="1"/>
                <c:pt idx="0">
                  <c:v>0</c:v>
                </c:pt>
              </c:numCache>
            </c:numRef>
          </c:val>
          <c:extLst>
            <c:ext xmlns:c16="http://schemas.microsoft.com/office/drawing/2014/chart" uri="{C3380CC4-5D6E-409C-BE32-E72D297353CC}">
              <c16:uniqueId val="{00000004-50AD-4BE0-8003-6979A5AAF83A}"/>
            </c:ext>
          </c:extLst>
        </c:ser>
        <c:dLbls>
          <c:showLegendKey val="0"/>
          <c:showVal val="0"/>
          <c:showCatName val="0"/>
          <c:showSerName val="0"/>
          <c:showPercent val="0"/>
          <c:showBubbleSize val="0"/>
          <c:showLeaderLines val="1"/>
        </c:dLbls>
        <c:firstSliceAng val="18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IN" sz="1200" b="0" i="0" u="none" strike="noStrike" kern="1200" spc="0" baseline="0">
                <a:solidFill>
                  <a:srgbClr val="595959"/>
                </a:solidFill>
                <a:latin typeface="Arial" panose="020B0604020202020204" pitchFamily="34" charset="0"/>
                <a:ea typeface="+mn-ea"/>
                <a:cs typeface="Arial" panose="020B0604020202020204" pitchFamily="34" charset="0"/>
              </a:rPr>
              <a:t>Archive</a:t>
            </a:r>
          </a:p>
        </c:rich>
      </c:tx>
      <c:layout>
        <c:manualLayout>
          <c:xMode val="edge"/>
          <c:yMode val="edge"/>
          <c:x val="8.3653107268222796E-2"/>
          <c:y val="1.162432027473669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30068975268493303"/>
          <c:y val="6.5108092449042934E-2"/>
          <c:w val="0.7066672954297275"/>
          <c:h val="0.87783022451413539"/>
        </c:manualLayout>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D6B7-42DE-9255-5D8FFCC2E14F}"/>
              </c:ext>
            </c:extLst>
          </c:dPt>
          <c:dPt>
            <c:idx val="1"/>
            <c:bubble3D val="0"/>
            <c:spPr>
              <a:solidFill>
                <a:schemeClr val="accent2"/>
              </a:solidFill>
              <a:ln w="19050">
                <a:noFill/>
              </a:ln>
              <a:effectLst/>
            </c:spPr>
            <c:extLst>
              <c:ext xmlns:c16="http://schemas.microsoft.com/office/drawing/2014/chart" uri="{C3380CC4-5D6E-409C-BE32-E72D297353CC}">
                <c16:uniqueId val="{00000003-D6B7-42DE-9255-5D8FFCC2E14F}"/>
              </c:ext>
            </c:extLst>
          </c:dPt>
          <c:cat>
            <c:strRef>
              <c:f>Sheet1!$A$2</c:f>
              <c:strCache>
                <c:ptCount val="1"/>
                <c:pt idx="0">
                  <c:v>Using</c:v>
                </c:pt>
              </c:strCache>
            </c:strRef>
          </c:cat>
          <c:val>
            <c:numRef>
              <c:f>Sheet1!$B$2</c:f>
              <c:numCache>
                <c:formatCode>General</c:formatCode>
                <c:ptCount val="1"/>
                <c:pt idx="0">
                  <c:v>0</c:v>
                </c:pt>
              </c:numCache>
            </c:numRef>
          </c:val>
          <c:extLst>
            <c:ext xmlns:c16="http://schemas.microsoft.com/office/drawing/2014/chart" uri="{C3380CC4-5D6E-409C-BE32-E72D297353CC}">
              <c16:uniqueId val="{00000004-D6B7-42DE-9255-5D8FFCC2E14F}"/>
            </c:ext>
          </c:extLst>
        </c:ser>
        <c:dLbls>
          <c:showLegendKey val="0"/>
          <c:showVal val="0"/>
          <c:showCatName val="0"/>
          <c:showSerName val="0"/>
          <c:showPercent val="0"/>
          <c:showBubbleSize val="0"/>
          <c:showLeaderLines val="1"/>
        </c:dLbls>
        <c:firstSliceAng val="180"/>
        <c:holeSize val="50"/>
      </c:doughnutChart>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r>
              <a:rPr lang="en-IN" sz="1200" b="0" i="0" u="none" strike="noStrike" kern="1200" spc="0" baseline="0">
                <a:solidFill>
                  <a:srgbClr val="595959"/>
                </a:solidFill>
                <a:latin typeface="Arial" panose="020B0604020202020204" pitchFamily="34" charset="0"/>
                <a:ea typeface="+mn-ea"/>
                <a:cs typeface="Arial" panose="020B0604020202020204" pitchFamily="34" charset="0"/>
              </a:rPr>
              <a:t>CI Objects</a:t>
            </a:r>
          </a:p>
        </c:rich>
      </c:tx>
      <c:layout>
        <c:manualLayout>
          <c:xMode val="edge"/>
          <c:yMode val="edge"/>
          <c:x val="8.3653107268222796E-2"/>
          <c:y val="1.162432027473669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38718117380907008"/>
          <c:y val="0.15026040051560474"/>
          <c:w val="0.5814295462509298"/>
          <c:h val="0.79267861363335401"/>
        </c:manualLayout>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BD12-4038-A09C-71998EA40EB9}"/>
              </c:ext>
            </c:extLst>
          </c:dPt>
          <c:dPt>
            <c:idx val="1"/>
            <c:bubble3D val="0"/>
            <c:spPr>
              <a:solidFill>
                <a:schemeClr val="accent2"/>
              </a:solidFill>
              <a:ln w="19050">
                <a:noFill/>
              </a:ln>
              <a:effectLst/>
            </c:spPr>
            <c:extLst>
              <c:ext xmlns:c16="http://schemas.microsoft.com/office/drawing/2014/chart" uri="{C3380CC4-5D6E-409C-BE32-E72D297353CC}">
                <c16:uniqueId val="{00000003-BD12-4038-A09C-71998EA40EB9}"/>
              </c:ext>
            </c:extLst>
          </c:dPt>
          <c:cat>
            <c:strRef>
              <c:f>Sheet1!$A$2</c:f>
              <c:strCache>
                <c:ptCount val="1"/>
                <c:pt idx="0">
                  <c:v>Using</c:v>
                </c:pt>
              </c:strCache>
            </c:strRef>
          </c:cat>
          <c:val>
            <c:numRef>
              <c:f>Sheet1!$B$2</c:f>
              <c:numCache>
                <c:formatCode>General</c:formatCode>
                <c:ptCount val="1"/>
                <c:pt idx="0">
                  <c:v>0</c:v>
                </c:pt>
              </c:numCache>
            </c:numRef>
          </c:val>
          <c:extLst>
            <c:ext xmlns:c16="http://schemas.microsoft.com/office/drawing/2014/chart" uri="{C3380CC4-5D6E-409C-BE32-E72D297353CC}">
              <c16:uniqueId val="{00000004-BD12-4038-A09C-71998EA40EB9}"/>
            </c:ext>
          </c:extLst>
        </c:ser>
        <c:dLbls>
          <c:showLegendKey val="0"/>
          <c:showVal val="0"/>
          <c:showCatName val="0"/>
          <c:showSerName val="0"/>
          <c:showPercent val="0"/>
          <c:showBubbleSize val="0"/>
          <c:showLeaderLines val="1"/>
        </c:dLbls>
        <c:firstSliceAng val="18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lgn="ctr" rtl="0">
              <a:defRPr sz="1862" b="0" i="0" u="none" strike="noStrike" kern="1200" spc="0" baseline="0">
                <a:solidFill>
                  <a:srgbClr val="000000">
                    <a:lumMod val="65000"/>
                    <a:lumOff val="35000"/>
                  </a:srgbClr>
                </a:solidFill>
                <a:latin typeface="Arial" panose="020B0604020202020204" pitchFamily="34" charset="0"/>
                <a:ea typeface="+mn-ea"/>
                <a:cs typeface="Arial" panose="020B0604020202020204" pitchFamily="34" charset="0"/>
              </a:defRPr>
            </a:pPr>
            <a:r>
              <a:rPr lang="en-IN" sz="1200" b="0" i="0" u="none" strike="noStrike" kern="1200" spc="0" baseline="0">
                <a:solidFill>
                  <a:srgbClr val="595959"/>
                </a:solidFill>
                <a:latin typeface="Arial" panose="020B0604020202020204" pitchFamily="34" charset="0"/>
                <a:ea typeface="+mn-ea"/>
                <a:cs typeface="Arial" panose="020B0604020202020204" pitchFamily="34" charset="0"/>
              </a:rPr>
              <a:t>Protected VMs</a:t>
            </a:r>
          </a:p>
        </c:rich>
      </c:tx>
      <c:layout>
        <c:manualLayout>
          <c:xMode val="edge"/>
          <c:yMode val="edge"/>
          <c:x val="8.3653107268222796E-2"/>
          <c:y val="1.162432027473669E-2"/>
        </c:manualLayout>
      </c:layout>
      <c:overlay val="0"/>
      <c:spPr>
        <a:noFill/>
        <a:ln>
          <a:noFill/>
        </a:ln>
        <a:effectLst/>
      </c:spPr>
      <c:txPr>
        <a:bodyPr rot="0" spcFirstLastPara="1" vertOverflow="ellipsis" vert="horz" wrap="square" anchor="ctr" anchorCtr="1"/>
        <a:lstStyle/>
        <a:p>
          <a:pPr algn="ctr" rtl="0">
            <a:defRPr sz="1862" b="0" i="0" u="none" strike="noStrike" kern="1200" spc="0" baseline="0">
              <a:solidFill>
                <a:srgbClr val="000000">
                  <a:lumMod val="65000"/>
                  <a:lumOff val="35000"/>
                </a:srgbClr>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32643191304935848"/>
          <c:y val="0.16260826706669759"/>
          <c:w val="0.6482765404169254"/>
          <c:h val="0.80958047423316748"/>
        </c:manualLayout>
      </c:layout>
      <c:doughnutChart>
        <c:varyColors val="1"/>
        <c:ser>
          <c:idx val="0"/>
          <c:order val="0"/>
          <c:tx>
            <c:strRef>
              <c:f>Sheet1!$B$1</c:f>
              <c:strCache>
                <c:ptCount val="1"/>
                <c:pt idx="0">
                  <c:v>Sales</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6A86-4D62-BB6C-816E15C32ADD}"/>
              </c:ext>
            </c:extLst>
          </c:dPt>
          <c:dPt>
            <c:idx val="1"/>
            <c:bubble3D val="0"/>
            <c:spPr>
              <a:solidFill>
                <a:schemeClr val="accent2"/>
              </a:solidFill>
              <a:ln w="19050">
                <a:noFill/>
              </a:ln>
              <a:effectLst/>
            </c:spPr>
            <c:extLst>
              <c:ext xmlns:c16="http://schemas.microsoft.com/office/drawing/2014/chart" uri="{C3380CC4-5D6E-409C-BE32-E72D297353CC}">
                <c16:uniqueId val="{00000003-6A86-4D62-BB6C-816E15C32ADD}"/>
              </c:ext>
            </c:extLst>
          </c:dPt>
          <c:cat>
            <c:strRef>
              <c:f>Sheet1!$A$2</c:f>
              <c:strCache>
                <c:ptCount val="1"/>
                <c:pt idx="0">
                  <c:v>Using</c:v>
                </c:pt>
              </c:strCache>
            </c:strRef>
          </c:cat>
          <c:val>
            <c:numRef>
              <c:f>Sheet1!$B$2</c:f>
              <c:numCache>
                <c:formatCode>General</c:formatCode>
                <c:ptCount val="1"/>
                <c:pt idx="0">
                  <c:v>0</c:v>
                </c:pt>
              </c:numCache>
            </c:numRef>
          </c:val>
          <c:extLst>
            <c:ext xmlns:c16="http://schemas.microsoft.com/office/drawing/2014/chart" uri="{C3380CC4-5D6E-409C-BE32-E72D297353CC}">
              <c16:uniqueId val="{00000004-6A86-4D62-BB6C-816E15C32ADD}"/>
            </c:ext>
          </c:extLst>
        </c:ser>
        <c:dLbls>
          <c:showLegendKey val="0"/>
          <c:showVal val="0"/>
          <c:showCatName val="0"/>
          <c:showSerName val="0"/>
          <c:showPercent val="0"/>
          <c:showBubbleSize val="0"/>
          <c:showLeaderLines val="1"/>
        </c:dLbls>
        <c:firstSliceAng val="180"/>
        <c:holeSize val="50"/>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1A3484-9ACD-410E-B03F-3648B7086444}" type="doc">
      <dgm:prSet loTypeId="urn:microsoft.com/office/officeart/2005/8/layout/list1" loCatId="list" qsTypeId="urn:microsoft.com/office/officeart/2005/8/quickstyle/simple1" qsCatId="simple" csTypeId="urn:microsoft.com/office/officeart/2005/8/colors/accent5_1" csCatId="accent5" phldr="1"/>
      <dgm:spPr/>
      <dgm:t>
        <a:bodyPr/>
        <a:lstStyle/>
        <a:p>
          <a:endParaRPr lang="en-US"/>
        </a:p>
      </dgm:t>
    </dgm:pt>
    <dgm:pt modelId="{CE3569D4-EA37-433B-A4A9-0EB1565B37CF}">
      <dgm:prSet custT="1"/>
      <dgm:spPr/>
      <dgm:t>
        <a:bodyPr/>
        <a:lstStyle/>
        <a:p>
          <a:r>
            <a:rPr lang="en-US" sz="700" dirty="0">
              <a:solidFill>
                <a:srgbClr val="595959"/>
              </a:solidFill>
              <a:latin typeface="Arial" panose="020B0604020202020204" pitchFamily="34" charset="0"/>
              <a:cs typeface="Arial" panose="020B0604020202020204" pitchFamily="34" charset="0"/>
            </a:rPr>
            <a:t>Purchased</a:t>
          </a:r>
          <a:r>
            <a:rPr lang="en-US" sz="700">
              <a:solidFill>
                <a:srgbClr val="595959"/>
              </a:solidFill>
              <a:latin typeface="Arial" panose="020B0604020202020204" pitchFamily="34" charset="0"/>
              <a:cs typeface="Arial" panose="020B0604020202020204" pitchFamily="34" charset="0"/>
            </a:rPr>
            <a:t>: ${BackupPurchased}</a:t>
          </a:r>
          <a:endParaRPr lang="en-US" sz="700" dirty="0">
            <a:solidFill>
              <a:srgbClr val="595959"/>
            </a:solidFill>
            <a:latin typeface="Arial" panose="020B0604020202020204" pitchFamily="34" charset="0"/>
            <a:cs typeface="Arial" panose="020B0604020202020204" pitchFamily="34" charset="0"/>
          </a:endParaRPr>
        </a:p>
      </dgm:t>
    </dgm:pt>
    <dgm:pt modelId="{75A98715-83D5-42C8-AED2-34AC63674A2F}" type="parTrans" cxnId="{88F07797-3E2B-446E-91AD-B27787B4919E}">
      <dgm:prSet/>
      <dgm:spPr/>
      <dgm:t>
        <a:bodyPr/>
        <a:lstStyle/>
        <a:p>
          <a:endParaRPr lang="en-US">
            <a:solidFill>
              <a:srgbClr val="595959"/>
            </a:solidFill>
          </a:endParaRPr>
        </a:p>
      </dgm:t>
    </dgm:pt>
    <dgm:pt modelId="{7F09D5F2-0601-449E-B2EB-D17D663B5881}" type="sibTrans" cxnId="{88F07797-3E2B-446E-91AD-B27787B4919E}">
      <dgm:prSet/>
      <dgm:spPr/>
      <dgm:t>
        <a:bodyPr/>
        <a:lstStyle/>
        <a:p>
          <a:endParaRPr lang="en-US">
            <a:solidFill>
              <a:srgbClr val="595959"/>
            </a:solidFill>
          </a:endParaRPr>
        </a:p>
      </dgm:t>
    </dgm:pt>
    <dgm:pt modelId="{CB48D0C4-8497-4B0A-8F8C-F79C7BD632B9}">
      <dgm:prSet custT="1"/>
      <dgm:spPr/>
      <dgm:t>
        <a:bodyPr/>
        <a:lstStyle/>
        <a:p>
          <a:r>
            <a:rPr lang="en-US" sz="700" dirty="0">
              <a:solidFill>
                <a:srgbClr val="595959"/>
              </a:solidFill>
              <a:latin typeface="Arial" panose="020B0604020202020204" pitchFamily="34" charset="0"/>
              <a:cs typeface="Arial" panose="020B0604020202020204" pitchFamily="34" charset="0"/>
            </a:rPr>
            <a:t>Current Usage</a:t>
          </a:r>
          <a:r>
            <a:rPr lang="en-US" sz="700">
              <a:solidFill>
                <a:srgbClr val="595959"/>
              </a:solidFill>
              <a:latin typeface="Arial" panose="020B0604020202020204" pitchFamily="34" charset="0"/>
              <a:cs typeface="Arial" panose="020B0604020202020204" pitchFamily="34" charset="0"/>
            </a:rPr>
            <a:t>: ${CurrentBackupUsage}</a:t>
          </a:r>
          <a:endParaRPr lang="en-US" sz="700" dirty="0">
            <a:solidFill>
              <a:srgbClr val="595959"/>
            </a:solidFill>
            <a:latin typeface="Arial" panose="020B0604020202020204" pitchFamily="34" charset="0"/>
            <a:cs typeface="Arial" panose="020B0604020202020204" pitchFamily="34" charset="0"/>
          </a:endParaRPr>
        </a:p>
      </dgm:t>
    </dgm:pt>
    <dgm:pt modelId="{BF41168D-B17C-4E6F-869F-BA7EB76BBB23}" type="parTrans" cxnId="{831D22F9-92F6-4CC0-91E6-81AF338DB825}">
      <dgm:prSet/>
      <dgm:spPr/>
      <dgm:t>
        <a:bodyPr/>
        <a:lstStyle/>
        <a:p>
          <a:endParaRPr lang="en-US">
            <a:solidFill>
              <a:srgbClr val="595959"/>
            </a:solidFill>
          </a:endParaRPr>
        </a:p>
      </dgm:t>
    </dgm:pt>
    <dgm:pt modelId="{BC4F0FA0-8DD9-4961-9068-8B1D258994F3}" type="sibTrans" cxnId="{831D22F9-92F6-4CC0-91E6-81AF338DB825}">
      <dgm:prSet/>
      <dgm:spPr/>
      <dgm:t>
        <a:bodyPr/>
        <a:lstStyle/>
        <a:p>
          <a:endParaRPr lang="en-US">
            <a:solidFill>
              <a:srgbClr val="595959"/>
            </a:solidFill>
          </a:endParaRPr>
        </a:p>
      </dgm:t>
    </dgm:pt>
    <dgm:pt modelId="{A80AA14E-2544-4B4A-89A9-EEF26E89A094}">
      <dgm:prSet custT="1"/>
      <dgm:spPr/>
      <dgm:t>
        <a:bodyPr/>
        <a:lstStyle/>
        <a:p>
          <a:r>
            <a:rPr lang="en-US" sz="700" dirty="0">
              <a:solidFill>
                <a:srgbClr val="595959"/>
              </a:solidFill>
              <a:latin typeface="Arial" panose="020B0604020202020204" pitchFamily="34" charset="0"/>
              <a:cs typeface="Arial" panose="020B0604020202020204" pitchFamily="34" charset="0"/>
            </a:rPr>
            <a:t>Peak Usage </a:t>
          </a:r>
          <a:r>
            <a:rPr lang="en-US" sz="700">
              <a:solidFill>
                <a:srgbClr val="595959"/>
              </a:solidFill>
              <a:latin typeface="Arial" panose="020B0604020202020204" pitchFamily="34" charset="0"/>
              <a:cs typeface="Arial" panose="020B0604020202020204" pitchFamily="34" charset="0"/>
            </a:rPr>
            <a:t>In ${Quarter1}: ${PeakBackupUsage}</a:t>
          </a:r>
          <a:endParaRPr lang="en-US" sz="700" dirty="0">
            <a:solidFill>
              <a:srgbClr val="595959"/>
            </a:solidFill>
            <a:latin typeface="Arial" panose="020B0604020202020204" pitchFamily="34" charset="0"/>
            <a:cs typeface="Arial" panose="020B0604020202020204" pitchFamily="34" charset="0"/>
          </a:endParaRPr>
        </a:p>
      </dgm:t>
    </dgm:pt>
    <dgm:pt modelId="{C9B8B364-68CD-45C0-AAD7-6DB730C695F7}" type="parTrans" cxnId="{076A5C79-F008-4681-8E6C-FA29C611275C}">
      <dgm:prSet/>
      <dgm:spPr/>
      <dgm:t>
        <a:bodyPr/>
        <a:lstStyle/>
        <a:p>
          <a:endParaRPr lang="en-US">
            <a:solidFill>
              <a:srgbClr val="595959"/>
            </a:solidFill>
          </a:endParaRPr>
        </a:p>
      </dgm:t>
    </dgm:pt>
    <dgm:pt modelId="{DEF7456C-DCA6-4883-B634-4CD3C067317D}" type="sibTrans" cxnId="{076A5C79-F008-4681-8E6C-FA29C611275C}">
      <dgm:prSet/>
      <dgm:spPr/>
      <dgm:t>
        <a:bodyPr/>
        <a:lstStyle/>
        <a:p>
          <a:endParaRPr lang="en-US">
            <a:solidFill>
              <a:srgbClr val="595959"/>
            </a:solidFill>
          </a:endParaRPr>
        </a:p>
      </dgm:t>
    </dgm:pt>
    <dgm:pt modelId="{39D0679A-3643-431A-9E7E-64BF684B9BF1}" type="pres">
      <dgm:prSet presAssocID="{3D1A3484-9ACD-410E-B03F-3648B7086444}" presName="linear" presStyleCnt="0">
        <dgm:presLayoutVars>
          <dgm:dir/>
          <dgm:animLvl val="lvl"/>
          <dgm:resizeHandles val="exact"/>
        </dgm:presLayoutVars>
      </dgm:prSet>
      <dgm:spPr/>
    </dgm:pt>
    <dgm:pt modelId="{3D3F32FA-B635-449C-845E-9E16B29ED2F1}" type="pres">
      <dgm:prSet presAssocID="{CE3569D4-EA37-433B-A4A9-0EB1565B37CF}" presName="parentLin" presStyleCnt="0"/>
      <dgm:spPr/>
    </dgm:pt>
    <dgm:pt modelId="{5109B0E8-833C-47D6-9623-A01EFC16861D}" type="pres">
      <dgm:prSet presAssocID="{CE3569D4-EA37-433B-A4A9-0EB1565B37CF}" presName="parentLeftMargin" presStyleLbl="node1" presStyleIdx="0" presStyleCnt="3"/>
      <dgm:spPr/>
    </dgm:pt>
    <dgm:pt modelId="{8528F384-B5BC-4E88-9932-6C5222B71C72}" type="pres">
      <dgm:prSet presAssocID="{CE3569D4-EA37-433B-A4A9-0EB1565B37CF}" presName="parentText" presStyleLbl="node1" presStyleIdx="0" presStyleCnt="3">
        <dgm:presLayoutVars>
          <dgm:chMax val="0"/>
          <dgm:bulletEnabled val="1"/>
        </dgm:presLayoutVars>
      </dgm:prSet>
      <dgm:spPr/>
    </dgm:pt>
    <dgm:pt modelId="{49FE4B84-94E9-4CAD-8AF4-CDF7728BE4FF}" type="pres">
      <dgm:prSet presAssocID="{CE3569D4-EA37-433B-A4A9-0EB1565B37CF}" presName="negativeSpace" presStyleCnt="0"/>
      <dgm:spPr/>
    </dgm:pt>
    <dgm:pt modelId="{26204A24-9190-421E-86F0-759B2421D1D6}" type="pres">
      <dgm:prSet presAssocID="{CE3569D4-EA37-433B-A4A9-0EB1565B37CF}" presName="childText" presStyleLbl="conFgAcc1" presStyleIdx="0" presStyleCnt="3">
        <dgm:presLayoutVars>
          <dgm:bulletEnabled val="1"/>
        </dgm:presLayoutVars>
      </dgm:prSet>
      <dgm:spPr/>
    </dgm:pt>
    <dgm:pt modelId="{DDC4AD8F-937F-4351-AF73-D952B2FCCE93}" type="pres">
      <dgm:prSet presAssocID="{7F09D5F2-0601-449E-B2EB-D17D663B5881}" presName="spaceBetweenRectangles" presStyleCnt="0"/>
      <dgm:spPr/>
    </dgm:pt>
    <dgm:pt modelId="{25206BD7-E01C-430C-AAFE-A6075C9F306F}" type="pres">
      <dgm:prSet presAssocID="{CB48D0C4-8497-4B0A-8F8C-F79C7BD632B9}" presName="parentLin" presStyleCnt="0"/>
      <dgm:spPr/>
    </dgm:pt>
    <dgm:pt modelId="{D1CE7189-7743-439E-BB4E-D82402D6067D}" type="pres">
      <dgm:prSet presAssocID="{CB48D0C4-8497-4B0A-8F8C-F79C7BD632B9}" presName="parentLeftMargin" presStyleLbl="node1" presStyleIdx="0" presStyleCnt="3"/>
      <dgm:spPr/>
    </dgm:pt>
    <dgm:pt modelId="{37DCBE9A-3498-4D42-A6DF-0F7A9A8A6698}" type="pres">
      <dgm:prSet presAssocID="{CB48D0C4-8497-4B0A-8F8C-F79C7BD632B9}" presName="parentText" presStyleLbl="node1" presStyleIdx="1" presStyleCnt="3">
        <dgm:presLayoutVars>
          <dgm:chMax val="0"/>
          <dgm:bulletEnabled val="1"/>
        </dgm:presLayoutVars>
      </dgm:prSet>
      <dgm:spPr/>
    </dgm:pt>
    <dgm:pt modelId="{FD81581F-CCF7-41DC-841D-220ACD3BBBE0}" type="pres">
      <dgm:prSet presAssocID="{CB48D0C4-8497-4B0A-8F8C-F79C7BD632B9}" presName="negativeSpace" presStyleCnt="0"/>
      <dgm:spPr/>
    </dgm:pt>
    <dgm:pt modelId="{6398D56F-E849-4FBE-90CB-34EF1581BF56}" type="pres">
      <dgm:prSet presAssocID="{CB48D0C4-8497-4B0A-8F8C-F79C7BD632B9}" presName="childText" presStyleLbl="conFgAcc1" presStyleIdx="1" presStyleCnt="3">
        <dgm:presLayoutVars>
          <dgm:bulletEnabled val="1"/>
        </dgm:presLayoutVars>
      </dgm:prSet>
      <dgm:spPr/>
    </dgm:pt>
    <dgm:pt modelId="{9621B567-D97C-4BD1-93FE-8EA090BF5655}" type="pres">
      <dgm:prSet presAssocID="{BC4F0FA0-8DD9-4961-9068-8B1D258994F3}" presName="spaceBetweenRectangles" presStyleCnt="0"/>
      <dgm:spPr/>
    </dgm:pt>
    <dgm:pt modelId="{948E5B02-4351-4BCF-9CAD-02352EEAA3EC}" type="pres">
      <dgm:prSet presAssocID="{A80AA14E-2544-4B4A-89A9-EEF26E89A094}" presName="parentLin" presStyleCnt="0"/>
      <dgm:spPr/>
    </dgm:pt>
    <dgm:pt modelId="{0138B596-8B68-43F3-B5FD-992EF93F5EEC}" type="pres">
      <dgm:prSet presAssocID="{A80AA14E-2544-4B4A-89A9-EEF26E89A094}" presName="parentLeftMargin" presStyleLbl="node1" presStyleIdx="1" presStyleCnt="3"/>
      <dgm:spPr/>
    </dgm:pt>
    <dgm:pt modelId="{F55631AF-434C-4845-AEBA-2EAB50116093}" type="pres">
      <dgm:prSet presAssocID="{A80AA14E-2544-4B4A-89A9-EEF26E89A094}" presName="parentText" presStyleLbl="node1" presStyleIdx="2" presStyleCnt="3">
        <dgm:presLayoutVars>
          <dgm:chMax val="0"/>
          <dgm:bulletEnabled val="1"/>
        </dgm:presLayoutVars>
      </dgm:prSet>
      <dgm:spPr/>
    </dgm:pt>
    <dgm:pt modelId="{10D56662-3725-41F5-971B-DE235EE3B003}" type="pres">
      <dgm:prSet presAssocID="{A80AA14E-2544-4B4A-89A9-EEF26E89A094}" presName="negativeSpace" presStyleCnt="0"/>
      <dgm:spPr/>
    </dgm:pt>
    <dgm:pt modelId="{E6DC242E-870F-4887-A63A-D4F474E92B35}" type="pres">
      <dgm:prSet presAssocID="{A80AA14E-2544-4B4A-89A9-EEF26E89A094}" presName="childText" presStyleLbl="conFgAcc1" presStyleIdx="2" presStyleCnt="3">
        <dgm:presLayoutVars>
          <dgm:bulletEnabled val="1"/>
        </dgm:presLayoutVars>
      </dgm:prSet>
      <dgm:spPr/>
    </dgm:pt>
  </dgm:ptLst>
  <dgm:cxnLst>
    <dgm:cxn modelId="{F6FC0616-E831-4682-B627-7435825C1047}" type="presOf" srcId="{A80AA14E-2544-4B4A-89A9-EEF26E89A094}" destId="{F55631AF-434C-4845-AEBA-2EAB50116093}" srcOrd="1" destOrd="0" presId="urn:microsoft.com/office/officeart/2005/8/layout/list1"/>
    <dgm:cxn modelId="{FD482571-D9A5-4E86-AA54-C1758769660E}" type="presOf" srcId="{3D1A3484-9ACD-410E-B03F-3648B7086444}" destId="{39D0679A-3643-431A-9E7E-64BF684B9BF1}" srcOrd="0" destOrd="0" presId="urn:microsoft.com/office/officeart/2005/8/layout/list1"/>
    <dgm:cxn modelId="{7E7C7D53-FEC1-4F72-ACBC-D9D2E6283DB7}" type="presOf" srcId="{CB48D0C4-8497-4B0A-8F8C-F79C7BD632B9}" destId="{37DCBE9A-3498-4D42-A6DF-0F7A9A8A6698}" srcOrd="1" destOrd="0" presId="urn:microsoft.com/office/officeart/2005/8/layout/list1"/>
    <dgm:cxn modelId="{076A5C79-F008-4681-8E6C-FA29C611275C}" srcId="{3D1A3484-9ACD-410E-B03F-3648B7086444}" destId="{A80AA14E-2544-4B4A-89A9-EEF26E89A094}" srcOrd="2" destOrd="0" parTransId="{C9B8B364-68CD-45C0-AAD7-6DB730C695F7}" sibTransId="{DEF7456C-DCA6-4883-B634-4CD3C067317D}"/>
    <dgm:cxn modelId="{71C56680-4FEE-4856-8AD3-C25EB2945CE0}" type="presOf" srcId="{CE3569D4-EA37-433B-A4A9-0EB1565B37CF}" destId="{5109B0E8-833C-47D6-9623-A01EFC16861D}" srcOrd="0" destOrd="0" presId="urn:microsoft.com/office/officeart/2005/8/layout/list1"/>
    <dgm:cxn modelId="{699D6792-497F-49D4-B061-3C311751A406}" type="presOf" srcId="{CB48D0C4-8497-4B0A-8F8C-F79C7BD632B9}" destId="{D1CE7189-7743-439E-BB4E-D82402D6067D}" srcOrd="0" destOrd="0" presId="urn:microsoft.com/office/officeart/2005/8/layout/list1"/>
    <dgm:cxn modelId="{825EF293-8DAB-449F-81FB-E6903B4E3D7F}" type="presOf" srcId="{A80AA14E-2544-4B4A-89A9-EEF26E89A094}" destId="{0138B596-8B68-43F3-B5FD-992EF93F5EEC}" srcOrd="0" destOrd="0" presId="urn:microsoft.com/office/officeart/2005/8/layout/list1"/>
    <dgm:cxn modelId="{88F07797-3E2B-446E-91AD-B27787B4919E}" srcId="{3D1A3484-9ACD-410E-B03F-3648B7086444}" destId="{CE3569D4-EA37-433B-A4A9-0EB1565B37CF}" srcOrd="0" destOrd="0" parTransId="{75A98715-83D5-42C8-AED2-34AC63674A2F}" sibTransId="{7F09D5F2-0601-449E-B2EB-D17D663B5881}"/>
    <dgm:cxn modelId="{EB60F6E8-64C7-4A1C-B29A-B5DE02A35AF2}" type="presOf" srcId="{CE3569D4-EA37-433B-A4A9-0EB1565B37CF}" destId="{8528F384-B5BC-4E88-9932-6C5222B71C72}" srcOrd="1" destOrd="0" presId="urn:microsoft.com/office/officeart/2005/8/layout/list1"/>
    <dgm:cxn modelId="{831D22F9-92F6-4CC0-91E6-81AF338DB825}" srcId="{3D1A3484-9ACD-410E-B03F-3648B7086444}" destId="{CB48D0C4-8497-4B0A-8F8C-F79C7BD632B9}" srcOrd="1" destOrd="0" parTransId="{BF41168D-B17C-4E6F-869F-BA7EB76BBB23}" sibTransId="{BC4F0FA0-8DD9-4961-9068-8B1D258994F3}"/>
    <dgm:cxn modelId="{4FEEDC74-92C2-447F-9ECC-1AB2FC03C18E}" type="presParOf" srcId="{39D0679A-3643-431A-9E7E-64BF684B9BF1}" destId="{3D3F32FA-B635-449C-845E-9E16B29ED2F1}" srcOrd="0" destOrd="0" presId="urn:microsoft.com/office/officeart/2005/8/layout/list1"/>
    <dgm:cxn modelId="{163C9151-7298-4AE7-A9F9-9EB2E3E03303}" type="presParOf" srcId="{3D3F32FA-B635-449C-845E-9E16B29ED2F1}" destId="{5109B0E8-833C-47D6-9623-A01EFC16861D}" srcOrd="0" destOrd="0" presId="urn:microsoft.com/office/officeart/2005/8/layout/list1"/>
    <dgm:cxn modelId="{492A9977-6A55-421B-962E-074BBAED2ECA}" type="presParOf" srcId="{3D3F32FA-B635-449C-845E-9E16B29ED2F1}" destId="{8528F384-B5BC-4E88-9932-6C5222B71C72}" srcOrd="1" destOrd="0" presId="urn:microsoft.com/office/officeart/2005/8/layout/list1"/>
    <dgm:cxn modelId="{37D0BD6A-143E-4055-BA52-64809D67E9A8}" type="presParOf" srcId="{39D0679A-3643-431A-9E7E-64BF684B9BF1}" destId="{49FE4B84-94E9-4CAD-8AF4-CDF7728BE4FF}" srcOrd="1" destOrd="0" presId="urn:microsoft.com/office/officeart/2005/8/layout/list1"/>
    <dgm:cxn modelId="{D7DF92CD-2CB1-4ACC-92EA-D37486752291}" type="presParOf" srcId="{39D0679A-3643-431A-9E7E-64BF684B9BF1}" destId="{26204A24-9190-421E-86F0-759B2421D1D6}" srcOrd="2" destOrd="0" presId="urn:microsoft.com/office/officeart/2005/8/layout/list1"/>
    <dgm:cxn modelId="{1FDF9D2F-1E76-4C8A-8969-545DB6A16FB6}" type="presParOf" srcId="{39D0679A-3643-431A-9E7E-64BF684B9BF1}" destId="{DDC4AD8F-937F-4351-AF73-D952B2FCCE93}" srcOrd="3" destOrd="0" presId="urn:microsoft.com/office/officeart/2005/8/layout/list1"/>
    <dgm:cxn modelId="{C4E9A7E2-5B15-4331-9497-70D39B8570DA}" type="presParOf" srcId="{39D0679A-3643-431A-9E7E-64BF684B9BF1}" destId="{25206BD7-E01C-430C-AAFE-A6075C9F306F}" srcOrd="4" destOrd="0" presId="urn:microsoft.com/office/officeart/2005/8/layout/list1"/>
    <dgm:cxn modelId="{0533A498-EAE7-428C-A2D5-ACBA86C16A2C}" type="presParOf" srcId="{25206BD7-E01C-430C-AAFE-A6075C9F306F}" destId="{D1CE7189-7743-439E-BB4E-D82402D6067D}" srcOrd="0" destOrd="0" presId="urn:microsoft.com/office/officeart/2005/8/layout/list1"/>
    <dgm:cxn modelId="{1F71C0CE-3E99-460D-809F-E3BB1BDF9370}" type="presParOf" srcId="{25206BD7-E01C-430C-AAFE-A6075C9F306F}" destId="{37DCBE9A-3498-4D42-A6DF-0F7A9A8A6698}" srcOrd="1" destOrd="0" presId="urn:microsoft.com/office/officeart/2005/8/layout/list1"/>
    <dgm:cxn modelId="{44E6B7D6-9ED8-4A86-8312-FE264F479742}" type="presParOf" srcId="{39D0679A-3643-431A-9E7E-64BF684B9BF1}" destId="{FD81581F-CCF7-41DC-841D-220ACD3BBBE0}" srcOrd="5" destOrd="0" presId="urn:microsoft.com/office/officeart/2005/8/layout/list1"/>
    <dgm:cxn modelId="{46E9C589-D227-41A5-AB69-77A1E1CF83E1}" type="presParOf" srcId="{39D0679A-3643-431A-9E7E-64BF684B9BF1}" destId="{6398D56F-E849-4FBE-90CB-34EF1581BF56}" srcOrd="6" destOrd="0" presId="urn:microsoft.com/office/officeart/2005/8/layout/list1"/>
    <dgm:cxn modelId="{3C5D03B4-74A0-409B-9800-BB553AD82200}" type="presParOf" srcId="{39D0679A-3643-431A-9E7E-64BF684B9BF1}" destId="{9621B567-D97C-4BD1-93FE-8EA090BF5655}" srcOrd="7" destOrd="0" presId="urn:microsoft.com/office/officeart/2005/8/layout/list1"/>
    <dgm:cxn modelId="{AE8D131E-3A0E-4B19-8BC3-CBE1A5E37086}" type="presParOf" srcId="{39D0679A-3643-431A-9E7E-64BF684B9BF1}" destId="{948E5B02-4351-4BCF-9CAD-02352EEAA3EC}" srcOrd="8" destOrd="0" presId="urn:microsoft.com/office/officeart/2005/8/layout/list1"/>
    <dgm:cxn modelId="{58B0DE61-7B94-4B60-9B98-FF2254E62AC3}" type="presParOf" srcId="{948E5B02-4351-4BCF-9CAD-02352EEAA3EC}" destId="{0138B596-8B68-43F3-B5FD-992EF93F5EEC}" srcOrd="0" destOrd="0" presId="urn:microsoft.com/office/officeart/2005/8/layout/list1"/>
    <dgm:cxn modelId="{CCAF4C42-D5F8-4BAF-B4BA-F1FCC9B61330}" type="presParOf" srcId="{948E5B02-4351-4BCF-9CAD-02352EEAA3EC}" destId="{F55631AF-434C-4845-AEBA-2EAB50116093}" srcOrd="1" destOrd="0" presId="urn:microsoft.com/office/officeart/2005/8/layout/list1"/>
    <dgm:cxn modelId="{ABA097BE-CA89-4B7B-9000-A3444AFD0899}" type="presParOf" srcId="{39D0679A-3643-431A-9E7E-64BF684B9BF1}" destId="{10D56662-3725-41F5-971B-DE235EE3B003}" srcOrd="9" destOrd="0" presId="urn:microsoft.com/office/officeart/2005/8/layout/list1"/>
    <dgm:cxn modelId="{D77BC34C-130A-4C37-9CDC-2CF3BFE7652B}" type="presParOf" srcId="{39D0679A-3643-431A-9E7E-64BF684B9BF1}" destId="{E6DC242E-870F-4887-A63A-D4F474E92B35}"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7D22444-0A5C-485B-950F-2CDA0E44E702}" type="doc">
      <dgm:prSet loTypeId="urn:microsoft.com/office/officeart/2005/8/layout/list1" loCatId="list" qsTypeId="urn:microsoft.com/office/officeart/2005/8/quickstyle/simple1" qsCatId="simple" csTypeId="urn:microsoft.com/office/officeart/2005/8/colors/accent5_1" csCatId="accent5" phldr="1"/>
      <dgm:spPr/>
      <dgm:t>
        <a:bodyPr/>
        <a:lstStyle/>
        <a:p>
          <a:endParaRPr lang="en-US"/>
        </a:p>
      </dgm:t>
    </dgm:pt>
    <dgm:pt modelId="{DF0511B1-A0B5-48A7-A77B-90BC8A4111F1}">
      <dgm:prSet custT="1"/>
      <dgm:spPr/>
      <dgm:t>
        <a:bodyPr/>
        <a:lstStyle/>
        <a:p>
          <a:r>
            <a:rPr lang="en-US" sz="700" dirty="0">
              <a:solidFill>
                <a:srgbClr val="595959"/>
              </a:solidFill>
              <a:latin typeface="Arial" panose="020B0604020202020204" pitchFamily="34" charset="0"/>
              <a:cs typeface="Arial" panose="020B0604020202020204" pitchFamily="34" charset="0"/>
            </a:rPr>
            <a:t>Purchased</a:t>
          </a:r>
          <a:r>
            <a:rPr lang="en-US" sz="700">
              <a:solidFill>
                <a:srgbClr val="595959"/>
              </a:solidFill>
              <a:latin typeface="Arial" panose="020B0604020202020204" pitchFamily="34" charset="0"/>
              <a:cs typeface="Arial" panose="020B0604020202020204" pitchFamily="34" charset="0"/>
            </a:rPr>
            <a:t>: ${ReplPurchased}</a:t>
          </a:r>
          <a:endParaRPr lang="en-US" sz="700" dirty="0">
            <a:solidFill>
              <a:srgbClr val="595959"/>
            </a:solidFill>
            <a:latin typeface="Arial" panose="020B0604020202020204" pitchFamily="34" charset="0"/>
            <a:cs typeface="Arial" panose="020B0604020202020204" pitchFamily="34" charset="0"/>
          </a:endParaRPr>
        </a:p>
      </dgm:t>
    </dgm:pt>
    <dgm:pt modelId="{A370E7C9-C80B-4169-BD05-094527AD7332}" type="parTrans" cxnId="{862F14CD-2451-44E8-AC2F-5AEA9B668152}">
      <dgm:prSet/>
      <dgm:spPr/>
      <dgm:t>
        <a:bodyPr/>
        <a:lstStyle/>
        <a:p>
          <a:endParaRPr lang="en-US"/>
        </a:p>
      </dgm:t>
    </dgm:pt>
    <dgm:pt modelId="{0EB43618-F5F2-4769-9E20-4D9AEAFFB535}" type="sibTrans" cxnId="{862F14CD-2451-44E8-AC2F-5AEA9B668152}">
      <dgm:prSet/>
      <dgm:spPr/>
      <dgm:t>
        <a:bodyPr/>
        <a:lstStyle/>
        <a:p>
          <a:endParaRPr lang="en-US"/>
        </a:p>
      </dgm:t>
    </dgm:pt>
    <dgm:pt modelId="{0F873CFB-C831-4C36-82F3-17F6B007F0A1}">
      <dgm:prSet custT="1"/>
      <dgm:spPr/>
      <dgm:t>
        <a:bodyPr/>
        <a:lstStyle/>
        <a:p>
          <a:r>
            <a:rPr lang="en-US" sz="700" dirty="0">
              <a:solidFill>
                <a:srgbClr val="595959"/>
              </a:solidFill>
              <a:latin typeface="Arial" panose="020B0604020202020204" pitchFamily="34" charset="0"/>
              <a:cs typeface="Arial" panose="020B0604020202020204" pitchFamily="34" charset="0"/>
            </a:rPr>
            <a:t>Current Usage</a:t>
          </a:r>
          <a:r>
            <a:rPr lang="en-US" sz="700">
              <a:solidFill>
                <a:srgbClr val="595959"/>
              </a:solidFill>
              <a:latin typeface="Arial" panose="020B0604020202020204" pitchFamily="34" charset="0"/>
              <a:cs typeface="Arial" panose="020B0604020202020204" pitchFamily="34" charset="0"/>
            </a:rPr>
            <a:t>: ${CurrentReplUsage}</a:t>
          </a:r>
          <a:endParaRPr lang="en-US" sz="700" dirty="0">
            <a:solidFill>
              <a:srgbClr val="595959"/>
            </a:solidFill>
            <a:latin typeface="Arial" panose="020B0604020202020204" pitchFamily="34" charset="0"/>
            <a:cs typeface="Arial" panose="020B0604020202020204" pitchFamily="34" charset="0"/>
          </a:endParaRPr>
        </a:p>
      </dgm:t>
    </dgm:pt>
    <dgm:pt modelId="{3FC8235D-7719-4F5E-9D57-D39DB41D8224}" type="parTrans" cxnId="{DE39CA8C-067F-4D2B-8EC3-EC03091F174B}">
      <dgm:prSet/>
      <dgm:spPr/>
      <dgm:t>
        <a:bodyPr/>
        <a:lstStyle/>
        <a:p>
          <a:endParaRPr lang="en-US"/>
        </a:p>
      </dgm:t>
    </dgm:pt>
    <dgm:pt modelId="{E749C5F4-D4D9-4C59-B3FA-3101A6589961}" type="sibTrans" cxnId="{DE39CA8C-067F-4D2B-8EC3-EC03091F174B}">
      <dgm:prSet/>
      <dgm:spPr/>
      <dgm:t>
        <a:bodyPr/>
        <a:lstStyle/>
        <a:p>
          <a:endParaRPr lang="en-US"/>
        </a:p>
      </dgm:t>
    </dgm:pt>
    <dgm:pt modelId="{2056D193-B913-480E-83CB-4CEEEEDCE88A}">
      <dgm:prSet custT="1"/>
      <dgm:spPr/>
      <dgm:t>
        <a:bodyPr/>
        <a:lstStyle/>
        <a:p>
          <a:r>
            <a:rPr lang="en-US" sz="700" dirty="0">
              <a:solidFill>
                <a:srgbClr val="595959"/>
              </a:solidFill>
              <a:latin typeface="Arial" panose="020B0604020202020204" pitchFamily="34" charset="0"/>
              <a:cs typeface="Arial" panose="020B0604020202020204" pitchFamily="34" charset="0"/>
            </a:rPr>
            <a:t>Peak Usage </a:t>
          </a:r>
          <a:r>
            <a:rPr lang="en-US" sz="700">
              <a:solidFill>
                <a:srgbClr val="595959"/>
              </a:solidFill>
              <a:latin typeface="Arial" panose="020B0604020202020204" pitchFamily="34" charset="0"/>
              <a:cs typeface="Arial" panose="020B0604020202020204" pitchFamily="34" charset="0"/>
            </a:rPr>
            <a:t>In ${Quarter1}: ${PeakReplUsage}</a:t>
          </a:r>
          <a:endParaRPr lang="en-US" sz="700" dirty="0">
            <a:solidFill>
              <a:srgbClr val="595959"/>
            </a:solidFill>
            <a:latin typeface="Arial" panose="020B0604020202020204" pitchFamily="34" charset="0"/>
            <a:cs typeface="Arial" panose="020B0604020202020204" pitchFamily="34" charset="0"/>
          </a:endParaRPr>
        </a:p>
      </dgm:t>
    </dgm:pt>
    <dgm:pt modelId="{1DD1E619-2B74-4196-BB62-AD78EC224EBC}" type="parTrans" cxnId="{E4B5F09E-75DD-4FAA-8E2A-D6E820AF2ACE}">
      <dgm:prSet/>
      <dgm:spPr/>
      <dgm:t>
        <a:bodyPr/>
        <a:lstStyle/>
        <a:p>
          <a:endParaRPr lang="en-US"/>
        </a:p>
      </dgm:t>
    </dgm:pt>
    <dgm:pt modelId="{0E7CA3A9-9704-4FF4-8772-CC051C25F19F}" type="sibTrans" cxnId="{E4B5F09E-75DD-4FAA-8E2A-D6E820AF2ACE}">
      <dgm:prSet/>
      <dgm:spPr/>
      <dgm:t>
        <a:bodyPr/>
        <a:lstStyle/>
        <a:p>
          <a:endParaRPr lang="en-US"/>
        </a:p>
      </dgm:t>
    </dgm:pt>
    <dgm:pt modelId="{4B6E6EA6-394A-4854-8BEF-123A0CFD4F3F}" type="pres">
      <dgm:prSet presAssocID="{D7D22444-0A5C-485B-950F-2CDA0E44E702}" presName="linear" presStyleCnt="0">
        <dgm:presLayoutVars>
          <dgm:dir/>
          <dgm:animLvl val="lvl"/>
          <dgm:resizeHandles val="exact"/>
        </dgm:presLayoutVars>
      </dgm:prSet>
      <dgm:spPr/>
    </dgm:pt>
    <dgm:pt modelId="{D6E3C673-410B-4E79-A517-ABA764E07CEC}" type="pres">
      <dgm:prSet presAssocID="{DF0511B1-A0B5-48A7-A77B-90BC8A4111F1}" presName="parentLin" presStyleCnt="0"/>
      <dgm:spPr/>
    </dgm:pt>
    <dgm:pt modelId="{1080210F-AEF9-4B16-BF2B-1CE2F9E2E6D1}" type="pres">
      <dgm:prSet presAssocID="{DF0511B1-A0B5-48A7-A77B-90BC8A4111F1}" presName="parentLeftMargin" presStyleLbl="node1" presStyleIdx="0" presStyleCnt="3"/>
      <dgm:spPr/>
    </dgm:pt>
    <dgm:pt modelId="{61A4923D-D0AE-4F8C-A28E-96818F1AA1A8}" type="pres">
      <dgm:prSet presAssocID="{DF0511B1-A0B5-48A7-A77B-90BC8A4111F1}" presName="parentText" presStyleLbl="node1" presStyleIdx="0" presStyleCnt="3">
        <dgm:presLayoutVars>
          <dgm:chMax val="0"/>
          <dgm:bulletEnabled val="1"/>
        </dgm:presLayoutVars>
      </dgm:prSet>
      <dgm:spPr/>
    </dgm:pt>
    <dgm:pt modelId="{E42E924D-558B-4222-B7B2-F161B2068BDB}" type="pres">
      <dgm:prSet presAssocID="{DF0511B1-A0B5-48A7-A77B-90BC8A4111F1}" presName="negativeSpace" presStyleCnt="0"/>
      <dgm:spPr/>
    </dgm:pt>
    <dgm:pt modelId="{E8E928C6-014E-47CB-96D2-DDFAC7E4F87B}" type="pres">
      <dgm:prSet presAssocID="{DF0511B1-A0B5-48A7-A77B-90BC8A4111F1}" presName="childText" presStyleLbl="conFgAcc1" presStyleIdx="0" presStyleCnt="3">
        <dgm:presLayoutVars>
          <dgm:bulletEnabled val="1"/>
        </dgm:presLayoutVars>
      </dgm:prSet>
      <dgm:spPr/>
    </dgm:pt>
    <dgm:pt modelId="{42FDC428-51DF-47BD-969A-B2779D43523D}" type="pres">
      <dgm:prSet presAssocID="{0EB43618-F5F2-4769-9E20-4D9AEAFFB535}" presName="spaceBetweenRectangles" presStyleCnt="0"/>
      <dgm:spPr/>
    </dgm:pt>
    <dgm:pt modelId="{7002ED60-B09A-4086-BDB1-53B01616E7EF}" type="pres">
      <dgm:prSet presAssocID="{0F873CFB-C831-4C36-82F3-17F6B007F0A1}" presName="parentLin" presStyleCnt="0"/>
      <dgm:spPr/>
    </dgm:pt>
    <dgm:pt modelId="{74D93F81-27BF-4244-B321-BA7185E8B89B}" type="pres">
      <dgm:prSet presAssocID="{0F873CFB-C831-4C36-82F3-17F6B007F0A1}" presName="parentLeftMargin" presStyleLbl="node1" presStyleIdx="0" presStyleCnt="3"/>
      <dgm:spPr/>
    </dgm:pt>
    <dgm:pt modelId="{442FF9B3-4A70-4EFF-9D08-39DD2D09D8CD}" type="pres">
      <dgm:prSet presAssocID="{0F873CFB-C831-4C36-82F3-17F6B007F0A1}" presName="parentText" presStyleLbl="node1" presStyleIdx="1" presStyleCnt="3">
        <dgm:presLayoutVars>
          <dgm:chMax val="0"/>
          <dgm:bulletEnabled val="1"/>
        </dgm:presLayoutVars>
      </dgm:prSet>
      <dgm:spPr/>
    </dgm:pt>
    <dgm:pt modelId="{8229BEA5-BA0B-466E-A4A5-4C0C77319EC0}" type="pres">
      <dgm:prSet presAssocID="{0F873CFB-C831-4C36-82F3-17F6B007F0A1}" presName="negativeSpace" presStyleCnt="0"/>
      <dgm:spPr/>
    </dgm:pt>
    <dgm:pt modelId="{DD938B69-2217-4ABC-AC4A-3AEA6575AF9F}" type="pres">
      <dgm:prSet presAssocID="{0F873CFB-C831-4C36-82F3-17F6B007F0A1}" presName="childText" presStyleLbl="conFgAcc1" presStyleIdx="1" presStyleCnt="3">
        <dgm:presLayoutVars>
          <dgm:bulletEnabled val="1"/>
        </dgm:presLayoutVars>
      </dgm:prSet>
      <dgm:spPr/>
    </dgm:pt>
    <dgm:pt modelId="{B52F9BD8-F2EA-4918-95AB-3B99846F2050}" type="pres">
      <dgm:prSet presAssocID="{E749C5F4-D4D9-4C59-B3FA-3101A6589961}" presName="spaceBetweenRectangles" presStyleCnt="0"/>
      <dgm:spPr/>
    </dgm:pt>
    <dgm:pt modelId="{A69B02E2-B2EE-4CE1-9866-39EB781CA36A}" type="pres">
      <dgm:prSet presAssocID="{2056D193-B913-480E-83CB-4CEEEEDCE88A}" presName="parentLin" presStyleCnt="0"/>
      <dgm:spPr/>
    </dgm:pt>
    <dgm:pt modelId="{2188DA9D-4171-4F3E-9942-A6DD96C05DA1}" type="pres">
      <dgm:prSet presAssocID="{2056D193-B913-480E-83CB-4CEEEEDCE88A}" presName="parentLeftMargin" presStyleLbl="node1" presStyleIdx="1" presStyleCnt="3"/>
      <dgm:spPr/>
    </dgm:pt>
    <dgm:pt modelId="{8C52E9B9-7C4D-4CD2-9B32-65C7D6851487}" type="pres">
      <dgm:prSet presAssocID="{2056D193-B913-480E-83CB-4CEEEEDCE88A}" presName="parentText" presStyleLbl="node1" presStyleIdx="2" presStyleCnt="3" custLinFactNeighborX="7496">
        <dgm:presLayoutVars>
          <dgm:chMax val="0"/>
          <dgm:bulletEnabled val="1"/>
        </dgm:presLayoutVars>
      </dgm:prSet>
      <dgm:spPr/>
    </dgm:pt>
    <dgm:pt modelId="{F8C5B7A9-F97D-4726-B140-B79EC7360F76}" type="pres">
      <dgm:prSet presAssocID="{2056D193-B913-480E-83CB-4CEEEEDCE88A}" presName="negativeSpace" presStyleCnt="0"/>
      <dgm:spPr/>
    </dgm:pt>
    <dgm:pt modelId="{04F093E2-0106-4C9A-8AE8-3C03A2A585AA}" type="pres">
      <dgm:prSet presAssocID="{2056D193-B913-480E-83CB-4CEEEEDCE88A}" presName="childText" presStyleLbl="conFgAcc1" presStyleIdx="2" presStyleCnt="3">
        <dgm:presLayoutVars>
          <dgm:bulletEnabled val="1"/>
        </dgm:presLayoutVars>
      </dgm:prSet>
      <dgm:spPr/>
    </dgm:pt>
  </dgm:ptLst>
  <dgm:cxnLst>
    <dgm:cxn modelId="{06213414-35D4-4D92-B40A-B13F6C671C60}" type="presOf" srcId="{2056D193-B913-480E-83CB-4CEEEEDCE88A}" destId="{8C52E9B9-7C4D-4CD2-9B32-65C7D6851487}" srcOrd="1" destOrd="0" presId="urn:microsoft.com/office/officeart/2005/8/layout/list1"/>
    <dgm:cxn modelId="{781BB25B-E56D-4794-9143-1DE5FBF24015}" type="presOf" srcId="{2056D193-B913-480E-83CB-4CEEEEDCE88A}" destId="{2188DA9D-4171-4F3E-9942-A6DD96C05DA1}" srcOrd="0" destOrd="0" presId="urn:microsoft.com/office/officeart/2005/8/layout/list1"/>
    <dgm:cxn modelId="{DF885E60-A93E-4312-B217-494F0A7E033C}" type="presOf" srcId="{0F873CFB-C831-4C36-82F3-17F6B007F0A1}" destId="{442FF9B3-4A70-4EFF-9D08-39DD2D09D8CD}" srcOrd="1" destOrd="0" presId="urn:microsoft.com/office/officeart/2005/8/layout/list1"/>
    <dgm:cxn modelId="{3ED98C65-04F9-42E6-9E06-64B6451AA5C0}" type="presOf" srcId="{D7D22444-0A5C-485B-950F-2CDA0E44E702}" destId="{4B6E6EA6-394A-4854-8BEF-123A0CFD4F3F}" srcOrd="0" destOrd="0" presId="urn:microsoft.com/office/officeart/2005/8/layout/list1"/>
    <dgm:cxn modelId="{7A61525A-0327-4E8C-92AE-F54595A60D35}" type="presOf" srcId="{DF0511B1-A0B5-48A7-A77B-90BC8A4111F1}" destId="{61A4923D-D0AE-4F8C-A28E-96818F1AA1A8}" srcOrd="1" destOrd="0" presId="urn:microsoft.com/office/officeart/2005/8/layout/list1"/>
    <dgm:cxn modelId="{DE39CA8C-067F-4D2B-8EC3-EC03091F174B}" srcId="{D7D22444-0A5C-485B-950F-2CDA0E44E702}" destId="{0F873CFB-C831-4C36-82F3-17F6B007F0A1}" srcOrd="1" destOrd="0" parTransId="{3FC8235D-7719-4F5E-9D57-D39DB41D8224}" sibTransId="{E749C5F4-D4D9-4C59-B3FA-3101A6589961}"/>
    <dgm:cxn modelId="{84103C90-0124-4344-B0B6-1D41D0A1CB38}" type="presOf" srcId="{DF0511B1-A0B5-48A7-A77B-90BC8A4111F1}" destId="{1080210F-AEF9-4B16-BF2B-1CE2F9E2E6D1}" srcOrd="0" destOrd="0" presId="urn:microsoft.com/office/officeart/2005/8/layout/list1"/>
    <dgm:cxn modelId="{E4B5F09E-75DD-4FAA-8E2A-D6E820AF2ACE}" srcId="{D7D22444-0A5C-485B-950F-2CDA0E44E702}" destId="{2056D193-B913-480E-83CB-4CEEEEDCE88A}" srcOrd="2" destOrd="0" parTransId="{1DD1E619-2B74-4196-BB62-AD78EC224EBC}" sibTransId="{0E7CA3A9-9704-4FF4-8772-CC051C25F19F}"/>
    <dgm:cxn modelId="{862F14CD-2451-44E8-AC2F-5AEA9B668152}" srcId="{D7D22444-0A5C-485B-950F-2CDA0E44E702}" destId="{DF0511B1-A0B5-48A7-A77B-90BC8A4111F1}" srcOrd="0" destOrd="0" parTransId="{A370E7C9-C80B-4169-BD05-094527AD7332}" sibTransId="{0EB43618-F5F2-4769-9E20-4D9AEAFFB535}"/>
    <dgm:cxn modelId="{91F16BF7-9E74-41FD-838B-E3CEE831F255}" type="presOf" srcId="{0F873CFB-C831-4C36-82F3-17F6B007F0A1}" destId="{74D93F81-27BF-4244-B321-BA7185E8B89B}" srcOrd="0" destOrd="0" presId="urn:microsoft.com/office/officeart/2005/8/layout/list1"/>
    <dgm:cxn modelId="{50CCA56F-426B-402B-99A3-467F753076F3}" type="presParOf" srcId="{4B6E6EA6-394A-4854-8BEF-123A0CFD4F3F}" destId="{D6E3C673-410B-4E79-A517-ABA764E07CEC}" srcOrd="0" destOrd="0" presId="urn:microsoft.com/office/officeart/2005/8/layout/list1"/>
    <dgm:cxn modelId="{33DACD2F-A06D-4063-8EA3-F003FB383BD9}" type="presParOf" srcId="{D6E3C673-410B-4E79-A517-ABA764E07CEC}" destId="{1080210F-AEF9-4B16-BF2B-1CE2F9E2E6D1}" srcOrd="0" destOrd="0" presId="urn:microsoft.com/office/officeart/2005/8/layout/list1"/>
    <dgm:cxn modelId="{77C3B3F0-F49B-4F28-8684-F23C1B009DA5}" type="presParOf" srcId="{D6E3C673-410B-4E79-A517-ABA764E07CEC}" destId="{61A4923D-D0AE-4F8C-A28E-96818F1AA1A8}" srcOrd="1" destOrd="0" presId="urn:microsoft.com/office/officeart/2005/8/layout/list1"/>
    <dgm:cxn modelId="{AF91318A-F255-443A-9B5A-F3AF3E38E6F8}" type="presParOf" srcId="{4B6E6EA6-394A-4854-8BEF-123A0CFD4F3F}" destId="{E42E924D-558B-4222-B7B2-F161B2068BDB}" srcOrd="1" destOrd="0" presId="urn:microsoft.com/office/officeart/2005/8/layout/list1"/>
    <dgm:cxn modelId="{2DC73393-0782-4C71-A842-D4EE3399A414}" type="presParOf" srcId="{4B6E6EA6-394A-4854-8BEF-123A0CFD4F3F}" destId="{E8E928C6-014E-47CB-96D2-DDFAC7E4F87B}" srcOrd="2" destOrd="0" presId="urn:microsoft.com/office/officeart/2005/8/layout/list1"/>
    <dgm:cxn modelId="{F427819A-FD25-4183-95AD-3498DD94FC66}" type="presParOf" srcId="{4B6E6EA6-394A-4854-8BEF-123A0CFD4F3F}" destId="{42FDC428-51DF-47BD-969A-B2779D43523D}" srcOrd="3" destOrd="0" presId="urn:microsoft.com/office/officeart/2005/8/layout/list1"/>
    <dgm:cxn modelId="{A4ECEF59-36F1-4065-B148-9BB42BA0969D}" type="presParOf" srcId="{4B6E6EA6-394A-4854-8BEF-123A0CFD4F3F}" destId="{7002ED60-B09A-4086-BDB1-53B01616E7EF}" srcOrd="4" destOrd="0" presId="urn:microsoft.com/office/officeart/2005/8/layout/list1"/>
    <dgm:cxn modelId="{6951F999-26ED-4FDD-A4B2-F073CEF2615D}" type="presParOf" srcId="{7002ED60-B09A-4086-BDB1-53B01616E7EF}" destId="{74D93F81-27BF-4244-B321-BA7185E8B89B}" srcOrd="0" destOrd="0" presId="urn:microsoft.com/office/officeart/2005/8/layout/list1"/>
    <dgm:cxn modelId="{333F2D40-4704-4216-ACF0-AFEFF10072C4}" type="presParOf" srcId="{7002ED60-B09A-4086-BDB1-53B01616E7EF}" destId="{442FF9B3-4A70-4EFF-9D08-39DD2D09D8CD}" srcOrd="1" destOrd="0" presId="urn:microsoft.com/office/officeart/2005/8/layout/list1"/>
    <dgm:cxn modelId="{136698B3-6136-4FD6-B422-AC0465AB5D5B}" type="presParOf" srcId="{4B6E6EA6-394A-4854-8BEF-123A0CFD4F3F}" destId="{8229BEA5-BA0B-466E-A4A5-4C0C77319EC0}" srcOrd="5" destOrd="0" presId="urn:microsoft.com/office/officeart/2005/8/layout/list1"/>
    <dgm:cxn modelId="{BB738C61-C2C3-4082-BB88-0FA2C23AF0FD}" type="presParOf" srcId="{4B6E6EA6-394A-4854-8BEF-123A0CFD4F3F}" destId="{DD938B69-2217-4ABC-AC4A-3AEA6575AF9F}" srcOrd="6" destOrd="0" presId="urn:microsoft.com/office/officeart/2005/8/layout/list1"/>
    <dgm:cxn modelId="{7498429A-802E-4377-B869-4B92683BDDE9}" type="presParOf" srcId="{4B6E6EA6-394A-4854-8BEF-123A0CFD4F3F}" destId="{B52F9BD8-F2EA-4918-95AB-3B99846F2050}" srcOrd="7" destOrd="0" presId="urn:microsoft.com/office/officeart/2005/8/layout/list1"/>
    <dgm:cxn modelId="{CDBB66C6-4032-409C-B3F7-504D0CD30E1A}" type="presParOf" srcId="{4B6E6EA6-394A-4854-8BEF-123A0CFD4F3F}" destId="{A69B02E2-B2EE-4CE1-9866-39EB781CA36A}" srcOrd="8" destOrd="0" presId="urn:microsoft.com/office/officeart/2005/8/layout/list1"/>
    <dgm:cxn modelId="{BACAA073-A09E-43FC-93A1-F7489E935230}" type="presParOf" srcId="{A69B02E2-B2EE-4CE1-9866-39EB781CA36A}" destId="{2188DA9D-4171-4F3E-9942-A6DD96C05DA1}" srcOrd="0" destOrd="0" presId="urn:microsoft.com/office/officeart/2005/8/layout/list1"/>
    <dgm:cxn modelId="{61CD70C3-9CA1-42A4-9D06-20CC0F70A557}" type="presParOf" srcId="{A69B02E2-B2EE-4CE1-9866-39EB781CA36A}" destId="{8C52E9B9-7C4D-4CD2-9B32-65C7D6851487}" srcOrd="1" destOrd="0" presId="urn:microsoft.com/office/officeart/2005/8/layout/list1"/>
    <dgm:cxn modelId="{2520745B-5A1F-431C-8F4F-71B8C408B74B}" type="presParOf" srcId="{4B6E6EA6-394A-4854-8BEF-123A0CFD4F3F}" destId="{F8C5B7A9-F97D-4726-B140-B79EC7360F76}" srcOrd="9" destOrd="0" presId="urn:microsoft.com/office/officeart/2005/8/layout/list1"/>
    <dgm:cxn modelId="{535A944F-BB11-424B-898E-B4991FBD393D}" type="presParOf" srcId="{4B6E6EA6-394A-4854-8BEF-123A0CFD4F3F}" destId="{04F093E2-0106-4C9A-8AE8-3C03A2A585AA}" srcOrd="10" destOrd="0" presId="urn:microsoft.com/office/officeart/2005/8/layout/list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B5D05C2-6445-49ED-9558-8F3798427F63}" type="doc">
      <dgm:prSet loTypeId="urn:microsoft.com/office/officeart/2005/8/layout/list1" loCatId="list" qsTypeId="urn:microsoft.com/office/officeart/2005/8/quickstyle/simple1" qsCatId="simple" csTypeId="urn:microsoft.com/office/officeart/2005/8/colors/accent5_1" csCatId="accent5" phldr="1"/>
      <dgm:spPr/>
      <dgm:t>
        <a:bodyPr/>
        <a:lstStyle/>
        <a:p>
          <a:endParaRPr lang="en-US"/>
        </a:p>
      </dgm:t>
    </dgm:pt>
    <dgm:pt modelId="{8E6B32A8-07E8-4A03-9368-AF44202DC178}">
      <dgm:prSet custT="1"/>
      <dgm:spPr/>
      <dgm:t>
        <a:bodyPr/>
        <a:lstStyle/>
        <a:p>
          <a:r>
            <a:rPr lang="en-US" sz="700" dirty="0">
              <a:solidFill>
                <a:srgbClr val="595959"/>
              </a:solidFill>
              <a:latin typeface="Arial" panose="020B0604020202020204" pitchFamily="34" charset="0"/>
              <a:cs typeface="Arial" panose="020B0604020202020204" pitchFamily="34" charset="0"/>
            </a:rPr>
            <a:t>Purchased</a:t>
          </a:r>
          <a:r>
            <a:rPr lang="en-US" sz="700">
              <a:solidFill>
                <a:srgbClr val="595959"/>
              </a:solidFill>
              <a:latin typeface="Arial" panose="020B0604020202020204" pitchFamily="34" charset="0"/>
              <a:cs typeface="Arial" panose="020B0604020202020204" pitchFamily="34" charset="0"/>
            </a:rPr>
            <a:t>: ${SnapshotPurchased}</a:t>
          </a:r>
          <a:endParaRPr lang="en-US" sz="700" dirty="0">
            <a:solidFill>
              <a:srgbClr val="595959"/>
            </a:solidFill>
            <a:latin typeface="Arial" panose="020B0604020202020204" pitchFamily="34" charset="0"/>
            <a:cs typeface="Arial" panose="020B0604020202020204" pitchFamily="34" charset="0"/>
          </a:endParaRPr>
        </a:p>
      </dgm:t>
    </dgm:pt>
    <dgm:pt modelId="{31E49FE9-6115-4E46-AB5B-69E979EF7B38}" type="parTrans" cxnId="{C32AF977-7B07-4873-A7E7-4ED2A63D3785}">
      <dgm:prSet/>
      <dgm:spPr/>
      <dgm:t>
        <a:bodyPr/>
        <a:lstStyle/>
        <a:p>
          <a:endParaRPr lang="en-US"/>
        </a:p>
      </dgm:t>
    </dgm:pt>
    <dgm:pt modelId="{1C0F9AF5-3200-4528-B2FB-70376A32CD79}" type="sibTrans" cxnId="{C32AF977-7B07-4873-A7E7-4ED2A63D3785}">
      <dgm:prSet/>
      <dgm:spPr/>
      <dgm:t>
        <a:bodyPr/>
        <a:lstStyle/>
        <a:p>
          <a:endParaRPr lang="en-US"/>
        </a:p>
      </dgm:t>
    </dgm:pt>
    <dgm:pt modelId="{52382735-3CA5-434E-9BCA-746AAE052F45}">
      <dgm:prSet custT="1"/>
      <dgm:spPr/>
      <dgm:t>
        <a:bodyPr/>
        <a:lstStyle/>
        <a:p>
          <a:r>
            <a:rPr lang="en-US" sz="700" dirty="0">
              <a:solidFill>
                <a:srgbClr val="595959"/>
              </a:solidFill>
              <a:latin typeface="Arial" panose="020B0604020202020204" pitchFamily="34" charset="0"/>
              <a:cs typeface="Arial" panose="020B0604020202020204" pitchFamily="34" charset="0"/>
            </a:rPr>
            <a:t>Current Usage</a:t>
          </a:r>
          <a:r>
            <a:rPr lang="en-US" sz="700">
              <a:solidFill>
                <a:srgbClr val="595959"/>
              </a:solidFill>
              <a:latin typeface="Arial" panose="020B0604020202020204" pitchFamily="34" charset="0"/>
              <a:cs typeface="Arial" panose="020B0604020202020204" pitchFamily="34" charset="0"/>
            </a:rPr>
            <a:t>: ${CurrentSnapshotUsage}</a:t>
          </a:r>
          <a:endParaRPr lang="en-US" sz="700" dirty="0">
            <a:solidFill>
              <a:srgbClr val="595959"/>
            </a:solidFill>
            <a:latin typeface="Arial" panose="020B0604020202020204" pitchFamily="34" charset="0"/>
            <a:cs typeface="Arial" panose="020B0604020202020204" pitchFamily="34" charset="0"/>
          </a:endParaRPr>
        </a:p>
      </dgm:t>
    </dgm:pt>
    <dgm:pt modelId="{18A30668-6CC8-4FB8-BE35-95A2C6BCAF1F}" type="parTrans" cxnId="{E63CC509-D312-4874-9A80-603515115045}">
      <dgm:prSet/>
      <dgm:spPr/>
      <dgm:t>
        <a:bodyPr/>
        <a:lstStyle/>
        <a:p>
          <a:endParaRPr lang="en-US"/>
        </a:p>
      </dgm:t>
    </dgm:pt>
    <dgm:pt modelId="{ABFA485F-6EF4-4605-853F-D91420C50CA4}" type="sibTrans" cxnId="{E63CC509-D312-4874-9A80-603515115045}">
      <dgm:prSet/>
      <dgm:spPr/>
      <dgm:t>
        <a:bodyPr/>
        <a:lstStyle/>
        <a:p>
          <a:endParaRPr lang="en-US"/>
        </a:p>
      </dgm:t>
    </dgm:pt>
    <dgm:pt modelId="{22B4D825-BA72-4C9F-947C-F04C765BD53B}">
      <dgm:prSet custT="1"/>
      <dgm:spPr/>
      <dgm:t>
        <a:bodyPr/>
        <a:lstStyle/>
        <a:p>
          <a:r>
            <a:rPr lang="en-US" sz="700" dirty="0">
              <a:solidFill>
                <a:srgbClr val="595959"/>
              </a:solidFill>
              <a:latin typeface="Arial" panose="020B0604020202020204" pitchFamily="34" charset="0"/>
              <a:cs typeface="Arial" panose="020B0604020202020204" pitchFamily="34" charset="0"/>
            </a:rPr>
            <a:t>Peak Usage </a:t>
          </a:r>
          <a:r>
            <a:rPr lang="en-US" sz="700">
              <a:solidFill>
                <a:srgbClr val="595959"/>
              </a:solidFill>
              <a:latin typeface="Arial" panose="020B0604020202020204" pitchFamily="34" charset="0"/>
              <a:cs typeface="Arial" panose="020B0604020202020204" pitchFamily="34" charset="0"/>
            </a:rPr>
            <a:t>In ${Quarter1}: ${PeakSnapshotUsage}</a:t>
          </a:r>
          <a:endParaRPr lang="en-US" sz="700" dirty="0">
            <a:solidFill>
              <a:srgbClr val="595959"/>
            </a:solidFill>
            <a:latin typeface="Arial" panose="020B0604020202020204" pitchFamily="34" charset="0"/>
            <a:cs typeface="Arial" panose="020B0604020202020204" pitchFamily="34" charset="0"/>
          </a:endParaRPr>
        </a:p>
      </dgm:t>
    </dgm:pt>
    <dgm:pt modelId="{E5B13E0F-D560-4005-9E0A-DFC010642A5F}" type="parTrans" cxnId="{9CC984B6-5C3A-4297-AD28-B8AEA7260253}">
      <dgm:prSet/>
      <dgm:spPr/>
      <dgm:t>
        <a:bodyPr/>
        <a:lstStyle/>
        <a:p>
          <a:endParaRPr lang="en-US"/>
        </a:p>
      </dgm:t>
    </dgm:pt>
    <dgm:pt modelId="{4BDE38CE-139E-4BA9-B522-454FF7A8E7E6}" type="sibTrans" cxnId="{9CC984B6-5C3A-4297-AD28-B8AEA7260253}">
      <dgm:prSet/>
      <dgm:spPr/>
      <dgm:t>
        <a:bodyPr/>
        <a:lstStyle/>
        <a:p>
          <a:endParaRPr lang="en-US"/>
        </a:p>
      </dgm:t>
    </dgm:pt>
    <dgm:pt modelId="{54207A27-A027-4BD3-8142-09A5D21F07ED}" type="pres">
      <dgm:prSet presAssocID="{EB5D05C2-6445-49ED-9558-8F3798427F63}" presName="linear" presStyleCnt="0">
        <dgm:presLayoutVars>
          <dgm:dir/>
          <dgm:animLvl val="lvl"/>
          <dgm:resizeHandles val="exact"/>
        </dgm:presLayoutVars>
      </dgm:prSet>
      <dgm:spPr/>
    </dgm:pt>
    <dgm:pt modelId="{A1A225FF-BB7F-495E-A235-90680D7DF384}" type="pres">
      <dgm:prSet presAssocID="{8E6B32A8-07E8-4A03-9368-AF44202DC178}" presName="parentLin" presStyleCnt="0"/>
      <dgm:spPr/>
    </dgm:pt>
    <dgm:pt modelId="{2A0D3043-C252-4E30-9490-877CEBC4EDED}" type="pres">
      <dgm:prSet presAssocID="{8E6B32A8-07E8-4A03-9368-AF44202DC178}" presName="parentLeftMargin" presStyleLbl="node1" presStyleIdx="0" presStyleCnt="3"/>
      <dgm:spPr/>
    </dgm:pt>
    <dgm:pt modelId="{DA09D9EA-C186-4467-86DB-35950227EC31}" type="pres">
      <dgm:prSet presAssocID="{8E6B32A8-07E8-4A03-9368-AF44202DC178}" presName="parentText" presStyleLbl="node1" presStyleIdx="0" presStyleCnt="3">
        <dgm:presLayoutVars>
          <dgm:chMax val="0"/>
          <dgm:bulletEnabled val="1"/>
        </dgm:presLayoutVars>
      </dgm:prSet>
      <dgm:spPr/>
    </dgm:pt>
    <dgm:pt modelId="{74EA8E52-1CB2-4149-8BCF-9C7674002CC3}" type="pres">
      <dgm:prSet presAssocID="{8E6B32A8-07E8-4A03-9368-AF44202DC178}" presName="negativeSpace" presStyleCnt="0"/>
      <dgm:spPr/>
    </dgm:pt>
    <dgm:pt modelId="{EB74A592-3EB3-4046-9E12-7F7C7DF9525A}" type="pres">
      <dgm:prSet presAssocID="{8E6B32A8-07E8-4A03-9368-AF44202DC178}" presName="childText" presStyleLbl="conFgAcc1" presStyleIdx="0" presStyleCnt="3">
        <dgm:presLayoutVars>
          <dgm:bulletEnabled val="1"/>
        </dgm:presLayoutVars>
      </dgm:prSet>
      <dgm:spPr/>
    </dgm:pt>
    <dgm:pt modelId="{006CEBD4-DBD7-4C0E-A4F1-5E434AABF4D0}" type="pres">
      <dgm:prSet presAssocID="{1C0F9AF5-3200-4528-B2FB-70376A32CD79}" presName="spaceBetweenRectangles" presStyleCnt="0"/>
      <dgm:spPr/>
    </dgm:pt>
    <dgm:pt modelId="{85C4A8C7-6C9F-4688-A7F5-0ED1A4374942}" type="pres">
      <dgm:prSet presAssocID="{52382735-3CA5-434E-9BCA-746AAE052F45}" presName="parentLin" presStyleCnt="0"/>
      <dgm:spPr/>
    </dgm:pt>
    <dgm:pt modelId="{F9D07CE3-B49C-430C-85F1-11BC2AC41758}" type="pres">
      <dgm:prSet presAssocID="{52382735-3CA5-434E-9BCA-746AAE052F45}" presName="parentLeftMargin" presStyleLbl="node1" presStyleIdx="0" presStyleCnt="3"/>
      <dgm:spPr/>
    </dgm:pt>
    <dgm:pt modelId="{C3355E27-2778-49C1-B402-3BB37DE6D9B5}" type="pres">
      <dgm:prSet presAssocID="{52382735-3CA5-434E-9BCA-746AAE052F45}" presName="parentText" presStyleLbl="node1" presStyleIdx="1" presStyleCnt="3">
        <dgm:presLayoutVars>
          <dgm:chMax val="0"/>
          <dgm:bulletEnabled val="1"/>
        </dgm:presLayoutVars>
      </dgm:prSet>
      <dgm:spPr/>
    </dgm:pt>
    <dgm:pt modelId="{68E1EBFD-0C90-4580-A4D0-99C06C527A46}" type="pres">
      <dgm:prSet presAssocID="{52382735-3CA5-434E-9BCA-746AAE052F45}" presName="negativeSpace" presStyleCnt="0"/>
      <dgm:spPr/>
    </dgm:pt>
    <dgm:pt modelId="{D6B906D0-8272-49BB-BC5F-C0A6A779CDDC}" type="pres">
      <dgm:prSet presAssocID="{52382735-3CA5-434E-9BCA-746AAE052F45}" presName="childText" presStyleLbl="conFgAcc1" presStyleIdx="1" presStyleCnt="3">
        <dgm:presLayoutVars>
          <dgm:bulletEnabled val="1"/>
        </dgm:presLayoutVars>
      </dgm:prSet>
      <dgm:spPr/>
    </dgm:pt>
    <dgm:pt modelId="{9E278F30-4134-427E-A0FB-04F4F9825A87}" type="pres">
      <dgm:prSet presAssocID="{ABFA485F-6EF4-4605-853F-D91420C50CA4}" presName="spaceBetweenRectangles" presStyleCnt="0"/>
      <dgm:spPr/>
    </dgm:pt>
    <dgm:pt modelId="{ED84B0EC-299D-4B64-9A7C-6385F22301B2}" type="pres">
      <dgm:prSet presAssocID="{22B4D825-BA72-4C9F-947C-F04C765BD53B}" presName="parentLin" presStyleCnt="0"/>
      <dgm:spPr/>
    </dgm:pt>
    <dgm:pt modelId="{A243166C-3BE1-4CEC-B80F-BC20B956A8DE}" type="pres">
      <dgm:prSet presAssocID="{22B4D825-BA72-4C9F-947C-F04C765BD53B}" presName="parentLeftMargin" presStyleLbl="node1" presStyleIdx="1" presStyleCnt="3"/>
      <dgm:spPr/>
    </dgm:pt>
    <dgm:pt modelId="{9F82C82B-3FC5-4F9D-B95C-063FB072BA61}" type="pres">
      <dgm:prSet presAssocID="{22B4D825-BA72-4C9F-947C-F04C765BD53B}" presName="parentText" presStyleLbl="node1" presStyleIdx="2" presStyleCnt="3">
        <dgm:presLayoutVars>
          <dgm:chMax val="0"/>
          <dgm:bulletEnabled val="1"/>
        </dgm:presLayoutVars>
      </dgm:prSet>
      <dgm:spPr/>
    </dgm:pt>
    <dgm:pt modelId="{DB92FF78-CAF8-4274-8552-B6188E3D6148}" type="pres">
      <dgm:prSet presAssocID="{22B4D825-BA72-4C9F-947C-F04C765BD53B}" presName="negativeSpace" presStyleCnt="0"/>
      <dgm:spPr/>
    </dgm:pt>
    <dgm:pt modelId="{D437BDC8-7C35-4E7C-8312-76145F37B973}" type="pres">
      <dgm:prSet presAssocID="{22B4D825-BA72-4C9F-947C-F04C765BD53B}" presName="childText" presStyleLbl="conFgAcc1" presStyleIdx="2" presStyleCnt="3">
        <dgm:presLayoutVars>
          <dgm:bulletEnabled val="1"/>
        </dgm:presLayoutVars>
      </dgm:prSet>
      <dgm:spPr/>
    </dgm:pt>
  </dgm:ptLst>
  <dgm:cxnLst>
    <dgm:cxn modelId="{F172EF05-4316-4E3B-B355-4119DEB3B8C7}" type="presOf" srcId="{EB5D05C2-6445-49ED-9558-8F3798427F63}" destId="{54207A27-A027-4BD3-8142-09A5D21F07ED}" srcOrd="0" destOrd="0" presId="urn:microsoft.com/office/officeart/2005/8/layout/list1"/>
    <dgm:cxn modelId="{E63CC509-D312-4874-9A80-603515115045}" srcId="{EB5D05C2-6445-49ED-9558-8F3798427F63}" destId="{52382735-3CA5-434E-9BCA-746AAE052F45}" srcOrd="1" destOrd="0" parTransId="{18A30668-6CC8-4FB8-BE35-95A2C6BCAF1F}" sibTransId="{ABFA485F-6EF4-4605-853F-D91420C50CA4}"/>
    <dgm:cxn modelId="{999D353D-23FD-4E81-B1A4-AABB6F61C751}" type="presOf" srcId="{22B4D825-BA72-4C9F-947C-F04C765BD53B}" destId="{A243166C-3BE1-4CEC-B80F-BC20B956A8DE}" srcOrd="0" destOrd="0" presId="urn:microsoft.com/office/officeart/2005/8/layout/list1"/>
    <dgm:cxn modelId="{50C1DA5C-9F01-4A1C-9435-572006F20511}" type="presOf" srcId="{52382735-3CA5-434E-9BCA-746AAE052F45}" destId="{F9D07CE3-B49C-430C-85F1-11BC2AC41758}" srcOrd="0" destOrd="0" presId="urn:microsoft.com/office/officeart/2005/8/layout/list1"/>
    <dgm:cxn modelId="{E1B90163-BBCB-408B-B807-B89E4A5B69B3}" type="presOf" srcId="{8E6B32A8-07E8-4A03-9368-AF44202DC178}" destId="{2A0D3043-C252-4E30-9490-877CEBC4EDED}" srcOrd="0" destOrd="0" presId="urn:microsoft.com/office/officeart/2005/8/layout/list1"/>
    <dgm:cxn modelId="{C32AF977-7B07-4873-A7E7-4ED2A63D3785}" srcId="{EB5D05C2-6445-49ED-9558-8F3798427F63}" destId="{8E6B32A8-07E8-4A03-9368-AF44202DC178}" srcOrd="0" destOrd="0" parTransId="{31E49FE9-6115-4E46-AB5B-69E979EF7B38}" sibTransId="{1C0F9AF5-3200-4528-B2FB-70376A32CD79}"/>
    <dgm:cxn modelId="{FADB5A89-47E2-44CB-9305-ABC3CDC38901}" type="presOf" srcId="{22B4D825-BA72-4C9F-947C-F04C765BD53B}" destId="{9F82C82B-3FC5-4F9D-B95C-063FB072BA61}" srcOrd="1" destOrd="0" presId="urn:microsoft.com/office/officeart/2005/8/layout/list1"/>
    <dgm:cxn modelId="{FCFFAB9A-8E08-4FDC-A28B-765A4F4CA16D}" type="presOf" srcId="{8E6B32A8-07E8-4A03-9368-AF44202DC178}" destId="{DA09D9EA-C186-4467-86DB-35950227EC31}" srcOrd="1" destOrd="0" presId="urn:microsoft.com/office/officeart/2005/8/layout/list1"/>
    <dgm:cxn modelId="{9CC984B6-5C3A-4297-AD28-B8AEA7260253}" srcId="{EB5D05C2-6445-49ED-9558-8F3798427F63}" destId="{22B4D825-BA72-4C9F-947C-F04C765BD53B}" srcOrd="2" destOrd="0" parTransId="{E5B13E0F-D560-4005-9E0A-DFC010642A5F}" sibTransId="{4BDE38CE-139E-4BA9-B522-454FF7A8E7E6}"/>
    <dgm:cxn modelId="{AED244E1-4C10-41AD-BAC4-E80CF6374515}" type="presOf" srcId="{52382735-3CA5-434E-9BCA-746AAE052F45}" destId="{C3355E27-2778-49C1-B402-3BB37DE6D9B5}" srcOrd="1" destOrd="0" presId="urn:microsoft.com/office/officeart/2005/8/layout/list1"/>
    <dgm:cxn modelId="{38E0515C-5DCF-4E1F-935C-7FD67574C9CB}" type="presParOf" srcId="{54207A27-A027-4BD3-8142-09A5D21F07ED}" destId="{A1A225FF-BB7F-495E-A235-90680D7DF384}" srcOrd="0" destOrd="0" presId="urn:microsoft.com/office/officeart/2005/8/layout/list1"/>
    <dgm:cxn modelId="{07AC007D-12A3-409D-9769-35995042FB67}" type="presParOf" srcId="{A1A225FF-BB7F-495E-A235-90680D7DF384}" destId="{2A0D3043-C252-4E30-9490-877CEBC4EDED}" srcOrd="0" destOrd="0" presId="urn:microsoft.com/office/officeart/2005/8/layout/list1"/>
    <dgm:cxn modelId="{4EC39478-9AB7-46C6-81B4-B3B05E5569E2}" type="presParOf" srcId="{A1A225FF-BB7F-495E-A235-90680D7DF384}" destId="{DA09D9EA-C186-4467-86DB-35950227EC31}" srcOrd="1" destOrd="0" presId="urn:microsoft.com/office/officeart/2005/8/layout/list1"/>
    <dgm:cxn modelId="{4F1BA12C-33EE-4FB9-AF36-4B7C51A9F7DE}" type="presParOf" srcId="{54207A27-A027-4BD3-8142-09A5D21F07ED}" destId="{74EA8E52-1CB2-4149-8BCF-9C7674002CC3}" srcOrd="1" destOrd="0" presId="urn:microsoft.com/office/officeart/2005/8/layout/list1"/>
    <dgm:cxn modelId="{30E8CD0A-8E8E-49EE-B958-CF69FFF7D8E1}" type="presParOf" srcId="{54207A27-A027-4BD3-8142-09A5D21F07ED}" destId="{EB74A592-3EB3-4046-9E12-7F7C7DF9525A}" srcOrd="2" destOrd="0" presId="urn:microsoft.com/office/officeart/2005/8/layout/list1"/>
    <dgm:cxn modelId="{6AD047AE-08A1-4939-8F0C-333E54FCB53A}" type="presParOf" srcId="{54207A27-A027-4BD3-8142-09A5D21F07ED}" destId="{006CEBD4-DBD7-4C0E-A4F1-5E434AABF4D0}" srcOrd="3" destOrd="0" presId="urn:microsoft.com/office/officeart/2005/8/layout/list1"/>
    <dgm:cxn modelId="{856662FD-5229-4C53-896B-176477A4BADE}" type="presParOf" srcId="{54207A27-A027-4BD3-8142-09A5D21F07ED}" destId="{85C4A8C7-6C9F-4688-A7F5-0ED1A4374942}" srcOrd="4" destOrd="0" presId="urn:microsoft.com/office/officeart/2005/8/layout/list1"/>
    <dgm:cxn modelId="{5369E7E8-7980-4783-99E1-EBA2554E3794}" type="presParOf" srcId="{85C4A8C7-6C9F-4688-A7F5-0ED1A4374942}" destId="{F9D07CE3-B49C-430C-85F1-11BC2AC41758}" srcOrd="0" destOrd="0" presId="urn:microsoft.com/office/officeart/2005/8/layout/list1"/>
    <dgm:cxn modelId="{7E4AC441-E7CC-4940-81FA-3DD80FC905F7}" type="presParOf" srcId="{85C4A8C7-6C9F-4688-A7F5-0ED1A4374942}" destId="{C3355E27-2778-49C1-B402-3BB37DE6D9B5}" srcOrd="1" destOrd="0" presId="urn:microsoft.com/office/officeart/2005/8/layout/list1"/>
    <dgm:cxn modelId="{BF9D908A-21F0-45FC-B4DE-1CAEB0EDB6E1}" type="presParOf" srcId="{54207A27-A027-4BD3-8142-09A5D21F07ED}" destId="{68E1EBFD-0C90-4580-A4D0-99C06C527A46}" srcOrd="5" destOrd="0" presId="urn:microsoft.com/office/officeart/2005/8/layout/list1"/>
    <dgm:cxn modelId="{6313688E-1145-4790-A290-1963398D6E36}" type="presParOf" srcId="{54207A27-A027-4BD3-8142-09A5D21F07ED}" destId="{D6B906D0-8272-49BB-BC5F-C0A6A779CDDC}" srcOrd="6" destOrd="0" presId="urn:microsoft.com/office/officeart/2005/8/layout/list1"/>
    <dgm:cxn modelId="{728D45D4-D0A2-4110-8D35-A6ABA2A8BFAD}" type="presParOf" srcId="{54207A27-A027-4BD3-8142-09A5D21F07ED}" destId="{9E278F30-4134-427E-A0FB-04F4F9825A87}" srcOrd="7" destOrd="0" presId="urn:microsoft.com/office/officeart/2005/8/layout/list1"/>
    <dgm:cxn modelId="{A028707F-BA42-4004-8305-EADD94D5555E}" type="presParOf" srcId="{54207A27-A027-4BD3-8142-09A5D21F07ED}" destId="{ED84B0EC-299D-4B64-9A7C-6385F22301B2}" srcOrd="8" destOrd="0" presId="urn:microsoft.com/office/officeart/2005/8/layout/list1"/>
    <dgm:cxn modelId="{61CA61E3-63AB-486F-ABB3-1A5870633763}" type="presParOf" srcId="{ED84B0EC-299D-4B64-9A7C-6385F22301B2}" destId="{A243166C-3BE1-4CEC-B80F-BC20B956A8DE}" srcOrd="0" destOrd="0" presId="urn:microsoft.com/office/officeart/2005/8/layout/list1"/>
    <dgm:cxn modelId="{F892A638-3C57-480A-8A13-F086E3FAA2E1}" type="presParOf" srcId="{ED84B0EC-299D-4B64-9A7C-6385F22301B2}" destId="{9F82C82B-3FC5-4F9D-B95C-063FB072BA61}" srcOrd="1" destOrd="0" presId="urn:microsoft.com/office/officeart/2005/8/layout/list1"/>
    <dgm:cxn modelId="{72211DFD-28F3-455D-B4FF-9E964D32A9D2}" type="presParOf" srcId="{54207A27-A027-4BD3-8142-09A5D21F07ED}" destId="{DB92FF78-CAF8-4274-8552-B6188E3D6148}" srcOrd="9" destOrd="0" presId="urn:microsoft.com/office/officeart/2005/8/layout/list1"/>
    <dgm:cxn modelId="{4E2A2A28-D512-443B-948A-22BD15987B33}" type="presParOf" srcId="{54207A27-A027-4BD3-8142-09A5D21F07ED}" destId="{D437BDC8-7C35-4E7C-8312-76145F37B973}" srcOrd="10" destOrd="0" presId="urn:microsoft.com/office/officeart/2005/8/layout/list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204A24-9190-421E-86F0-759B2421D1D6}">
      <dsp:nvSpPr>
        <dsp:cNvPr id="0" name=""/>
        <dsp:cNvSpPr/>
      </dsp:nvSpPr>
      <dsp:spPr>
        <a:xfrm>
          <a:off x="0" y="158244"/>
          <a:ext cx="2464239" cy="226800"/>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528F384-B5BC-4E88-9932-6C5222B71C72}">
      <dsp:nvSpPr>
        <dsp:cNvPr id="0" name=""/>
        <dsp:cNvSpPr/>
      </dsp:nvSpPr>
      <dsp:spPr>
        <a:xfrm>
          <a:off x="123211" y="25404"/>
          <a:ext cx="1724967" cy="265680"/>
        </a:xfrm>
        <a:prstGeom prst="round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5200" tIns="0" rIns="6520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595959"/>
              </a:solidFill>
              <a:latin typeface="Arial" panose="020B0604020202020204" pitchFamily="34" charset="0"/>
              <a:cs typeface="Arial" panose="020B0604020202020204" pitchFamily="34" charset="0"/>
            </a:rPr>
            <a:t>Purchased</a:t>
          </a:r>
          <a:r>
            <a:rPr lang="en-US" sz="700" kern="1200">
              <a:solidFill>
                <a:srgbClr val="595959"/>
              </a:solidFill>
              <a:latin typeface="Arial" panose="020B0604020202020204" pitchFamily="34" charset="0"/>
              <a:cs typeface="Arial" panose="020B0604020202020204" pitchFamily="34" charset="0"/>
            </a:rPr>
            <a:t>: ${BackupPurchased}</a:t>
          </a:r>
          <a:endParaRPr lang="en-US" sz="700" kern="1200" dirty="0">
            <a:solidFill>
              <a:srgbClr val="595959"/>
            </a:solidFill>
            <a:latin typeface="Arial" panose="020B0604020202020204" pitchFamily="34" charset="0"/>
            <a:cs typeface="Arial" panose="020B0604020202020204" pitchFamily="34" charset="0"/>
          </a:endParaRPr>
        </a:p>
      </dsp:txBody>
      <dsp:txXfrm>
        <a:off x="136180" y="38373"/>
        <a:ext cx="1699029" cy="239742"/>
      </dsp:txXfrm>
    </dsp:sp>
    <dsp:sp modelId="{6398D56F-E849-4FBE-90CB-34EF1581BF56}">
      <dsp:nvSpPr>
        <dsp:cNvPr id="0" name=""/>
        <dsp:cNvSpPr/>
      </dsp:nvSpPr>
      <dsp:spPr>
        <a:xfrm>
          <a:off x="0" y="566484"/>
          <a:ext cx="2464239" cy="226800"/>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7DCBE9A-3498-4D42-A6DF-0F7A9A8A6698}">
      <dsp:nvSpPr>
        <dsp:cNvPr id="0" name=""/>
        <dsp:cNvSpPr/>
      </dsp:nvSpPr>
      <dsp:spPr>
        <a:xfrm>
          <a:off x="123211" y="433644"/>
          <a:ext cx="1724967" cy="265680"/>
        </a:xfrm>
        <a:prstGeom prst="round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5200" tIns="0" rIns="6520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595959"/>
              </a:solidFill>
              <a:latin typeface="Arial" panose="020B0604020202020204" pitchFamily="34" charset="0"/>
              <a:cs typeface="Arial" panose="020B0604020202020204" pitchFamily="34" charset="0"/>
            </a:rPr>
            <a:t>Current Usage</a:t>
          </a:r>
          <a:r>
            <a:rPr lang="en-US" sz="700" kern="1200">
              <a:solidFill>
                <a:srgbClr val="595959"/>
              </a:solidFill>
              <a:latin typeface="Arial" panose="020B0604020202020204" pitchFamily="34" charset="0"/>
              <a:cs typeface="Arial" panose="020B0604020202020204" pitchFamily="34" charset="0"/>
            </a:rPr>
            <a:t>: ${CurrentBackupUsage}</a:t>
          </a:r>
          <a:endParaRPr lang="en-US" sz="700" kern="1200" dirty="0">
            <a:solidFill>
              <a:srgbClr val="595959"/>
            </a:solidFill>
            <a:latin typeface="Arial" panose="020B0604020202020204" pitchFamily="34" charset="0"/>
            <a:cs typeface="Arial" panose="020B0604020202020204" pitchFamily="34" charset="0"/>
          </a:endParaRPr>
        </a:p>
      </dsp:txBody>
      <dsp:txXfrm>
        <a:off x="136180" y="446613"/>
        <a:ext cx="1699029" cy="239742"/>
      </dsp:txXfrm>
    </dsp:sp>
    <dsp:sp modelId="{E6DC242E-870F-4887-A63A-D4F474E92B35}">
      <dsp:nvSpPr>
        <dsp:cNvPr id="0" name=""/>
        <dsp:cNvSpPr/>
      </dsp:nvSpPr>
      <dsp:spPr>
        <a:xfrm>
          <a:off x="0" y="974724"/>
          <a:ext cx="2464239" cy="226800"/>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55631AF-434C-4845-AEBA-2EAB50116093}">
      <dsp:nvSpPr>
        <dsp:cNvPr id="0" name=""/>
        <dsp:cNvSpPr/>
      </dsp:nvSpPr>
      <dsp:spPr>
        <a:xfrm>
          <a:off x="123211" y="841884"/>
          <a:ext cx="1724967" cy="265680"/>
        </a:xfrm>
        <a:prstGeom prst="round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5200" tIns="0" rIns="6520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595959"/>
              </a:solidFill>
              <a:latin typeface="Arial" panose="020B0604020202020204" pitchFamily="34" charset="0"/>
              <a:cs typeface="Arial" panose="020B0604020202020204" pitchFamily="34" charset="0"/>
            </a:rPr>
            <a:t>Peak Usage </a:t>
          </a:r>
          <a:r>
            <a:rPr lang="en-US" sz="700" kern="1200">
              <a:solidFill>
                <a:srgbClr val="595959"/>
              </a:solidFill>
              <a:latin typeface="Arial" panose="020B0604020202020204" pitchFamily="34" charset="0"/>
              <a:cs typeface="Arial" panose="020B0604020202020204" pitchFamily="34" charset="0"/>
            </a:rPr>
            <a:t>In ${Quarter1}: ${PeakBackupUsage}</a:t>
          </a:r>
          <a:endParaRPr lang="en-US" sz="700" kern="1200" dirty="0">
            <a:solidFill>
              <a:srgbClr val="595959"/>
            </a:solidFill>
            <a:latin typeface="Arial" panose="020B0604020202020204" pitchFamily="34" charset="0"/>
            <a:cs typeface="Arial" panose="020B0604020202020204" pitchFamily="34" charset="0"/>
          </a:endParaRPr>
        </a:p>
      </dsp:txBody>
      <dsp:txXfrm>
        <a:off x="136180" y="854853"/>
        <a:ext cx="1699029" cy="2397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E928C6-014E-47CB-96D2-DDFAC7E4F87B}">
      <dsp:nvSpPr>
        <dsp:cNvPr id="0" name=""/>
        <dsp:cNvSpPr/>
      </dsp:nvSpPr>
      <dsp:spPr>
        <a:xfrm>
          <a:off x="0" y="130666"/>
          <a:ext cx="2464239" cy="176400"/>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1A4923D-D0AE-4F8C-A28E-96818F1AA1A8}">
      <dsp:nvSpPr>
        <dsp:cNvPr id="0" name=""/>
        <dsp:cNvSpPr/>
      </dsp:nvSpPr>
      <dsp:spPr>
        <a:xfrm>
          <a:off x="123211" y="27346"/>
          <a:ext cx="1724967" cy="206640"/>
        </a:xfrm>
        <a:prstGeom prst="round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5200" tIns="0" rIns="6520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595959"/>
              </a:solidFill>
              <a:latin typeface="Arial" panose="020B0604020202020204" pitchFamily="34" charset="0"/>
              <a:cs typeface="Arial" panose="020B0604020202020204" pitchFamily="34" charset="0"/>
            </a:rPr>
            <a:t>Purchased</a:t>
          </a:r>
          <a:r>
            <a:rPr lang="en-US" sz="700" kern="1200">
              <a:solidFill>
                <a:srgbClr val="595959"/>
              </a:solidFill>
              <a:latin typeface="Arial" panose="020B0604020202020204" pitchFamily="34" charset="0"/>
              <a:cs typeface="Arial" panose="020B0604020202020204" pitchFamily="34" charset="0"/>
            </a:rPr>
            <a:t>: ${ReplPurchased}</a:t>
          </a:r>
          <a:endParaRPr lang="en-US" sz="700" kern="1200" dirty="0">
            <a:solidFill>
              <a:srgbClr val="595959"/>
            </a:solidFill>
            <a:latin typeface="Arial" panose="020B0604020202020204" pitchFamily="34" charset="0"/>
            <a:cs typeface="Arial" panose="020B0604020202020204" pitchFamily="34" charset="0"/>
          </a:endParaRPr>
        </a:p>
      </dsp:txBody>
      <dsp:txXfrm>
        <a:off x="133298" y="37433"/>
        <a:ext cx="1704793" cy="186466"/>
      </dsp:txXfrm>
    </dsp:sp>
    <dsp:sp modelId="{DD938B69-2217-4ABC-AC4A-3AEA6575AF9F}">
      <dsp:nvSpPr>
        <dsp:cNvPr id="0" name=""/>
        <dsp:cNvSpPr/>
      </dsp:nvSpPr>
      <dsp:spPr>
        <a:xfrm>
          <a:off x="0" y="448187"/>
          <a:ext cx="2464239" cy="176400"/>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42FF9B3-4A70-4EFF-9D08-39DD2D09D8CD}">
      <dsp:nvSpPr>
        <dsp:cNvPr id="0" name=""/>
        <dsp:cNvSpPr/>
      </dsp:nvSpPr>
      <dsp:spPr>
        <a:xfrm>
          <a:off x="123211" y="344866"/>
          <a:ext cx="1724967" cy="206640"/>
        </a:xfrm>
        <a:prstGeom prst="round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5200" tIns="0" rIns="6520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595959"/>
              </a:solidFill>
              <a:latin typeface="Arial" panose="020B0604020202020204" pitchFamily="34" charset="0"/>
              <a:cs typeface="Arial" panose="020B0604020202020204" pitchFamily="34" charset="0"/>
            </a:rPr>
            <a:t>Current Usage</a:t>
          </a:r>
          <a:r>
            <a:rPr lang="en-US" sz="700" kern="1200">
              <a:solidFill>
                <a:srgbClr val="595959"/>
              </a:solidFill>
              <a:latin typeface="Arial" panose="020B0604020202020204" pitchFamily="34" charset="0"/>
              <a:cs typeface="Arial" panose="020B0604020202020204" pitchFamily="34" charset="0"/>
            </a:rPr>
            <a:t>: ${CurrentReplUsage}</a:t>
          </a:r>
          <a:endParaRPr lang="en-US" sz="700" kern="1200" dirty="0">
            <a:solidFill>
              <a:srgbClr val="595959"/>
            </a:solidFill>
            <a:latin typeface="Arial" panose="020B0604020202020204" pitchFamily="34" charset="0"/>
            <a:cs typeface="Arial" panose="020B0604020202020204" pitchFamily="34" charset="0"/>
          </a:endParaRPr>
        </a:p>
      </dsp:txBody>
      <dsp:txXfrm>
        <a:off x="133298" y="354953"/>
        <a:ext cx="1704793" cy="186466"/>
      </dsp:txXfrm>
    </dsp:sp>
    <dsp:sp modelId="{04F093E2-0106-4C9A-8AE8-3C03A2A585AA}">
      <dsp:nvSpPr>
        <dsp:cNvPr id="0" name=""/>
        <dsp:cNvSpPr/>
      </dsp:nvSpPr>
      <dsp:spPr>
        <a:xfrm>
          <a:off x="0" y="765707"/>
          <a:ext cx="2464239" cy="176400"/>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C52E9B9-7C4D-4CD2-9B32-65C7D6851487}">
      <dsp:nvSpPr>
        <dsp:cNvPr id="0" name=""/>
        <dsp:cNvSpPr/>
      </dsp:nvSpPr>
      <dsp:spPr>
        <a:xfrm>
          <a:off x="132447" y="662387"/>
          <a:ext cx="1724967" cy="206640"/>
        </a:xfrm>
        <a:prstGeom prst="round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5200" tIns="0" rIns="6520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595959"/>
              </a:solidFill>
              <a:latin typeface="Arial" panose="020B0604020202020204" pitchFamily="34" charset="0"/>
              <a:cs typeface="Arial" panose="020B0604020202020204" pitchFamily="34" charset="0"/>
            </a:rPr>
            <a:t>Peak Usage </a:t>
          </a:r>
          <a:r>
            <a:rPr lang="en-US" sz="700" kern="1200">
              <a:solidFill>
                <a:srgbClr val="595959"/>
              </a:solidFill>
              <a:latin typeface="Arial" panose="020B0604020202020204" pitchFamily="34" charset="0"/>
              <a:cs typeface="Arial" panose="020B0604020202020204" pitchFamily="34" charset="0"/>
            </a:rPr>
            <a:t>In ${Quarter1}: ${PeakReplUsage}</a:t>
          </a:r>
          <a:endParaRPr lang="en-US" sz="700" kern="1200" dirty="0">
            <a:solidFill>
              <a:srgbClr val="595959"/>
            </a:solidFill>
            <a:latin typeface="Arial" panose="020B0604020202020204" pitchFamily="34" charset="0"/>
            <a:cs typeface="Arial" panose="020B0604020202020204" pitchFamily="34" charset="0"/>
          </a:endParaRPr>
        </a:p>
      </dsp:txBody>
      <dsp:txXfrm>
        <a:off x="142534" y="672474"/>
        <a:ext cx="1704793" cy="18646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74A592-3EB3-4046-9E12-7F7C7DF9525A}">
      <dsp:nvSpPr>
        <dsp:cNvPr id="0" name=""/>
        <dsp:cNvSpPr/>
      </dsp:nvSpPr>
      <dsp:spPr>
        <a:xfrm>
          <a:off x="0" y="130677"/>
          <a:ext cx="2464239" cy="176400"/>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A09D9EA-C186-4467-86DB-35950227EC31}">
      <dsp:nvSpPr>
        <dsp:cNvPr id="0" name=""/>
        <dsp:cNvSpPr/>
      </dsp:nvSpPr>
      <dsp:spPr>
        <a:xfrm>
          <a:off x="123211" y="27357"/>
          <a:ext cx="1724967" cy="206640"/>
        </a:xfrm>
        <a:prstGeom prst="round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5200" tIns="0" rIns="6520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595959"/>
              </a:solidFill>
              <a:latin typeface="Arial" panose="020B0604020202020204" pitchFamily="34" charset="0"/>
              <a:cs typeface="Arial" panose="020B0604020202020204" pitchFamily="34" charset="0"/>
            </a:rPr>
            <a:t>Purchased</a:t>
          </a:r>
          <a:r>
            <a:rPr lang="en-US" sz="700" kern="1200">
              <a:solidFill>
                <a:srgbClr val="595959"/>
              </a:solidFill>
              <a:latin typeface="Arial" panose="020B0604020202020204" pitchFamily="34" charset="0"/>
              <a:cs typeface="Arial" panose="020B0604020202020204" pitchFamily="34" charset="0"/>
            </a:rPr>
            <a:t>: ${SnapshotPurchased}</a:t>
          </a:r>
          <a:endParaRPr lang="en-US" sz="700" kern="1200" dirty="0">
            <a:solidFill>
              <a:srgbClr val="595959"/>
            </a:solidFill>
            <a:latin typeface="Arial" panose="020B0604020202020204" pitchFamily="34" charset="0"/>
            <a:cs typeface="Arial" panose="020B0604020202020204" pitchFamily="34" charset="0"/>
          </a:endParaRPr>
        </a:p>
      </dsp:txBody>
      <dsp:txXfrm>
        <a:off x="133298" y="37444"/>
        <a:ext cx="1704793" cy="186466"/>
      </dsp:txXfrm>
    </dsp:sp>
    <dsp:sp modelId="{D6B906D0-8272-49BB-BC5F-C0A6A779CDDC}">
      <dsp:nvSpPr>
        <dsp:cNvPr id="0" name=""/>
        <dsp:cNvSpPr/>
      </dsp:nvSpPr>
      <dsp:spPr>
        <a:xfrm>
          <a:off x="0" y="448197"/>
          <a:ext cx="2464239" cy="176400"/>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3355E27-2778-49C1-B402-3BB37DE6D9B5}">
      <dsp:nvSpPr>
        <dsp:cNvPr id="0" name=""/>
        <dsp:cNvSpPr/>
      </dsp:nvSpPr>
      <dsp:spPr>
        <a:xfrm>
          <a:off x="123211" y="344877"/>
          <a:ext cx="1724967" cy="206640"/>
        </a:xfrm>
        <a:prstGeom prst="round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5200" tIns="0" rIns="6520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595959"/>
              </a:solidFill>
              <a:latin typeface="Arial" panose="020B0604020202020204" pitchFamily="34" charset="0"/>
              <a:cs typeface="Arial" panose="020B0604020202020204" pitchFamily="34" charset="0"/>
            </a:rPr>
            <a:t>Current Usage</a:t>
          </a:r>
          <a:r>
            <a:rPr lang="en-US" sz="700" kern="1200">
              <a:solidFill>
                <a:srgbClr val="595959"/>
              </a:solidFill>
              <a:latin typeface="Arial" panose="020B0604020202020204" pitchFamily="34" charset="0"/>
              <a:cs typeface="Arial" panose="020B0604020202020204" pitchFamily="34" charset="0"/>
            </a:rPr>
            <a:t>: ${CurrentSnapshotUsage}</a:t>
          </a:r>
          <a:endParaRPr lang="en-US" sz="700" kern="1200" dirty="0">
            <a:solidFill>
              <a:srgbClr val="595959"/>
            </a:solidFill>
            <a:latin typeface="Arial" panose="020B0604020202020204" pitchFamily="34" charset="0"/>
            <a:cs typeface="Arial" panose="020B0604020202020204" pitchFamily="34" charset="0"/>
          </a:endParaRPr>
        </a:p>
      </dsp:txBody>
      <dsp:txXfrm>
        <a:off x="133298" y="354964"/>
        <a:ext cx="1704793" cy="186466"/>
      </dsp:txXfrm>
    </dsp:sp>
    <dsp:sp modelId="{D437BDC8-7C35-4E7C-8312-76145F37B973}">
      <dsp:nvSpPr>
        <dsp:cNvPr id="0" name=""/>
        <dsp:cNvSpPr/>
      </dsp:nvSpPr>
      <dsp:spPr>
        <a:xfrm>
          <a:off x="0" y="765717"/>
          <a:ext cx="2464239" cy="176400"/>
        </a:xfrm>
        <a:prstGeom prst="rect">
          <a:avLst/>
        </a:prstGeom>
        <a:solidFill>
          <a:schemeClr val="accent5">
            <a:alpha val="90000"/>
            <a:tint val="4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F82C82B-3FC5-4F9D-B95C-063FB072BA61}">
      <dsp:nvSpPr>
        <dsp:cNvPr id="0" name=""/>
        <dsp:cNvSpPr/>
      </dsp:nvSpPr>
      <dsp:spPr>
        <a:xfrm>
          <a:off x="123211" y="662397"/>
          <a:ext cx="1724967" cy="206640"/>
        </a:xfrm>
        <a:prstGeom prst="roundRect">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5200" tIns="0" rIns="6520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595959"/>
              </a:solidFill>
              <a:latin typeface="Arial" panose="020B0604020202020204" pitchFamily="34" charset="0"/>
              <a:cs typeface="Arial" panose="020B0604020202020204" pitchFamily="34" charset="0"/>
            </a:rPr>
            <a:t>Peak Usage </a:t>
          </a:r>
          <a:r>
            <a:rPr lang="en-US" sz="700" kern="1200">
              <a:solidFill>
                <a:srgbClr val="595959"/>
              </a:solidFill>
              <a:latin typeface="Arial" panose="020B0604020202020204" pitchFamily="34" charset="0"/>
              <a:cs typeface="Arial" panose="020B0604020202020204" pitchFamily="34" charset="0"/>
            </a:rPr>
            <a:t>In ${Quarter1}: ${PeakSnapshotUsage}</a:t>
          </a:r>
          <a:endParaRPr lang="en-US" sz="700" kern="1200" dirty="0">
            <a:solidFill>
              <a:srgbClr val="595959"/>
            </a:solidFill>
            <a:latin typeface="Arial" panose="020B0604020202020204" pitchFamily="34" charset="0"/>
            <a:cs typeface="Arial" panose="020B0604020202020204" pitchFamily="34" charset="0"/>
          </a:endParaRPr>
        </a:p>
      </dsp:txBody>
      <dsp:txXfrm>
        <a:off x="133298" y="672484"/>
        <a:ext cx="1704793" cy="18646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C626241-1E40-1D46-B4F2-81ED38703DD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7CA7C282-D94C-8443-94E2-86EE4086992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451B76B9-A75A-4602-850A-3FE66F8EB785}" type="datetimeFigureOut">
              <a:rPr lang="en-US"/>
              <a:pPr>
                <a:defRPr/>
              </a:pPr>
              <a:t>9/27/2020</a:t>
            </a:fld>
            <a:endParaRPr lang="en-US"/>
          </a:p>
        </p:txBody>
      </p:sp>
      <p:sp>
        <p:nvSpPr>
          <p:cNvPr id="4" name="Footer Placeholder 3">
            <a:extLst>
              <a:ext uri="{FF2B5EF4-FFF2-40B4-BE49-F238E27FC236}">
                <a16:creationId xmlns:a16="http://schemas.microsoft.com/office/drawing/2014/main" id="{4711107E-3C4F-C04F-9ADA-174A21A05F1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5" name="Slide Number Placeholder 4">
            <a:extLst>
              <a:ext uri="{FF2B5EF4-FFF2-40B4-BE49-F238E27FC236}">
                <a16:creationId xmlns:a16="http://schemas.microsoft.com/office/drawing/2014/main" id="{F7921674-766A-774C-96C3-4742ECCBA4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CC590FA9-B6D0-42C3-AFB7-2A42C35295A6}"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DA1749E-EC14-43F8-8D3C-18E3B675DF9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a:extLst>
              <a:ext uri="{FF2B5EF4-FFF2-40B4-BE49-F238E27FC236}">
                <a16:creationId xmlns:a16="http://schemas.microsoft.com/office/drawing/2014/main" id="{DCD44F21-C928-4D94-A053-1D64908317C3}"/>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60CC0D01-53CD-4D05-894B-BE413F9B3E2D}" type="datetimeFigureOut">
              <a:rPr lang="en-US"/>
              <a:pPr>
                <a:defRPr/>
              </a:pPr>
              <a:t>9/27/2020</a:t>
            </a:fld>
            <a:endParaRPr lang="en-US"/>
          </a:p>
        </p:txBody>
      </p:sp>
      <p:sp>
        <p:nvSpPr>
          <p:cNvPr id="4" name="Slide Image Placeholder 3">
            <a:extLst>
              <a:ext uri="{FF2B5EF4-FFF2-40B4-BE49-F238E27FC236}">
                <a16:creationId xmlns:a16="http://schemas.microsoft.com/office/drawing/2014/main" id="{3A22D4E0-5BB1-4D16-826B-5D3FC59A5D7A}"/>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8F4E1004-F867-4355-A4ED-C77AD3B24CDB}"/>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CD1429D9-8F13-4623-BCA9-05D8562DF05E}"/>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a:extLst>
              <a:ext uri="{FF2B5EF4-FFF2-40B4-BE49-F238E27FC236}">
                <a16:creationId xmlns:a16="http://schemas.microsoft.com/office/drawing/2014/main" id="{7E82F281-A15A-4F6B-AFE2-FB9906FC40FC}"/>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E053A437-3843-4F57-8FF8-0326EBD5986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88B6B94B-E81D-434D-9FCD-763FA249581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a:extLst>
              <a:ext uri="{FF2B5EF4-FFF2-40B4-BE49-F238E27FC236}">
                <a16:creationId xmlns:a16="http://schemas.microsoft.com/office/drawing/2014/main" id="{D0F4D9CE-78DD-44EA-85E6-07A1F7500AE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2468" name="Slide Number Placeholder 3">
            <a:extLst>
              <a:ext uri="{FF2B5EF4-FFF2-40B4-BE49-F238E27FC236}">
                <a16:creationId xmlns:a16="http://schemas.microsoft.com/office/drawing/2014/main" id="{4CBA23E1-8EA3-4E8B-94AA-466439AE7C1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A8ADA061-7FCD-4E9D-854A-ED95CF704068}" type="slidenum">
              <a:rPr lang="en-US" altLang="en-US" smtClean="0">
                <a:latin typeface="Calibri" panose="020F0502020204030204" pitchFamily="34" charset="0"/>
              </a:rPr>
              <a:pPr fontAlgn="base">
                <a:spcBef>
                  <a:spcPct val="0"/>
                </a:spcBef>
                <a:spcAft>
                  <a:spcPct val="0"/>
                </a:spcAft>
              </a:pPr>
              <a:t>14</a:t>
            </a:fld>
            <a:endParaRPr lang="en-US" altLang="en-US">
              <a:latin typeface="Calibri" panose="020F0502020204030204" pitchFamily="34" charset="0"/>
            </a:endParaRPr>
          </a:p>
        </p:txBody>
      </p:sp>
    </p:spTree>
    <p:extLst>
      <p:ext uri="{BB962C8B-B14F-4D97-AF65-F5344CB8AC3E}">
        <p14:creationId xmlns:p14="http://schemas.microsoft.com/office/powerpoint/2010/main" val="1191012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88B6B94B-E81D-434D-9FCD-763FA249581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a:extLst>
              <a:ext uri="{FF2B5EF4-FFF2-40B4-BE49-F238E27FC236}">
                <a16:creationId xmlns:a16="http://schemas.microsoft.com/office/drawing/2014/main" id="{D0F4D9CE-78DD-44EA-85E6-07A1F7500AE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2468" name="Slide Number Placeholder 3">
            <a:extLst>
              <a:ext uri="{FF2B5EF4-FFF2-40B4-BE49-F238E27FC236}">
                <a16:creationId xmlns:a16="http://schemas.microsoft.com/office/drawing/2014/main" id="{4CBA23E1-8EA3-4E8B-94AA-466439AE7C1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A8ADA061-7FCD-4E9D-854A-ED95CF704068}" type="slidenum">
              <a:rPr lang="en-US" altLang="en-US" smtClean="0">
                <a:latin typeface="Calibri" panose="020F0502020204030204" pitchFamily="34" charset="0"/>
              </a:rPr>
              <a:pPr fontAlgn="base">
                <a:spcBef>
                  <a:spcPct val="0"/>
                </a:spcBef>
                <a:spcAft>
                  <a:spcPct val="0"/>
                </a:spcAft>
              </a:pPr>
              <a:t>15</a:t>
            </a:fld>
            <a:endParaRPr lang="en-US" altLang="en-US">
              <a:latin typeface="Calibri" panose="020F0502020204030204" pitchFamily="34" charset="0"/>
            </a:endParaRPr>
          </a:p>
        </p:txBody>
      </p:sp>
    </p:spTree>
    <p:extLst>
      <p:ext uri="{BB962C8B-B14F-4D97-AF65-F5344CB8AC3E}">
        <p14:creationId xmlns:p14="http://schemas.microsoft.com/office/powerpoint/2010/main" val="22981400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88B6B94B-E81D-434D-9FCD-763FA249581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a:extLst>
              <a:ext uri="{FF2B5EF4-FFF2-40B4-BE49-F238E27FC236}">
                <a16:creationId xmlns:a16="http://schemas.microsoft.com/office/drawing/2014/main" id="{D0F4D9CE-78DD-44EA-85E6-07A1F7500AE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2468" name="Slide Number Placeholder 3">
            <a:extLst>
              <a:ext uri="{FF2B5EF4-FFF2-40B4-BE49-F238E27FC236}">
                <a16:creationId xmlns:a16="http://schemas.microsoft.com/office/drawing/2014/main" id="{4CBA23E1-8EA3-4E8B-94AA-466439AE7C1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A8ADA061-7FCD-4E9D-854A-ED95CF704068}" type="slidenum">
              <a:rPr lang="en-US" altLang="en-US" smtClean="0">
                <a:latin typeface="Calibri" panose="020F0502020204030204" pitchFamily="34" charset="0"/>
              </a:rPr>
              <a:pPr fontAlgn="base">
                <a:spcBef>
                  <a:spcPct val="0"/>
                </a:spcBef>
                <a:spcAft>
                  <a:spcPct val="0"/>
                </a:spcAft>
              </a:pPr>
              <a:t>16</a:t>
            </a:fld>
            <a:endParaRPr lang="en-US" altLang="en-US">
              <a:latin typeface="Calibri" panose="020F0502020204030204" pitchFamily="34" charset="0"/>
            </a:endParaRPr>
          </a:p>
        </p:txBody>
      </p:sp>
    </p:spTree>
    <p:extLst>
      <p:ext uri="{BB962C8B-B14F-4D97-AF65-F5344CB8AC3E}">
        <p14:creationId xmlns:p14="http://schemas.microsoft.com/office/powerpoint/2010/main" val="2407034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88B6B94B-E81D-434D-9FCD-763FA249581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a:extLst>
              <a:ext uri="{FF2B5EF4-FFF2-40B4-BE49-F238E27FC236}">
                <a16:creationId xmlns:a16="http://schemas.microsoft.com/office/drawing/2014/main" id="{D0F4D9CE-78DD-44EA-85E6-07A1F7500AE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2468" name="Slide Number Placeholder 3">
            <a:extLst>
              <a:ext uri="{FF2B5EF4-FFF2-40B4-BE49-F238E27FC236}">
                <a16:creationId xmlns:a16="http://schemas.microsoft.com/office/drawing/2014/main" id="{4CBA23E1-8EA3-4E8B-94AA-466439AE7C1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A8ADA061-7FCD-4E9D-854A-ED95CF704068}" type="slidenum">
              <a:rPr lang="en-US" altLang="en-US" smtClean="0">
                <a:latin typeface="Calibri" panose="020F0502020204030204" pitchFamily="34" charset="0"/>
              </a:rPr>
              <a:pPr fontAlgn="base">
                <a:spcBef>
                  <a:spcPct val="0"/>
                </a:spcBef>
                <a:spcAft>
                  <a:spcPct val="0"/>
                </a:spcAft>
              </a:pPr>
              <a:t>17</a:t>
            </a:fld>
            <a:endParaRPr lang="en-US" altLang="en-US">
              <a:latin typeface="Calibri" panose="020F0502020204030204" pitchFamily="34" charset="0"/>
            </a:endParaRPr>
          </a:p>
        </p:txBody>
      </p:sp>
    </p:spTree>
    <p:extLst>
      <p:ext uri="{BB962C8B-B14F-4D97-AF65-F5344CB8AC3E}">
        <p14:creationId xmlns:p14="http://schemas.microsoft.com/office/powerpoint/2010/main" val="4190242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88B6B94B-E81D-434D-9FCD-763FA249581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a:extLst>
              <a:ext uri="{FF2B5EF4-FFF2-40B4-BE49-F238E27FC236}">
                <a16:creationId xmlns:a16="http://schemas.microsoft.com/office/drawing/2014/main" id="{D0F4D9CE-78DD-44EA-85E6-07A1F7500AE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2468" name="Slide Number Placeholder 3">
            <a:extLst>
              <a:ext uri="{FF2B5EF4-FFF2-40B4-BE49-F238E27FC236}">
                <a16:creationId xmlns:a16="http://schemas.microsoft.com/office/drawing/2014/main" id="{4CBA23E1-8EA3-4E8B-94AA-466439AE7C1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A8ADA061-7FCD-4E9D-854A-ED95CF704068}" type="slidenum">
              <a:rPr lang="en-US" altLang="en-US" smtClean="0">
                <a:latin typeface="Calibri" panose="020F0502020204030204" pitchFamily="34" charset="0"/>
              </a:rPr>
              <a:pPr fontAlgn="base">
                <a:spcBef>
                  <a:spcPct val="0"/>
                </a:spcBef>
                <a:spcAft>
                  <a:spcPct val="0"/>
                </a:spcAft>
              </a:pPr>
              <a:t>18</a:t>
            </a:fld>
            <a:endParaRPr lang="en-US" altLang="en-US">
              <a:latin typeface="Calibri" panose="020F0502020204030204" pitchFamily="34" charset="0"/>
            </a:endParaRPr>
          </a:p>
        </p:txBody>
      </p:sp>
    </p:spTree>
    <p:extLst>
      <p:ext uri="{BB962C8B-B14F-4D97-AF65-F5344CB8AC3E}">
        <p14:creationId xmlns:p14="http://schemas.microsoft.com/office/powerpoint/2010/main" val="31703518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88B6B94B-E81D-434D-9FCD-763FA249581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a:extLst>
              <a:ext uri="{FF2B5EF4-FFF2-40B4-BE49-F238E27FC236}">
                <a16:creationId xmlns:a16="http://schemas.microsoft.com/office/drawing/2014/main" id="{D0F4D9CE-78DD-44EA-85E6-07A1F7500AE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2468" name="Slide Number Placeholder 3">
            <a:extLst>
              <a:ext uri="{FF2B5EF4-FFF2-40B4-BE49-F238E27FC236}">
                <a16:creationId xmlns:a16="http://schemas.microsoft.com/office/drawing/2014/main" id="{4CBA23E1-8EA3-4E8B-94AA-466439AE7C1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A8ADA061-7FCD-4E9D-854A-ED95CF704068}" type="slidenum">
              <a:rPr lang="en-US" altLang="en-US" smtClean="0">
                <a:latin typeface="Calibri" panose="020F0502020204030204" pitchFamily="34" charset="0"/>
              </a:rPr>
              <a:pPr fontAlgn="base">
                <a:spcBef>
                  <a:spcPct val="0"/>
                </a:spcBef>
                <a:spcAft>
                  <a:spcPct val="0"/>
                </a:spcAft>
              </a:pPr>
              <a:t>19</a:t>
            </a:fld>
            <a:endParaRPr lang="en-US" altLang="en-US">
              <a:latin typeface="Calibri" panose="020F0502020204030204" pitchFamily="34" charset="0"/>
            </a:endParaRPr>
          </a:p>
        </p:txBody>
      </p:sp>
    </p:spTree>
    <p:extLst>
      <p:ext uri="{BB962C8B-B14F-4D97-AF65-F5344CB8AC3E}">
        <p14:creationId xmlns:p14="http://schemas.microsoft.com/office/powerpoint/2010/main" val="18675476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88B6B94B-E81D-434D-9FCD-763FA249581B}"/>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a:extLst>
              <a:ext uri="{FF2B5EF4-FFF2-40B4-BE49-F238E27FC236}">
                <a16:creationId xmlns:a16="http://schemas.microsoft.com/office/drawing/2014/main" id="{D0F4D9CE-78DD-44EA-85E6-07A1F7500AE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2468" name="Slide Number Placeholder 3">
            <a:extLst>
              <a:ext uri="{FF2B5EF4-FFF2-40B4-BE49-F238E27FC236}">
                <a16:creationId xmlns:a16="http://schemas.microsoft.com/office/drawing/2014/main" id="{4CBA23E1-8EA3-4E8B-94AA-466439AE7C1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A8ADA061-7FCD-4E9D-854A-ED95CF704068}" type="slidenum">
              <a:rPr lang="en-US" altLang="en-US" smtClean="0">
                <a:latin typeface="Calibri" panose="020F0502020204030204" pitchFamily="34" charset="0"/>
              </a:rPr>
              <a:pPr fontAlgn="base">
                <a:spcBef>
                  <a:spcPct val="0"/>
                </a:spcBef>
                <a:spcAft>
                  <a:spcPct val="0"/>
                </a:spcAft>
              </a:pPr>
              <a:t>20</a:t>
            </a:fld>
            <a:endParaRPr lang="en-US" altLang="en-US">
              <a:latin typeface="Calibri" panose="020F0502020204030204" pitchFamily="34" charset="0"/>
            </a:endParaRPr>
          </a:p>
        </p:txBody>
      </p:sp>
    </p:spTree>
    <p:extLst>
      <p:ext uri="{BB962C8B-B14F-4D97-AF65-F5344CB8AC3E}">
        <p14:creationId xmlns:p14="http://schemas.microsoft.com/office/powerpoint/2010/main" val="35615431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B3956"/>
        </a:solidFill>
        <a:effectLst/>
      </p:bgPr>
    </p:bg>
    <p:spTree>
      <p:nvGrpSpPr>
        <p:cNvPr id="1" name=""/>
        <p:cNvGrpSpPr/>
        <p:nvPr/>
      </p:nvGrpSpPr>
      <p:grpSpPr>
        <a:xfrm>
          <a:off x="0" y="0"/>
          <a:ext cx="0" cy="0"/>
          <a:chOff x="0" y="0"/>
          <a:chExt cx="0" cy="0"/>
        </a:xfrm>
      </p:grpSpPr>
      <p:pic>
        <p:nvPicPr>
          <p:cNvPr id="6" name="Picture 41">
            <a:extLst>
              <a:ext uri="{FF2B5EF4-FFF2-40B4-BE49-F238E27FC236}">
                <a16:creationId xmlns:a16="http://schemas.microsoft.com/office/drawing/2014/main" id="{0A2C76EB-D808-4BB5-8490-4DE4CA46D0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2363" y="1293813"/>
            <a:ext cx="3725862"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42">
            <a:extLst>
              <a:ext uri="{FF2B5EF4-FFF2-40B4-BE49-F238E27FC236}">
                <a16:creationId xmlns:a16="http://schemas.microsoft.com/office/drawing/2014/main" id="{A84A101A-7A52-43B1-ACBC-61D794388351}"/>
              </a:ext>
            </a:extLst>
          </p:cNvPr>
          <p:cNvSpPr txBox="1">
            <a:spLocks noChangeArrowheads="1"/>
          </p:cNvSpPr>
          <p:nvPr/>
        </p:nvSpPr>
        <p:spPr bwMode="auto">
          <a:xfrm>
            <a:off x="5927725" y="6224588"/>
            <a:ext cx="2873375"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10" name="Picture 55" descr="A close up of a sign&#10;&#10;Description automatically generated">
            <a:extLst>
              <a:ext uri="{FF2B5EF4-FFF2-40B4-BE49-F238E27FC236}">
                <a16:creationId xmlns:a16="http://schemas.microsoft.com/office/drawing/2014/main" id="{DBDFFA87-04AF-4ECF-8BA7-3246AC35D3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8200" y="666750"/>
            <a:ext cx="2787650"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Placeholder 19">
            <a:extLst>
              <a:ext uri="{FF2B5EF4-FFF2-40B4-BE49-F238E27FC236}">
                <a16:creationId xmlns:a16="http://schemas.microsoft.com/office/drawing/2014/main" id="{BB04EEBD-E39B-3D4E-A3D1-0EB7B190E7B4}"/>
              </a:ext>
            </a:extLst>
          </p:cNvPr>
          <p:cNvSpPr>
            <a:spLocks noGrp="1"/>
          </p:cNvSpPr>
          <p:nvPr>
            <p:ph type="body" sz="quarter" idx="13"/>
          </p:nvPr>
        </p:nvSpPr>
        <p:spPr>
          <a:xfrm>
            <a:off x="5928120" y="5085222"/>
            <a:ext cx="2919412" cy="207226"/>
          </a:xfrm>
        </p:spPr>
        <p:txBody>
          <a:bodyPr/>
          <a:lstStyle>
            <a:lvl1pPr marL="0" indent="0">
              <a:buNone/>
              <a:defRPr sz="1200" b="1" i="0">
                <a:solidFill>
                  <a:schemeClr val="bg2"/>
                </a:solidFill>
                <a:latin typeface="+mn-lt"/>
                <a:ea typeface="Open Sans Semibold" panose="020B0606030504020204" pitchFamily="34" charset="0"/>
                <a:cs typeface="Open Sans Semibold" panose="020B0606030504020204" pitchFamily="34" charset="0"/>
              </a:defRPr>
            </a:lvl1pPr>
          </a:lstStyle>
          <a:p>
            <a:pPr lvl="0"/>
            <a:r>
              <a:rPr lang="en-US"/>
              <a:t>Click to edit Master text styles</a:t>
            </a:r>
          </a:p>
        </p:txBody>
      </p:sp>
      <p:sp>
        <p:nvSpPr>
          <p:cNvPr id="67" name="Text Placeholder 19">
            <a:extLst>
              <a:ext uri="{FF2B5EF4-FFF2-40B4-BE49-F238E27FC236}">
                <a16:creationId xmlns:a16="http://schemas.microsoft.com/office/drawing/2014/main" id="{F4BC6943-727E-184D-8152-1092A9A90E99}"/>
              </a:ext>
            </a:extLst>
          </p:cNvPr>
          <p:cNvSpPr>
            <a:spLocks noGrp="1"/>
          </p:cNvSpPr>
          <p:nvPr>
            <p:ph type="body" sz="quarter" idx="14"/>
          </p:nvPr>
        </p:nvSpPr>
        <p:spPr>
          <a:xfrm>
            <a:off x="5928120" y="5326543"/>
            <a:ext cx="2919412" cy="606256"/>
          </a:xfrm>
        </p:spPr>
        <p:txBody>
          <a:bodyPr wrap="square">
            <a:spAutoFit/>
          </a:bodyPr>
          <a:lstStyle>
            <a:lvl1pPr marL="0" indent="0">
              <a:buNone/>
              <a:defRPr sz="1800" b="0" i="0">
                <a:solidFill>
                  <a:schemeClr val="accent2"/>
                </a:solidFill>
                <a:latin typeface="+mj-lt"/>
                <a:ea typeface="Open Sans Semibold" panose="020B0606030504020204" pitchFamily="34" charset="0"/>
                <a:cs typeface="Open Sans Semibold" panose="020B0606030504020204" pitchFamily="34" charset="0"/>
              </a:defRPr>
            </a:lvl1pPr>
          </a:lstStyle>
          <a:p>
            <a:pPr lvl="0"/>
            <a:r>
              <a:rPr lang="en-US"/>
              <a:t>Click to edit Master text styles</a:t>
            </a:r>
          </a:p>
        </p:txBody>
      </p:sp>
      <p:sp>
        <p:nvSpPr>
          <p:cNvPr id="8" name="Title 2">
            <a:extLst>
              <a:ext uri="{FF2B5EF4-FFF2-40B4-BE49-F238E27FC236}">
                <a16:creationId xmlns:a16="http://schemas.microsoft.com/office/drawing/2014/main" id="{426E3CF2-22FA-4E48-881B-7AC7767D4914}"/>
              </a:ext>
            </a:extLst>
          </p:cNvPr>
          <p:cNvSpPr>
            <a:spLocks noGrp="1"/>
          </p:cNvSpPr>
          <p:nvPr>
            <p:ph type="title"/>
          </p:nvPr>
        </p:nvSpPr>
        <p:spPr>
          <a:xfrm>
            <a:off x="5928120" y="1353296"/>
            <a:ext cx="5140929" cy="2863715"/>
          </a:xfrm>
        </p:spPr>
        <p:txBody>
          <a:bodyPr anchor="t"/>
          <a:lstStyle>
            <a:lvl1pPr>
              <a:defRPr sz="6000" b="0">
                <a:solidFill>
                  <a:schemeClr val="bg1"/>
                </a:solidFill>
                <a:latin typeface="+mj-lt"/>
              </a:defRPr>
            </a:lvl1pPr>
          </a:lstStyle>
          <a:p>
            <a:r>
              <a:rPr lang="en-US"/>
              <a:t>Click to edit Master title style</a:t>
            </a:r>
            <a:endParaRPr lang="en-US" dirty="0"/>
          </a:p>
        </p:txBody>
      </p:sp>
      <p:sp>
        <p:nvSpPr>
          <p:cNvPr id="9" name="Text Placeholder 19">
            <a:extLst>
              <a:ext uri="{FF2B5EF4-FFF2-40B4-BE49-F238E27FC236}">
                <a16:creationId xmlns:a16="http://schemas.microsoft.com/office/drawing/2014/main" id="{EFBF99EB-CFB4-4A54-A9A6-C2C6F741C2B5}"/>
              </a:ext>
            </a:extLst>
          </p:cNvPr>
          <p:cNvSpPr>
            <a:spLocks noGrp="1"/>
          </p:cNvSpPr>
          <p:nvPr>
            <p:ph type="body" sz="quarter" idx="15"/>
          </p:nvPr>
        </p:nvSpPr>
        <p:spPr>
          <a:xfrm>
            <a:off x="5928120" y="4310536"/>
            <a:ext cx="5139650" cy="422616"/>
          </a:xfrm>
        </p:spPr>
        <p:txBody>
          <a:bodyPr wrap="square">
            <a:spAutoFit/>
          </a:bodyPr>
          <a:lstStyle>
            <a:lvl1pPr marL="0" indent="0">
              <a:buNone/>
              <a:defRPr sz="2400" b="0" i="0">
                <a:solidFill>
                  <a:schemeClr val="accent2"/>
                </a:solidFill>
                <a:latin typeface="+mj-lt"/>
                <a:ea typeface="Open Sans Semibold" panose="020B0606030504020204" pitchFamily="34" charset="0"/>
                <a:cs typeface="Open Sans Semibold" panose="020B0606030504020204" pitchFamily="34" charset="0"/>
              </a:defRPr>
            </a:lvl1pPr>
          </a:lstStyle>
          <a:p>
            <a:pPr lvl="0"/>
            <a:r>
              <a:rPr lang="en-US"/>
              <a:t>Click to edit Master text styles</a:t>
            </a:r>
          </a:p>
        </p:txBody>
      </p:sp>
    </p:spTree>
    <p:extLst>
      <p:ext uri="{BB962C8B-B14F-4D97-AF65-F5344CB8AC3E}">
        <p14:creationId xmlns:p14="http://schemas.microsoft.com/office/powerpoint/2010/main" val="1670169846"/>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Numbere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A954852-BEEA-481A-9F67-C0C3EBFF9D2D}"/>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7" name="TextBox 42">
            <a:extLst>
              <a:ext uri="{FF2B5EF4-FFF2-40B4-BE49-F238E27FC236}">
                <a16:creationId xmlns:a16="http://schemas.microsoft.com/office/drawing/2014/main" id="{DFDC5BE6-3A87-4371-894D-C429B14B2EDB}"/>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8" name="Picture 55" descr="A close up of a sign&#10;&#10;Description automatically generated">
            <a:extLst>
              <a:ext uri="{FF2B5EF4-FFF2-40B4-BE49-F238E27FC236}">
                <a16:creationId xmlns:a16="http://schemas.microsoft.com/office/drawing/2014/main" id="{D7680B2E-BC09-4C19-AD5C-94B97B413B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0A14B443-0F3D-C545-8D06-073D08E9B1A7}"/>
              </a:ext>
            </a:extLst>
          </p:cNvPr>
          <p:cNvSpPr>
            <a:spLocks noGrp="1"/>
          </p:cNvSpPr>
          <p:nvPr>
            <p:ph type="title"/>
          </p:nvPr>
        </p:nvSpPr>
        <p:spPr>
          <a:xfrm>
            <a:off x="1066800" y="533401"/>
            <a:ext cx="10058400" cy="1208380"/>
          </a:xfrm>
        </p:spPr>
        <p:txBody>
          <a:bodyPr/>
          <a:lstStyle>
            <a:lvl1pPr>
              <a:lnSpc>
                <a:spcPct val="90000"/>
              </a:lnSpc>
              <a:defRPr sz="4000" b="1" i="0" spc="-80" baseline="0">
                <a:solidFill>
                  <a:schemeClr val="accent2"/>
                </a:solidFill>
                <a:latin typeface="+mn-lt"/>
              </a:defRPr>
            </a:lvl1pPr>
          </a:lstStyle>
          <a:p>
            <a:r>
              <a:rPr lang="en-US"/>
              <a:t>Click to edit Master title style</a:t>
            </a:r>
            <a:endParaRPr lang="en-US" dirty="0"/>
          </a:p>
        </p:txBody>
      </p:sp>
      <p:sp>
        <p:nvSpPr>
          <p:cNvPr id="5" name="Text Placeholder 4">
            <a:extLst>
              <a:ext uri="{FF2B5EF4-FFF2-40B4-BE49-F238E27FC236}">
                <a16:creationId xmlns:a16="http://schemas.microsoft.com/office/drawing/2014/main" id="{81EB72EA-CED6-4C25-B7A8-CE09762E2D53}"/>
              </a:ext>
            </a:extLst>
          </p:cNvPr>
          <p:cNvSpPr>
            <a:spLocks noGrp="1"/>
          </p:cNvSpPr>
          <p:nvPr>
            <p:ph type="body" sz="quarter" idx="13"/>
          </p:nvPr>
        </p:nvSpPr>
        <p:spPr>
          <a:xfrm>
            <a:off x="1060450" y="1849065"/>
            <a:ext cx="10064750" cy="331787"/>
          </a:xfrm>
        </p:spPr>
        <p:txBody>
          <a:bodyPr/>
          <a:lstStyle>
            <a:lvl1pPr marL="0" indent="0">
              <a:buNone/>
              <a:defRPr/>
            </a:lvl1pPr>
          </a:lstStyle>
          <a:p>
            <a:pPr lvl="0"/>
            <a:r>
              <a:rPr lang="en-US"/>
              <a:t>Click to edit Master text styles</a:t>
            </a:r>
          </a:p>
        </p:txBody>
      </p:sp>
      <p:sp>
        <p:nvSpPr>
          <p:cNvPr id="4" name="Text Placeholder 3">
            <a:extLst>
              <a:ext uri="{FF2B5EF4-FFF2-40B4-BE49-F238E27FC236}">
                <a16:creationId xmlns:a16="http://schemas.microsoft.com/office/drawing/2014/main" id="{5ABA06E2-FF33-4427-842B-1CFB24631004}"/>
              </a:ext>
            </a:extLst>
          </p:cNvPr>
          <p:cNvSpPr>
            <a:spLocks noGrp="1"/>
          </p:cNvSpPr>
          <p:nvPr>
            <p:ph type="body" sz="quarter" idx="16"/>
          </p:nvPr>
        </p:nvSpPr>
        <p:spPr>
          <a:xfrm>
            <a:off x="1060450" y="2336800"/>
            <a:ext cx="9861550" cy="3441700"/>
          </a:xfrm>
        </p:spPr>
        <p:txBody>
          <a:bodyPr/>
          <a:lstStyle>
            <a:lvl1pPr marL="274320" marR="0" indent="-274320" algn="l" defTabSz="914400" rtl="0" eaLnBrk="1" fontAlgn="base" latinLnBrk="0" hangingPunct="1">
              <a:lnSpc>
                <a:spcPts val="2400"/>
              </a:lnSpc>
              <a:spcBef>
                <a:spcPts val="600"/>
              </a:spcBef>
              <a:spcAft>
                <a:spcPct val="0"/>
              </a:spcAft>
              <a:buClr>
                <a:srgbClr val="4F697B"/>
              </a:buClr>
              <a:buSzTx/>
              <a:buFont typeface="+mj-lt"/>
              <a:buAutoNum type="arabicPeriod"/>
              <a:tabLst/>
              <a:defRPr/>
            </a:lvl1pPr>
            <a:lvl2pPr marL="617220" indent="-342900">
              <a:lnSpc>
                <a:spcPts val="2400"/>
              </a:lnSpc>
              <a:buFont typeface="+mj-lt"/>
              <a:buAutoNum type="arabicPeriod"/>
              <a:defRPr/>
            </a:lvl2pPr>
            <a:lvl3pPr marL="918972" indent="-342900">
              <a:lnSpc>
                <a:spcPts val="2400"/>
              </a:lnSpc>
              <a:buFont typeface="+mj-lt"/>
              <a:buAutoNum type="arabicPeriod"/>
              <a:defRPr/>
            </a:lvl3pPr>
            <a:lvl4pPr marL="1202436" indent="-342900">
              <a:lnSpc>
                <a:spcPts val="2400"/>
              </a:lnSpc>
              <a:buFont typeface="+mj-lt"/>
              <a:buAutoNum type="arabicPeriod"/>
              <a:defRPr/>
            </a:lvl4pPr>
            <a:lvl5pPr marL="1485900" indent="-342900">
              <a:lnSpc>
                <a:spcPts val="2400"/>
              </a:lnSpc>
              <a:buFont typeface="+mj-lt"/>
              <a:buAutoNum type="arabicPeriod"/>
              <a:defRPr/>
            </a:lvl5pPr>
          </a:lstStyle>
          <a:p>
            <a:pPr lvl="0"/>
            <a:r>
              <a:rPr lang="en-US"/>
              <a:t>Click to edit Master text styles</a:t>
            </a:r>
          </a:p>
        </p:txBody>
      </p:sp>
      <p:sp>
        <p:nvSpPr>
          <p:cNvPr id="9" name="Slide Number Placeholder 6">
            <a:extLst>
              <a:ext uri="{FF2B5EF4-FFF2-40B4-BE49-F238E27FC236}">
                <a16:creationId xmlns:a16="http://schemas.microsoft.com/office/drawing/2014/main" id="{E552A21A-6FD6-4363-97E4-EBECA7562A38}"/>
              </a:ext>
            </a:extLst>
          </p:cNvPr>
          <p:cNvSpPr>
            <a:spLocks noGrp="1"/>
          </p:cNvSpPr>
          <p:nvPr>
            <p:ph type="sldNum" sz="quarter" idx="17"/>
          </p:nvPr>
        </p:nvSpPr>
        <p:spPr/>
        <p:txBody>
          <a:bodyPr/>
          <a:lstStyle>
            <a:lvl1pPr>
              <a:defRPr>
                <a:latin typeface="+mn-lt"/>
              </a:defRPr>
            </a:lvl1pPr>
          </a:lstStyle>
          <a:p>
            <a:pPr>
              <a:defRPr/>
            </a:pPr>
            <a:fld id="{BB525A11-20FF-4E77-A2C7-4BA731225A9E}" type="slidenum">
              <a:rPr lang="en-US"/>
              <a:pPr>
                <a:defRPr/>
              </a:pPr>
              <a:t>‹#›</a:t>
            </a:fld>
            <a:endParaRPr lang="en-US"/>
          </a:p>
        </p:txBody>
      </p:sp>
      <p:sp>
        <p:nvSpPr>
          <p:cNvPr id="10" name="Footer Placeholder 8">
            <a:extLst>
              <a:ext uri="{FF2B5EF4-FFF2-40B4-BE49-F238E27FC236}">
                <a16:creationId xmlns:a16="http://schemas.microsoft.com/office/drawing/2014/main" id="{9942C55E-F162-4D07-97B6-DF4FE462B8E9}"/>
              </a:ext>
            </a:extLst>
          </p:cNvPr>
          <p:cNvSpPr>
            <a:spLocks noGrp="1"/>
          </p:cNvSpPr>
          <p:nvPr>
            <p:ph type="ftr" sz="quarter" idx="18"/>
          </p:nvPr>
        </p:nvSpPr>
        <p:spPr/>
        <p:txBody>
          <a:bodyPr/>
          <a:lstStyle>
            <a:lvl1pPr>
              <a:defRPr/>
            </a:lvl1pPr>
          </a:lstStyle>
          <a:p>
            <a:pPr>
              <a:defRPr/>
            </a:pPr>
            <a:endParaRPr lang="en-GB"/>
          </a:p>
        </p:txBody>
      </p:sp>
    </p:spTree>
    <p:extLst>
      <p:ext uri="{BB962C8B-B14F-4D97-AF65-F5344CB8AC3E}">
        <p14:creationId xmlns:p14="http://schemas.microsoft.com/office/powerpoint/2010/main" val="2591514174"/>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Alternativ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2696D77-B9A7-4729-B768-57E6B9AAEC48}"/>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6" name="TextBox 42">
            <a:extLst>
              <a:ext uri="{FF2B5EF4-FFF2-40B4-BE49-F238E27FC236}">
                <a16:creationId xmlns:a16="http://schemas.microsoft.com/office/drawing/2014/main" id="{CB52EE80-9BA3-4D7F-9A0D-70D03141CC59}"/>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8" name="Picture 55" descr="A close up of a sign&#10;&#10;Description automatically generated">
            <a:extLst>
              <a:ext uri="{FF2B5EF4-FFF2-40B4-BE49-F238E27FC236}">
                <a16:creationId xmlns:a16="http://schemas.microsoft.com/office/drawing/2014/main" id="{1EA957E6-1349-4106-81E8-20D7557172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itle 1">
            <a:extLst>
              <a:ext uri="{FF2B5EF4-FFF2-40B4-BE49-F238E27FC236}">
                <a16:creationId xmlns:a16="http://schemas.microsoft.com/office/drawing/2014/main" id="{71EDD0B5-734D-CD40-AB0F-0792DEC279DB}"/>
              </a:ext>
            </a:extLst>
          </p:cNvPr>
          <p:cNvSpPr>
            <a:spLocks noGrp="1"/>
          </p:cNvSpPr>
          <p:nvPr>
            <p:ph type="title"/>
          </p:nvPr>
        </p:nvSpPr>
        <p:spPr>
          <a:xfrm>
            <a:off x="1066800" y="533401"/>
            <a:ext cx="10058400" cy="533400"/>
          </a:xfrm>
        </p:spPr>
        <p:txBody>
          <a:bodyPr/>
          <a:lstStyle>
            <a:lvl1pPr>
              <a:lnSpc>
                <a:spcPct val="90000"/>
              </a:lnSpc>
              <a:defRPr sz="2400" b="1" i="0" spc="-80" baseline="0">
                <a:solidFill>
                  <a:schemeClr val="accent2"/>
                </a:solidFill>
                <a:latin typeface="+mn-lt"/>
              </a:defRPr>
            </a:lvl1pPr>
          </a:lstStyle>
          <a:p>
            <a:r>
              <a:rPr lang="en-US"/>
              <a:t>Click to edit Master title style</a:t>
            </a:r>
            <a:endParaRPr lang="en-US" dirty="0"/>
          </a:p>
        </p:txBody>
      </p:sp>
      <p:sp>
        <p:nvSpPr>
          <p:cNvPr id="42" name="Text Placeholder 4">
            <a:extLst>
              <a:ext uri="{FF2B5EF4-FFF2-40B4-BE49-F238E27FC236}">
                <a16:creationId xmlns:a16="http://schemas.microsoft.com/office/drawing/2014/main" id="{3E58B470-DD93-4C38-BE97-9F79AA319C00}"/>
              </a:ext>
            </a:extLst>
          </p:cNvPr>
          <p:cNvSpPr>
            <a:spLocks noGrp="1"/>
          </p:cNvSpPr>
          <p:nvPr>
            <p:ph type="body" sz="quarter" idx="17"/>
          </p:nvPr>
        </p:nvSpPr>
        <p:spPr>
          <a:xfrm>
            <a:off x="1066800" y="1178001"/>
            <a:ext cx="10064750" cy="331787"/>
          </a:xfrm>
        </p:spPr>
        <p:txBody>
          <a:bodyPr/>
          <a:lstStyle>
            <a:lvl1pPr marL="0" indent="0">
              <a:buNone/>
              <a:defRPr sz="1800"/>
            </a:lvl1pPr>
          </a:lstStyle>
          <a:p>
            <a:pPr lvl="0"/>
            <a:r>
              <a:rPr lang="en-US"/>
              <a:t>Click to edit Master text styles</a:t>
            </a:r>
          </a:p>
        </p:txBody>
      </p:sp>
      <p:sp>
        <p:nvSpPr>
          <p:cNvPr id="7" name="Text Placeholder 6">
            <a:extLst>
              <a:ext uri="{FF2B5EF4-FFF2-40B4-BE49-F238E27FC236}">
                <a16:creationId xmlns:a16="http://schemas.microsoft.com/office/drawing/2014/main" id="{F053B694-26A6-4A73-B159-3D754BD7146B}"/>
              </a:ext>
            </a:extLst>
          </p:cNvPr>
          <p:cNvSpPr>
            <a:spLocks noGrp="1"/>
          </p:cNvSpPr>
          <p:nvPr>
            <p:ph type="body" sz="quarter" idx="18"/>
          </p:nvPr>
        </p:nvSpPr>
        <p:spPr>
          <a:xfrm>
            <a:off x="1066800" y="1692185"/>
            <a:ext cx="10058400" cy="4108884"/>
          </a:xfrm>
        </p:spPr>
        <p:txBody>
          <a:bodyPr/>
          <a:lstStyle>
            <a:lvl1pPr marL="182880">
              <a:lnSpc>
                <a:spcPts val="2200"/>
              </a:lnSpc>
              <a:defRPr sz="1600"/>
            </a:lvl1pPr>
            <a:lvl2pPr marL="466344" indent="-182880">
              <a:lnSpc>
                <a:spcPts val="2200"/>
              </a:lnSpc>
              <a:defRPr sz="1400"/>
            </a:lvl2pPr>
            <a:lvl3pPr marL="758952">
              <a:lnSpc>
                <a:spcPts val="2200"/>
              </a:lnSpc>
              <a:defRPr sz="1400"/>
            </a:lvl3pPr>
            <a:lvl4pPr marL="1042416">
              <a:lnSpc>
                <a:spcPts val="2200"/>
              </a:lnSpc>
              <a:defRPr sz="1400"/>
            </a:lvl4pPr>
            <a:lvl5pPr marL="1325880">
              <a:lnSpc>
                <a:spcPts val="2200"/>
              </a:lnSpc>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2">
            <a:extLst>
              <a:ext uri="{FF2B5EF4-FFF2-40B4-BE49-F238E27FC236}">
                <a16:creationId xmlns:a16="http://schemas.microsoft.com/office/drawing/2014/main" id="{90A4DC91-6BBB-48E8-BF1B-6386BBE43439}"/>
              </a:ext>
            </a:extLst>
          </p:cNvPr>
          <p:cNvSpPr>
            <a:spLocks noGrp="1"/>
          </p:cNvSpPr>
          <p:nvPr>
            <p:ph type="sldNum" sz="quarter" idx="19"/>
          </p:nvPr>
        </p:nvSpPr>
        <p:spPr/>
        <p:txBody>
          <a:bodyPr/>
          <a:lstStyle>
            <a:lvl1pPr>
              <a:defRPr>
                <a:latin typeface="+mn-lt"/>
              </a:defRPr>
            </a:lvl1pPr>
          </a:lstStyle>
          <a:p>
            <a:pPr>
              <a:defRPr/>
            </a:pPr>
            <a:fld id="{C499BB16-11E7-4AA9-AAD7-50B8761AEEA1}" type="slidenum">
              <a:rPr lang="en-US"/>
              <a:pPr>
                <a:defRPr/>
              </a:pPr>
              <a:t>‹#›</a:t>
            </a:fld>
            <a:endParaRPr lang="en-US"/>
          </a:p>
        </p:txBody>
      </p:sp>
      <p:sp>
        <p:nvSpPr>
          <p:cNvPr id="10" name="Footer Placeholder 5">
            <a:extLst>
              <a:ext uri="{FF2B5EF4-FFF2-40B4-BE49-F238E27FC236}">
                <a16:creationId xmlns:a16="http://schemas.microsoft.com/office/drawing/2014/main" id="{D85A359B-4BBA-4A11-B8BB-FA46048BE0C8}"/>
              </a:ext>
            </a:extLst>
          </p:cNvPr>
          <p:cNvSpPr>
            <a:spLocks noGrp="1"/>
          </p:cNvSpPr>
          <p:nvPr>
            <p:ph type="ftr" sz="quarter" idx="20"/>
          </p:nvPr>
        </p:nvSpPr>
        <p:spPr/>
        <p:txBody>
          <a:bodyPr/>
          <a:lstStyle>
            <a:lvl1pPr>
              <a:defRPr/>
            </a:lvl1pPr>
          </a:lstStyle>
          <a:p>
            <a:pPr>
              <a:defRPr/>
            </a:pPr>
            <a:endParaRPr lang="en-GB"/>
          </a:p>
        </p:txBody>
      </p:sp>
    </p:spTree>
    <p:extLst>
      <p:ext uri="{BB962C8B-B14F-4D97-AF65-F5344CB8AC3E}">
        <p14:creationId xmlns:p14="http://schemas.microsoft.com/office/powerpoint/2010/main" val="2062699930"/>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44C944F-2277-4745-958D-A3AE7C380F83}"/>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7" name="TextBox 42">
            <a:extLst>
              <a:ext uri="{FF2B5EF4-FFF2-40B4-BE49-F238E27FC236}">
                <a16:creationId xmlns:a16="http://schemas.microsoft.com/office/drawing/2014/main" id="{D1BE16A9-C141-4385-BF77-EA3D0CAA8F8B}"/>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8" name="Picture 55" descr="A close up of a sign&#10;&#10;Description automatically generated">
            <a:extLst>
              <a:ext uri="{FF2B5EF4-FFF2-40B4-BE49-F238E27FC236}">
                <a16:creationId xmlns:a16="http://schemas.microsoft.com/office/drawing/2014/main" id="{389AAD44-9BB8-4276-A4B5-189DBCDFF1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a:extLst>
              <a:ext uri="{FF2B5EF4-FFF2-40B4-BE49-F238E27FC236}">
                <a16:creationId xmlns:a16="http://schemas.microsoft.com/office/drawing/2014/main" id="{C5DFC429-9C1F-4847-8637-F96E08FF6BFA}"/>
              </a:ext>
            </a:extLst>
          </p:cNvPr>
          <p:cNvSpPr>
            <a:spLocks noGrp="1"/>
          </p:cNvSpPr>
          <p:nvPr>
            <p:ph sz="half" idx="1"/>
          </p:nvPr>
        </p:nvSpPr>
        <p:spPr>
          <a:xfrm>
            <a:off x="1066800" y="2538432"/>
            <a:ext cx="4901479" cy="3252768"/>
          </a:xfrm>
        </p:spPr>
        <p:txBody>
          <a:bodyPr/>
          <a:lstStyle>
            <a:lvl1pPr marL="182880" indent="-182880">
              <a:lnSpc>
                <a:spcPts val="2400"/>
              </a:lnSpc>
              <a:buClr>
                <a:srgbClr val="4F697B"/>
              </a:buClr>
              <a:buFont typeface="Arial" panose="020B0604020202020204" pitchFamily="34" charset="0"/>
              <a:buChar char="•"/>
              <a:tabLst/>
              <a:defRPr sz="2000"/>
            </a:lvl1pPr>
            <a:lvl2pPr marL="466344" indent="-182880">
              <a:lnSpc>
                <a:spcPts val="2400"/>
              </a:lnSpc>
              <a:buClr>
                <a:schemeClr val="tx1">
                  <a:lumMod val="50000"/>
                  <a:lumOff val="50000"/>
                </a:schemeClr>
              </a:buClr>
              <a:defRPr sz="1600"/>
            </a:lvl2pPr>
            <a:lvl3pPr marL="758952">
              <a:lnSpc>
                <a:spcPts val="2400"/>
              </a:lnSpc>
              <a:buClr>
                <a:schemeClr val="tx1">
                  <a:lumMod val="50000"/>
                  <a:lumOff val="50000"/>
                </a:schemeClr>
              </a:buClr>
              <a:defRPr sz="1600"/>
            </a:lvl3pPr>
            <a:lvl4pPr marL="1042416">
              <a:lnSpc>
                <a:spcPts val="2400"/>
              </a:lnSpc>
              <a:buClr>
                <a:schemeClr val="tx1">
                  <a:lumMod val="50000"/>
                  <a:lumOff val="50000"/>
                </a:schemeClr>
              </a:buClr>
              <a:defRPr sz="1600"/>
            </a:lvl4pPr>
            <a:lvl5pPr marL="1325880">
              <a:lnSpc>
                <a:spcPts val="2400"/>
              </a:lnSpc>
              <a:buClr>
                <a:schemeClr val="tx1">
                  <a:lumMod val="50000"/>
                  <a:lumOff val="50000"/>
                </a:schemeClr>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6610CB31-E24B-2E40-98C3-3868B686FD17}"/>
              </a:ext>
            </a:extLst>
          </p:cNvPr>
          <p:cNvSpPr>
            <a:spLocks noGrp="1"/>
          </p:cNvSpPr>
          <p:nvPr>
            <p:ph sz="half" idx="2"/>
          </p:nvPr>
        </p:nvSpPr>
        <p:spPr>
          <a:xfrm>
            <a:off x="6220494" y="2538431"/>
            <a:ext cx="4904706" cy="3252768"/>
          </a:xfrm>
        </p:spPr>
        <p:txBody>
          <a:bodyPr/>
          <a:lstStyle>
            <a:lvl1pPr marL="182880" indent="-182880">
              <a:lnSpc>
                <a:spcPts val="2400"/>
              </a:lnSpc>
              <a:buClr>
                <a:srgbClr val="4F697B"/>
              </a:buClr>
              <a:buFont typeface="Arial" panose="020B0604020202020204" pitchFamily="34" charset="0"/>
              <a:buChar char="•"/>
              <a:tabLst/>
              <a:defRPr sz="2000"/>
            </a:lvl1pPr>
            <a:lvl2pPr marL="466344" indent="-182880">
              <a:lnSpc>
                <a:spcPts val="2400"/>
              </a:lnSpc>
              <a:buClr>
                <a:schemeClr val="tx1">
                  <a:lumMod val="50000"/>
                  <a:lumOff val="50000"/>
                </a:schemeClr>
              </a:buClr>
              <a:defRPr sz="1600"/>
            </a:lvl2pPr>
            <a:lvl3pPr marL="758952">
              <a:lnSpc>
                <a:spcPts val="2400"/>
              </a:lnSpc>
              <a:buClr>
                <a:schemeClr val="tx1">
                  <a:lumMod val="50000"/>
                  <a:lumOff val="50000"/>
                </a:schemeClr>
              </a:buClr>
              <a:defRPr sz="1600"/>
            </a:lvl3pPr>
            <a:lvl4pPr marL="1042416">
              <a:lnSpc>
                <a:spcPts val="2400"/>
              </a:lnSpc>
              <a:buClr>
                <a:schemeClr val="tx1">
                  <a:lumMod val="50000"/>
                  <a:lumOff val="50000"/>
                </a:schemeClr>
              </a:buClr>
              <a:defRPr sz="1600"/>
            </a:lvl4pPr>
            <a:lvl5pPr marL="1325880">
              <a:lnSpc>
                <a:spcPts val="2400"/>
              </a:lnSpc>
              <a:buClr>
                <a:schemeClr val="tx1">
                  <a:lumMod val="50000"/>
                  <a:lumOff val="50000"/>
                </a:schemeClr>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8" name="Title 1">
            <a:extLst>
              <a:ext uri="{FF2B5EF4-FFF2-40B4-BE49-F238E27FC236}">
                <a16:creationId xmlns:a16="http://schemas.microsoft.com/office/drawing/2014/main" id="{396F2460-3C75-A54A-8046-F58827C82281}"/>
              </a:ext>
            </a:extLst>
          </p:cNvPr>
          <p:cNvSpPr>
            <a:spLocks noGrp="1"/>
          </p:cNvSpPr>
          <p:nvPr>
            <p:ph type="title"/>
          </p:nvPr>
        </p:nvSpPr>
        <p:spPr>
          <a:xfrm>
            <a:off x="1066800" y="533400"/>
            <a:ext cx="10058400" cy="1360787"/>
          </a:xfrm>
        </p:spPr>
        <p:txBody>
          <a:bodyPr/>
          <a:lstStyle>
            <a:lvl1pPr>
              <a:lnSpc>
                <a:spcPct val="90000"/>
              </a:lnSpc>
              <a:defRPr sz="4000" b="1" i="0" spc="-80" baseline="0">
                <a:latin typeface="+mn-lt"/>
              </a:defRPr>
            </a:lvl1pPr>
          </a:lstStyle>
          <a:p>
            <a:r>
              <a:rPr lang="en-US"/>
              <a:t>Click to edit Master title style</a:t>
            </a:r>
            <a:endParaRPr lang="en-US" dirty="0"/>
          </a:p>
        </p:txBody>
      </p:sp>
      <p:sp>
        <p:nvSpPr>
          <p:cNvPr id="27" name="Text Placeholder 4">
            <a:extLst>
              <a:ext uri="{FF2B5EF4-FFF2-40B4-BE49-F238E27FC236}">
                <a16:creationId xmlns:a16="http://schemas.microsoft.com/office/drawing/2014/main" id="{72078DFD-081A-448F-889B-45E454E046B0}"/>
              </a:ext>
            </a:extLst>
          </p:cNvPr>
          <p:cNvSpPr>
            <a:spLocks noGrp="1"/>
          </p:cNvSpPr>
          <p:nvPr>
            <p:ph type="body" sz="quarter" idx="13"/>
          </p:nvPr>
        </p:nvSpPr>
        <p:spPr>
          <a:xfrm>
            <a:off x="1060450" y="2012280"/>
            <a:ext cx="10064750" cy="331787"/>
          </a:xfrm>
        </p:spPr>
        <p:txBody>
          <a:bodyPr/>
          <a:lstStyle>
            <a:lvl1pPr marL="0" indent="0">
              <a:buNone/>
              <a:defRPr/>
            </a:lvl1pPr>
          </a:lstStyle>
          <a:p>
            <a:pPr lvl="0"/>
            <a:r>
              <a:rPr lang="en-US"/>
              <a:t>Click to edit Master text styles</a:t>
            </a:r>
          </a:p>
        </p:txBody>
      </p:sp>
      <p:sp>
        <p:nvSpPr>
          <p:cNvPr id="9" name="Slide Number Placeholder 7">
            <a:extLst>
              <a:ext uri="{FF2B5EF4-FFF2-40B4-BE49-F238E27FC236}">
                <a16:creationId xmlns:a16="http://schemas.microsoft.com/office/drawing/2014/main" id="{2A045819-86DE-4EC9-B402-729A37E47AEF}"/>
              </a:ext>
            </a:extLst>
          </p:cNvPr>
          <p:cNvSpPr>
            <a:spLocks noGrp="1"/>
          </p:cNvSpPr>
          <p:nvPr>
            <p:ph type="sldNum" sz="quarter" idx="14"/>
          </p:nvPr>
        </p:nvSpPr>
        <p:spPr/>
        <p:txBody>
          <a:bodyPr/>
          <a:lstStyle>
            <a:lvl1pPr>
              <a:defRPr>
                <a:latin typeface="+mn-lt"/>
              </a:defRPr>
            </a:lvl1pPr>
          </a:lstStyle>
          <a:p>
            <a:pPr>
              <a:defRPr/>
            </a:pPr>
            <a:fld id="{2D49CC85-4105-499B-AABB-02F3F672682A}" type="slidenum">
              <a:rPr lang="en-US"/>
              <a:pPr>
                <a:defRPr/>
              </a:pPr>
              <a:t>‹#›</a:t>
            </a:fld>
            <a:endParaRPr lang="en-US"/>
          </a:p>
        </p:txBody>
      </p:sp>
      <p:sp>
        <p:nvSpPr>
          <p:cNvPr id="10" name="Footer Placeholder 4">
            <a:extLst>
              <a:ext uri="{FF2B5EF4-FFF2-40B4-BE49-F238E27FC236}">
                <a16:creationId xmlns:a16="http://schemas.microsoft.com/office/drawing/2014/main" id="{719187E8-368D-4C14-95D5-3ACA8B3CEEBC}"/>
              </a:ext>
            </a:extLst>
          </p:cNvPr>
          <p:cNvSpPr>
            <a:spLocks noGrp="1"/>
          </p:cNvSpPr>
          <p:nvPr>
            <p:ph type="ftr" sz="quarter" idx="15"/>
          </p:nvPr>
        </p:nvSpPr>
        <p:spPr/>
        <p:txBody>
          <a:bodyPr/>
          <a:lstStyle>
            <a:lvl1pPr>
              <a:defRPr/>
            </a:lvl1pPr>
          </a:lstStyle>
          <a:p>
            <a:pPr>
              <a:defRPr/>
            </a:pPr>
            <a:endParaRPr lang="en-GB"/>
          </a:p>
        </p:txBody>
      </p:sp>
    </p:spTree>
    <p:extLst>
      <p:ext uri="{BB962C8B-B14F-4D97-AF65-F5344CB8AC3E}">
        <p14:creationId xmlns:p14="http://schemas.microsoft.com/office/powerpoint/2010/main" val="2796537640"/>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io">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3B6CA56-F22A-450B-B9A9-BB265EF548B9}"/>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8" name="TextBox 42">
            <a:extLst>
              <a:ext uri="{FF2B5EF4-FFF2-40B4-BE49-F238E27FC236}">
                <a16:creationId xmlns:a16="http://schemas.microsoft.com/office/drawing/2014/main" id="{1DF08E2A-ACC5-4491-87BF-B546444EDEE0}"/>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9" name="Picture 55" descr="A close up of a sign&#10;&#10;Description automatically generated">
            <a:extLst>
              <a:ext uri="{FF2B5EF4-FFF2-40B4-BE49-F238E27FC236}">
                <a16:creationId xmlns:a16="http://schemas.microsoft.com/office/drawing/2014/main" id="{098FD95C-C3E1-4D62-A84C-08CD6337B8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Picture Placeholder 5">
            <a:extLst>
              <a:ext uri="{FF2B5EF4-FFF2-40B4-BE49-F238E27FC236}">
                <a16:creationId xmlns:a16="http://schemas.microsoft.com/office/drawing/2014/main" id="{87B39CFC-A7A8-4FF4-8BC7-D8B43D102E66}"/>
              </a:ext>
            </a:extLst>
          </p:cNvPr>
          <p:cNvSpPr>
            <a:spLocks noGrp="1"/>
          </p:cNvSpPr>
          <p:nvPr>
            <p:ph type="pic" sz="quarter" idx="14"/>
          </p:nvPr>
        </p:nvSpPr>
        <p:spPr>
          <a:xfrm>
            <a:off x="1060450" y="2538413"/>
            <a:ext cx="3541713" cy="3252787"/>
          </a:xfrm>
        </p:spPr>
        <p:txBody>
          <a:bodyPr/>
          <a:lstStyle>
            <a:lvl1pPr marL="182880">
              <a:defRPr/>
            </a:lvl1pPr>
          </a:lstStyle>
          <a:p>
            <a:pPr lvl="0"/>
            <a:r>
              <a:rPr lang="en-US" noProof="0"/>
              <a:t>Click icon to add picture</a:t>
            </a:r>
            <a:endParaRPr lang="en-US" noProof="0" dirty="0"/>
          </a:p>
        </p:txBody>
      </p:sp>
      <p:sp>
        <p:nvSpPr>
          <p:cNvPr id="4" name="Content Placeholder 3">
            <a:extLst>
              <a:ext uri="{FF2B5EF4-FFF2-40B4-BE49-F238E27FC236}">
                <a16:creationId xmlns:a16="http://schemas.microsoft.com/office/drawing/2014/main" id="{6610CB31-E24B-2E40-98C3-3868B686FD17}"/>
              </a:ext>
            </a:extLst>
          </p:cNvPr>
          <p:cNvSpPr>
            <a:spLocks noGrp="1"/>
          </p:cNvSpPr>
          <p:nvPr>
            <p:ph sz="half" idx="2"/>
          </p:nvPr>
        </p:nvSpPr>
        <p:spPr>
          <a:xfrm>
            <a:off x="4854378" y="2538431"/>
            <a:ext cx="6270822" cy="3252768"/>
          </a:xfrm>
        </p:spPr>
        <p:txBody>
          <a:bodyPr/>
          <a:lstStyle>
            <a:lvl1pPr marL="182880" indent="-182880">
              <a:lnSpc>
                <a:spcPts val="2400"/>
              </a:lnSpc>
              <a:buClr>
                <a:srgbClr val="4F697B"/>
              </a:buClr>
              <a:buFont typeface="Arial" panose="020B0604020202020204" pitchFamily="34" charset="0"/>
              <a:buChar char="•"/>
              <a:tabLst/>
              <a:defRPr sz="2000"/>
            </a:lvl1pPr>
            <a:lvl2pPr marL="466344" indent="-182880">
              <a:lnSpc>
                <a:spcPts val="2400"/>
              </a:lnSpc>
              <a:buClr>
                <a:schemeClr val="tx1">
                  <a:lumMod val="50000"/>
                  <a:lumOff val="50000"/>
                </a:schemeClr>
              </a:buClr>
              <a:defRPr sz="1600"/>
            </a:lvl2pPr>
            <a:lvl3pPr marL="758952">
              <a:lnSpc>
                <a:spcPts val="2400"/>
              </a:lnSpc>
              <a:buClr>
                <a:schemeClr val="tx1">
                  <a:lumMod val="50000"/>
                  <a:lumOff val="50000"/>
                </a:schemeClr>
              </a:buClr>
              <a:defRPr sz="1600"/>
            </a:lvl3pPr>
            <a:lvl4pPr marL="1042416">
              <a:lnSpc>
                <a:spcPts val="2400"/>
              </a:lnSpc>
              <a:buClr>
                <a:schemeClr val="tx1">
                  <a:lumMod val="50000"/>
                  <a:lumOff val="50000"/>
                </a:schemeClr>
              </a:buClr>
              <a:defRPr sz="1600"/>
            </a:lvl4pPr>
            <a:lvl5pPr marL="1325880">
              <a:lnSpc>
                <a:spcPts val="2400"/>
              </a:lnSpc>
              <a:buClr>
                <a:schemeClr val="tx1">
                  <a:lumMod val="50000"/>
                  <a:lumOff val="50000"/>
                </a:schemeClr>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8" name="Title 1">
            <a:extLst>
              <a:ext uri="{FF2B5EF4-FFF2-40B4-BE49-F238E27FC236}">
                <a16:creationId xmlns:a16="http://schemas.microsoft.com/office/drawing/2014/main" id="{396F2460-3C75-A54A-8046-F58827C82281}"/>
              </a:ext>
            </a:extLst>
          </p:cNvPr>
          <p:cNvSpPr>
            <a:spLocks noGrp="1"/>
          </p:cNvSpPr>
          <p:nvPr>
            <p:ph type="title"/>
          </p:nvPr>
        </p:nvSpPr>
        <p:spPr>
          <a:xfrm>
            <a:off x="1066800" y="533400"/>
            <a:ext cx="10058400" cy="1360787"/>
          </a:xfrm>
        </p:spPr>
        <p:txBody>
          <a:bodyPr/>
          <a:lstStyle>
            <a:lvl1pPr>
              <a:lnSpc>
                <a:spcPct val="90000"/>
              </a:lnSpc>
              <a:defRPr sz="4000" b="1" i="0" spc="-80" baseline="0">
                <a:latin typeface="+mn-lt"/>
              </a:defRPr>
            </a:lvl1pPr>
          </a:lstStyle>
          <a:p>
            <a:r>
              <a:rPr lang="en-US"/>
              <a:t>Click to edit Master title style</a:t>
            </a:r>
            <a:endParaRPr lang="en-US" dirty="0"/>
          </a:p>
        </p:txBody>
      </p:sp>
      <p:sp>
        <p:nvSpPr>
          <p:cNvPr id="27" name="Text Placeholder 4">
            <a:extLst>
              <a:ext uri="{FF2B5EF4-FFF2-40B4-BE49-F238E27FC236}">
                <a16:creationId xmlns:a16="http://schemas.microsoft.com/office/drawing/2014/main" id="{72078DFD-081A-448F-889B-45E454E046B0}"/>
              </a:ext>
            </a:extLst>
          </p:cNvPr>
          <p:cNvSpPr>
            <a:spLocks noGrp="1"/>
          </p:cNvSpPr>
          <p:nvPr>
            <p:ph type="body" sz="quarter" idx="13"/>
          </p:nvPr>
        </p:nvSpPr>
        <p:spPr>
          <a:xfrm>
            <a:off x="1060450" y="2011105"/>
            <a:ext cx="10064750" cy="331787"/>
          </a:xfrm>
        </p:spPr>
        <p:txBody>
          <a:bodyPr/>
          <a:lstStyle>
            <a:lvl1pPr marL="0" indent="0">
              <a:buNone/>
              <a:defRPr/>
            </a:lvl1pPr>
          </a:lstStyle>
          <a:p>
            <a:pPr lvl="0"/>
            <a:r>
              <a:rPr lang="en-US"/>
              <a:t>Click to edit Master text styles</a:t>
            </a:r>
          </a:p>
        </p:txBody>
      </p:sp>
      <p:sp>
        <p:nvSpPr>
          <p:cNvPr id="10" name="Slide Number Placeholder 7">
            <a:extLst>
              <a:ext uri="{FF2B5EF4-FFF2-40B4-BE49-F238E27FC236}">
                <a16:creationId xmlns:a16="http://schemas.microsoft.com/office/drawing/2014/main" id="{C533C0E7-FCB2-499A-BE04-4AF5DBCA905A}"/>
              </a:ext>
            </a:extLst>
          </p:cNvPr>
          <p:cNvSpPr>
            <a:spLocks noGrp="1"/>
          </p:cNvSpPr>
          <p:nvPr>
            <p:ph type="sldNum" sz="quarter" idx="15"/>
          </p:nvPr>
        </p:nvSpPr>
        <p:spPr/>
        <p:txBody>
          <a:bodyPr/>
          <a:lstStyle>
            <a:lvl1pPr>
              <a:defRPr>
                <a:latin typeface="+mn-lt"/>
              </a:defRPr>
            </a:lvl1pPr>
          </a:lstStyle>
          <a:p>
            <a:pPr>
              <a:defRPr/>
            </a:pPr>
            <a:fld id="{F3B41E8C-88A4-47A8-8ED7-5BAE42A5AB1F}" type="slidenum">
              <a:rPr lang="en-US"/>
              <a:pPr>
                <a:defRPr/>
              </a:pPr>
              <a:t>‹#›</a:t>
            </a:fld>
            <a:endParaRPr lang="en-US"/>
          </a:p>
        </p:txBody>
      </p:sp>
      <p:sp>
        <p:nvSpPr>
          <p:cNvPr id="11" name="Footer Placeholder 4">
            <a:extLst>
              <a:ext uri="{FF2B5EF4-FFF2-40B4-BE49-F238E27FC236}">
                <a16:creationId xmlns:a16="http://schemas.microsoft.com/office/drawing/2014/main" id="{2423B604-D89E-4036-B1FA-E2C6BA066EFC}"/>
              </a:ext>
            </a:extLst>
          </p:cNvPr>
          <p:cNvSpPr>
            <a:spLocks noGrp="1"/>
          </p:cNvSpPr>
          <p:nvPr>
            <p:ph type="ftr" sz="quarter" idx="16"/>
          </p:nvPr>
        </p:nvSpPr>
        <p:spPr/>
        <p:txBody>
          <a:bodyPr/>
          <a:lstStyle>
            <a:lvl1pPr>
              <a:defRPr/>
            </a:lvl1pPr>
          </a:lstStyle>
          <a:p>
            <a:pPr>
              <a:defRPr/>
            </a:pPr>
            <a:endParaRPr lang="en-GB"/>
          </a:p>
        </p:txBody>
      </p:sp>
    </p:spTree>
    <p:extLst>
      <p:ext uri="{BB962C8B-B14F-4D97-AF65-F5344CB8AC3E}">
        <p14:creationId xmlns:p14="http://schemas.microsoft.com/office/powerpoint/2010/main" val="2837811610"/>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4FC329A-7EB7-4911-A611-D7A4C3B7609B}"/>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8" name="TextBox 42">
            <a:extLst>
              <a:ext uri="{FF2B5EF4-FFF2-40B4-BE49-F238E27FC236}">
                <a16:creationId xmlns:a16="http://schemas.microsoft.com/office/drawing/2014/main" id="{6E45A123-278F-41BB-89BB-27F5D364253F}"/>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9" name="Picture 55" descr="A close up of a sign&#10;&#10;Description automatically generated">
            <a:extLst>
              <a:ext uri="{FF2B5EF4-FFF2-40B4-BE49-F238E27FC236}">
                <a16:creationId xmlns:a16="http://schemas.microsoft.com/office/drawing/2014/main" id="{5A709F5A-2968-47B7-BB2B-450F8D507C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Title 1">
            <a:extLst>
              <a:ext uri="{FF2B5EF4-FFF2-40B4-BE49-F238E27FC236}">
                <a16:creationId xmlns:a16="http://schemas.microsoft.com/office/drawing/2014/main" id="{2947E7C8-EB90-3643-AAF4-AB6F7E6EC6D4}"/>
              </a:ext>
            </a:extLst>
          </p:cNvPr>
          <p:cNvSpPr>
            <a:spLocks noGrp="1"/>
          </p:cNvSpPr>
          <p:nvPr>
            <p:ph type="title"/>
          </p:nvPr>
        </p:nvSpPr>
        <p:spPr>
          <a:xfrm>
            <a:off x="1066800" y="533401"/>
            <a:ext cx="10058400" cy="1360778"/>
          </a:xfrm>
        </p:spPr>
        <p:txBody>
          <a:bodyPr/>
          <a:lstStyle>
            <a:lvl1pPr>
              <a:lnSpc>
                <a:spcPct val="90000"/>
              </a:lnSpc>
              <a:defRPr sz="4000" b="1" i="0" spc="-80" baseline="0">
                <a:latin typeface="+mn-lt"/>
              </a:defRPr>
            </a:lvl1pPr>
          </a:lstStyle>
          <a:p>
            <a:r>
              <a:rPr lang="en-US"/>
              <a:t>Click to edit Master title style</a:t>
            </a:r>
            <a:endParaRPr lang="en-US" dirty="0"/>
          </a:p>
        </p:txBody>
      </p:sp>
      <p:sp>
        <p:nvSpPr>
          <p:cNvPr id="26" name="Text Placeholder 4">
            <a:extLst>
              <a:ext uri="{FF2B5EF4-FFF2-40B4-BE49-F238E27FC236}">
                <a16:creationId xmlns:a16="http://schemas.microsoft.com/office/drawing/2014/main" id="{7A09E038-122F-478C-8BB6-1AD6E844401D}"/>
              </a:ext>
            </a:extLst>
          </p:cNvPr>
          <p:cNvSpPr>
            <a:spLocks noGrp="1"/>
          </p:cNvSpPr>
          <p:nvPr>
            <p:ph type="body" sz="quarter" idx="13"/>
          </p:nvPr>
        </p:nvSpPr>
        <p:spPr>
          <a:xfrm>
            <a:off x="1060450" y="2007983"/>
            <a:ext cx="10064750" cy="331787"/>
          </a:xfrm>
        </p:spPr>
        <p:txBody>
          <a:bodyPr/>
          <a:lstStyle>
            <a:lvl1pPr marL="0" indent="0">
              <a:buNone/>
              <a:defRPr/>
            </a:lvl1pPr>
          </a:lstStyle>
          <a:p>
            <a:pPr lvl="0"/>
            <a:r>
              <a:rPr lang="en-US"/>
              <a:t>Click to edit Master text styles</a:t>
            </a:r>
          </a:p>
        </p:txBody>
      </p:sp>
      <p:sp>
        <p:nvSpPr>
          <p:cNvPr id="19" name="Content Placeholder 3">
            <a:extLst>
              <a:ext uri="{FF2B5EF4-FFF2-40B4-BE49-F238E27FC236}">
                <a16:creationId xmlns:a16="http://schemas.microsoft.com/office/drawing/2014/main" id="{AFC08973-7E10-458A-A98D-88F675703B08}"/>
              </a:ext>
            </a:extLst>
          </p:cNvPr>
          <p:cNvSpPr>
            <a:spLocks noGrp="1"/>
          </p:cNvSpPr>
          <p:nvPr>
            <p:ph sz="half" idx="15"/>
          </p:nvPr>
        </p:nvSpPr>
        <p:spPr>
          <a:xfrm>
            <a:off x="7975314" y="2536614"/>
            <a:ext cx="3149886" cy="3252768"/>
          </a:xfrm>
        </p:spPr>
        <p:txBody>
          <a:bodyPr/>
          <a:lstStyle>
            <a:lvl1pPr marL="182880" indent="-182880">
              <a:lnSpc>
                <a:spcPts val="2400"/>
              </a:lnSpc>
              <a:spcAft>
                <a:spcPts val="0"/>
              </a:spcAft>
              <a:buClr>
                <a:srgbClr val="4F697B"/>
              </a:buClr>
              <a:buFont typeface="Arial" panose="020B0604020202020204" pitchFamily="34" charset="0"/>
              <a:buChar char="•"/>
              <a:defRPr sz="2000"/>
            </a:lvl1pPr>
            <a:lvl2pPr marL="466344" indent="-182880">
              <a:lnSpc>
                <a:spcPts val="2400"/>
              </a:lnSpc>
              <a:buClr>
                <a:schemeClr val="tx1">
                  <a:lumMod val="50000"/>
                  <a:lumOff val="50000"/>
                </a:schemeClr>
              </a:buClr>
              <a:defRPr sz="1600"/>
            </a:lvl2pPr>
            <a:lvl3pPr marL="758952">
              <a:lnSpc>
                <a:spcPts val="2400"/>
              </a:lnSpc>
              <a:buClr>
                <a:schemeClr val="tx1">
                  <a:lumMod val="50000"/>
                  <a:lumOff val="50000"/>
                </a:schemeClr>
              </a:buClr>
              <a:defRPr sz="1600"/>
            </a:lvl3pPr>
            <a:lvl4pPr marL="1042416">
              <a:lnSpc>
                <a:spcPts val="2400"/>
              </a:lnSpc>
              <a:buClr>
                <a:schemeClr val="tx1">
                  <a:lumMod val="50000"/>
                  <a:lumOff val="50000"/>
                </a:schemeClr>
              </a:buClr>
              <a:defRPr sz="1600"/>
            </a:lvl4pPr>
            <a:lvl5pPr marL="1325880">
              <a:lnSpc>
                <a:spcPts val="2400"/>
              </a:lnSpc>
              <a:buClr>
                <a:schemeClr val="tx1">
                  <a:lumMod val="50000"/>
                  <a:lumOff val="50000"/>
                </a:schemeClr>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Content Placeholder 3">
            <a:extLst>
              <a:ext uri="{FF2B5EF4-FFF2-40B4-BE49-F238E27FC236}">
                <a16:creationId xmlns:a16="http://schemas.microsoft.com/office/drawing/2014/main" id="{92987DDF-D028-401F-80EE-E9E80C0A52E0}"/>
              </a:ext>
            </a:extLst>
          </p:cNvPr>
          <p:cNvSpPr>
            <a:spLocks noGrp="1"/>
          </p:cNvSpPr>
          <p:nvPr>
            <p:ph sz="half" idx="16"/>
          </p:nvPr>
        </p:nvSpPr>
        <p:spPr>
          <a:xfrm>
            <a:off x="4517882" y="2536614"/>
            <a:ext cx="3149886" cy="3252768"/>
          </a:xfrm>
        </p:spPr>
        <p:txBody>
          <a:bodyPr/>
          <a:lstStyle>
            <a:lvl1pPr marL="182880" indent="-182880">
              <a:lnSpc>
                <a:spcPts val="2400"/>
              </a:lnSpc>
              <a:spcAft>
                <a:spcPts val="0"/>
              </a:spcAft>
              <a:buClr>
                <a:srgbClr val="4F697B"/>
              </a:buClr>
              <a:buFont typeface="Arial" panose="020B0604020202020204" pitchFamily="34" charset="0"/>
              <a:buChar char="•"/>
              <a:defRPr sz="2000"/>
            </a:lvl1pPr>
            <a:lvl2pPr marL="466344" indent="-182880">
              <a:lnSpc>
                <a:spcPts val="2400"/>
              </a:lnSpc>
              <a:buClr>
                <a:schemeClr val="tx1">
                  <a:lumMod val="50000"/>
                  <a:lumOff val="50000"/>
                </a:schemeClr>
              </a:buClr>
              <a:defRPr sz="1600"/>
            </a:lvl2pPr>
            <a:lvl3pPr marL="758952">
              <a:lnSpc>
                <a:spcPts val="2400"/>
              </a:lnSpc>
              <a:buClr>
                <a:schemeClr val="tx1">
                  <a:lumMod val="50000"/>
                  <a:lumOff val="50000"/>
                </a:schemeClr>
              </a:buClr>
              <a:defRPr sz="1600"/>
            </a:lvl3pPr>
            <a:lvl4pPr marL="1042416">
              <a:lnSpc>
                <a:spcPts val="2400"/>
              </a:lnSpc>
              <a:buClr>
                <a:schemeClr val="tx1">
                  <a:lumMod val="50000"/>
                  <a:lumOff val="50000"/>
                </a:schemeClr>
              </a:buClr>
              <a:defRPr sz="1600"/>
            </a:lvl4pPr>
            <a:lvl5pPr marL="1325880">
              <a:lnSpc>
                <a:spcPts val="2400"/>
              </a:lnSpc>
              <a:buClr>
                <a:schemeClr val="tx1">
                  <a:lumMod val="50000"/>
                  <a:lumOff val="50000"/>
                </a:schemeClr>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Content Placeholder 3">
            <a:extLst>
              <a:ext uri="{FF2B5EF4-FFF2-40B4-BE49-F238E27FC236}">
                <a16:creationId xmlns:a16="http://schemas.microsoft.com/office/drawing/2014/main" id="{A893688C-28E9-4C34-AE8C-A541712B7F94}"/>
              </a:ext>
            </a:extLst>
          </p:cNvPr>
          <p:cNvSpPr>
            <a:spLocks noGrp="1"/>
          </p:cNvSpPr>
          <p:nvPr>
            <p:ph sz="half" idx="17"/>
          </p:nvPr>
        </p:nvSpPr>
        <p:spPr>
          <a:xfrm>
            <a:off x="1060450" y="2536614"/>
            <a:ext cx="3149886" cy="3252768"/>
          </a:xfrm>
        </p:spPr>
        <p:txBody>
          <a:bodyPr/>
          <a:lstStyle>
            <a:lvl1pPr marL="182880" indent="-182880">
              <a:lnSpc>
                <a:spcPts val="2400"/>
              </a:lnSpc>
              <a:spcAft>
                <a:spcPts val="0"/>
              </a:spcAft>
              <a:buClr>
                <a:srgbClr val="4F697B"/>
              </a:buClr>
              <a:buFont typeface="Arial" panose="020B0604020202020204" pitchFamily="34" charset="0"/>
              <a:buChar char="•"/>
              <a:defRPr sz="2000"/>
            </a:lvl1pPr>
            <a:lvl2pPr marL="466344" indent="-182880">
              <a:lnSpc>
                <a:spcPts val="2400"/>
              </a:lnSpc>
              <a:buClr>
                <a:schemeClr val="tx1">
                  <a:lumMod val="50000"/>
                  <a:lumOff val="50000"/>
                </a:schemeClr>
              </a:buClr>
              <a:defRPr sz="1600"/>
            </a:lvl2pPr>
            <a:lvl3pPr marL="758952">
              <a:lnSpc>
                <a:spcPts val="2400"/>
              </a:lnSpc>
              <a:buClr>
                <a:schemeClr val="tx1">
                  <a:lumMod val="50000"/>
                  <a:lumOff val="50000"/>
                </a:schemeClr>
              </a:buClr>
              <a:defRPr sz="1600"/>
            </a:lvl3pPr>
            <a:lvl4pPr marL="1042416">
              <a:lnSpc>
                <a:spcPts val="2400"/>
              </a:lnSpc>
              <a:buClr>
                <a:schemeClr val="tx1">
                  <a:lumMod val="50000"/>
                  <a:lumOff val="50000"/>
                </a:schemeClr>
              </a:buClr>
              <a:defRPr sz="1600"/>
            </a:lvl4pPr>
            <a:lvl5pPr marL="1325880">
              <a:lnSpc>
                <a:spcPts val="2400"/>
              </a:lnSpc>
              <a:buClr>
                <a:schemeClr val="tx1">
                  <a:lumMod val="50000"/>
                  <a:lumOff val="50000"/>
                </a:schemeClr>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9">
            <a:extLst>
              <a:ext uri="{FF2B5EF4-FFF2-40B4-BE49-F238E27FC236}">
                <a16:creationId xmlns:a16="http://schemas.microsoft.com/office/drawing/2014/main" id="{A0FF30B0-4E35-4F24-A5B7-2343CF7BC837}"/>
              </a:ext>
            </a:extLst>
          </p:cNvPr>
          <p:cNvSpPr>
            <a:spLocks noGrp="1"/>
          </p:cNvSpPr>
          <p:nvPr>
            <p:ph type="sldNum" sz="quarter" idx="18"/>
          </p:nvPr>
        </p:nvSpPr>
        <p:spPr/>
        <p:txBody>
          <a:bodyPr/>
          <a:lstStyle>
            <a:lvl1pPr>
              <a:defRPr>
                <a:latin typeface="+mn-lt"/>
              </a:defRPr>
            </a:lvl1pPr>
          </a:lstStyle>
          <a:p>
            <a:pPr>
              <a:defRPr/>
            </a:pPr>
            <a:fld id="{4D444FF3-C1BA-4AA2-8E34-41A703A1F9A1}" type="slidenum">
              <a:rPr lang="en-US"/>
              <a:pPr>
                <a:defRPr/>
              </a:pPr>
              <a:t>‹#›</a:t>
            </a:fld>
            <a:endParaRPr lang="en-US"/>
          </a:p>
        </p:txBody>
      </p:sp>
      <p:sp>
        <p:nvSpPr>
          <p:cNvPr id="11" name="Footer Placeholder 2">
            <a:extLst>
              <a:ext uri="{FF2B5EF4-FFF2-40B4-BE49-F238E27FC236}">
                <a16:creationId xmlns:a16="http://schemas.microsoft.com/office/drawing/2014/main" id="{47630F3A-C925-4821-87C0-56508579C71A}"/>
              </a:ext>
            </a:extLst>
          </p:cNvPr>
          <p:cNvSpPr>
            <a:spLocks noGrp="1"/>
          </p:cNvSpPr>
          <p:nvPr>
            <p:ph type="ftr" sz="quarter" idx="19"/>
          </p:nvPr>
        </p:nvSpPr>
        <p:spPr/>
        <p:txBody>
          <a:bodyPr/>
          <a:lstStyle>
            <a:lvl1pPr>
              <a:defRPr/>
            </a:lvl1pPr>
          </a:lstStyle>
          <a:p>
            <a:pPr>
              <a:defRPr/>
            </a:pPr>
            <a:endParaRPr lang="en-GB"/>
          </a:p>
        </p:txBody>
      </p:sp>
    </p:spTree>
    <p:extLst>
      <p:ext uri="{BB962C8B-B14F-4D97-AF65-F5344CB8AC3E}">
        <p14:creationId xmlns:p14="http://schemas.microsoft.com/office/powerpoint/2010/main" val="838145653"/>
      </p:ext>
    </p:extLst>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mparison with Icon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04EA6F6-848F-488E-9D11-04DB497FAF8A}"/>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8" name="TextBox 42">
            <a:extLst>
              <a:ext uri="{FF2B5EF4-FFF2-40B4-BE49-F238E27FC236}">
                <a16:creationId xmlns:a16="http://schemas.microsoft.com/office/drawing/2014/main" id="{75F67CDB-094B-42CD-805B-81B9E2EB61C4}"/>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9" name="Picture 55" descr="A close up of a sign&#10;&#10;Description automatically generated">
            <a:extLst>
              <a:ext uri="{FF2B5EF4-FFF2-40B4-BE49-F238E27FC236}">
                <a16:creationId xmlns:a16="http://schemas.microsoft.com/office/drawing/2014/main" id="{3834C758-8E53-448F-BC47-44A2D1CB2F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5">
            <a:extLst>
              <a:ext uri="{FF2B5EF4-FFF2-40B4-BE49-F238E27FC236}">
                <a16:creationId xmlns:a16="http://schemas.microsoft.com/office/drawing/2014/main" id="{303FE183-069C-6947-B460-F1DBE55166D6}"/>
              </a:ext>
            </a:extLst>
          </p:cNvPr>
          <p:cNvSpPr>
            <a:spLocks noGrp="1"/>
          </p:cNvSpPr>
          <p:nvPr>
            <p:ph sz="quarter" idx="4"/>
          </p:nvPr>
        </p:nvSpPr>
        <p:spPr>
          <a:xfrm>
            <a:off x="4545213" y="3794078"/>
            <a:ext cx="3095224" cy="1997122"/>
          </a:xfrm>
        </p:spPr>
        <p:txBody>
          <a:bodyPr/>
          <a:lstStyle>
            <a:lvl1pPr marL="182880" indent="-182880">
              <a:lnSpc>
                <a:spcPts val="2200"/>
              </a:lnSpc>
              <a:spcAft>
                <a:spcPts val="0"/>
              </a:spcAft>
              <a:buClr>
                <a:srgbClr val="4F697B"/>
              </a:buClr>
              <a:buFont typeface="Arial" panose="020B0604020202020204" pitchFamily="34" charset="0"/>
              <a:buChar char="•"/>
              <a:defRPr sz="1800"/>
            </a:lvl1pPr>
            <a:lvl2pPr marL="466344" indent="-182880">
              <a:lnSpc>
                <a:spcPts val="2200"/>
              </a:lnSpc>
              <a:buClr>
                <a:schemeClr val="tx1">
                  <a:lumMod val="50000"/>
                  <a:lumOff val="50000"/>
                </a:schemeClr>
              </a:buClr>
              <a:defRPr sz="1600"/>
            </a:lvl2pPr>
            <a:lvl3pPr marL="758952">
              <a:lnSpc>
                <a:spcPts val="2200"/>
              </a:lnSpc>
              <a:buClr>
                <a:schemeClr val="tx1">
                  <a:lumMod val="50000"/>
                  <a:lumOff val="50000"/>
                </a:schemeClr>
              </a:buClr>
              <a:defRPr sz="1600"/>
            </a:lvl3pPr>
            <a:lvl4pPr marL="1042416">
              <a:lnSpc>
                <a:spcPts val="2200"/>
              </a:lnSpc>
              <a:buClr>
                <a:schemeClr val="tx1">
                  <a:lumMod val="50000"/>
                  <a:lumOff val="50000"/>
                </a:schemeClr>
              </a:buClr>
              <a:defRPr sz="1600"/>
            </a:lvl4pPr>
            <a:lvl5pPr marL="1325880">
              <a:lnSpc>
                <a:spcPts val="2200"/>
              </a:lnSpc>
              <a:buClr>
                <a:schemeClr val="tx1">
                  <a:lumMod val="50000"/>
                  <a:lumOff val="50000"/>
                </a:schemeClr>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5" name="Title 1">
            <a:extLst>
              <a:ext uri="{FF2B5EF4-FFF2-40B4-BE49-F238E27FC236}">
                <a16:creationId xmlns:a16="http://schemas.microsoft.com/office/drawing/2014/main" id="{2947E7C8-EB90-3643-AAF4-AB6F7E6EC6D4}"/>
              </a:ext>
            </a:extLst>
          </p:cNvPr>
          <p:cNvSpPr>
            <a:spLocks noGrp="1"/>
          </p:cNvSpPr>
          <p:nvPr>
            <p:ph type="title"/>
          </p:nvPr>
        </p:nvSpPr>
        <p:spPr>
          <a:xfrm>
            <a:off x="1066800" y="533401"/>
            <a:ext cx="10058400" cy="1360778"/>
          </a:xfrm>
        </p:spPr>
        <p:txBody>
          <a:bodyPr/>
          <a:lstStyle>
            <a:lvl1pPr>
              <a:lnSpc>
                <a:spcPct val="90000"/>
              </a:lnSpc>
              <a:defRPr sz="4000" b="1" i="0" spc="-80" baseline="0">
                <a:latin typeface="+mn-lt"/>
              </a:defRPr>
            </a:lvl1pPr>
          </a:lstStyle>
          <a:p>
            <a:r>
              <a:rPr lang="en-US"/>
              <a:t>Click to edit Master title style</a:t>
            </a:r>
            <a:endParaRPr lang="en-US" dirty="0"/>
          </a:p>
        </p:txBody>
      </p:sp>
      <p:sp>
        <p:nvSpPr>
          <p:cNvPr id="26" name="Text Placeholder 4">
            <a:extLst>
              <a:ext uri="{FF2B5EF4-FFF2-40B4-BE49-F238E27FC236}">
                <a16:creationId xmlns:a16="http://schemas.microsoft.com/office/drawing/2014/main" id="{7A09E038-122F-478C-8BB6-1AD6E844401D}"/>
              </a:ext>
            </a:extLst>
          </p:cNvPr>
          <p:cNvSpPr>
            <a:spLocks noGrp="1"/>
          </p:cNvSpPr>
          <p:nvPr>
            <p:ph type="body" sz="quarter" idx="13"/>
          </p:nvPr>
        </p:nvSpPr>
        <p:spPr>
          <a:xfrm>
            <a:off x="1060450" y="2009285"/>
            <a:ext cx="10064750" cy="331787"/>
          </a:xfrm>
        </p:spPr>
        <p:txBody>
          <a:bodyPr/>
          <a:lstStyle>
            <a:lvl1pPr marL="0" indent="0">
              <a:buNone/>
              <a:defRPr/>
            </a:lvl1pPr>
          </a:lstStyle>
          <a:p>
            <a:pPr lvl="0"/>
            <a:r>
              <a:rPr lang="en-US"/>
              <a:t>Click to edit Master text styles</a:t>
            </a:r>
          </a:p>
        </p:txBody>
      </p:sp>
      <p:sp>
        <p:nvSpPr>
          <p:cNvPr id="17" name="Content Placeholder 5">
            <a:extLst>
              <a:ext uri="{FF2B5EF4-FFF2-40B4-BE49-F238E27FC236}">
                <a16:creationId xmlns:a16="http://schemas.microsoft.com/office/drawing/2014/main" id="{9D934CAC-207B-41A9-B2A0-FEF0EB616635}"/>
              </a:ext>
            </a:extLst>
          </p:cNvPr>
          <p:cNvSpPr>
            <a:spLocks noGrp="1"/>
          </p:cNvSpPr>
          <p:nvPr>
            <p:ph sz="quarter" idx="14"/>
          </p:nvPr>
        </p:nvSpPr>
        <p:spPr>
          <a:xfrm>
            <a:off x="1060450" y="3794078"/>
            <a:ext cx="3095224" cy="1997122"/>
          </a:xfrm>
        </p:spPr>
        <p:txBody>
          <a:bodyPr/>
          <a:lstStyle>
            <a:lvl1pPr marL="182880" indent="-182880">
              <a:lnSpc>
                <a:spcPts val="2200"/>
              </a:lnSpc>
              <a:spcAft>
                <a:spcPts val="0"/>
              </a:spcAft>
              <a:buClr>
                <a:srgbClr val="4F697B"/>
              </a:buClr>
              <a:buFont typeface="Arial" panose="020B0604020202020204" pitchFamily="34" charset="0"/>
              <a:buChar char="•"/>
              <a:defRPr sz="1800"/>
            </a:lvl1pPr>
            <a:lvl2pPr marL="466344" indent="-182880">
              <a:lnSpc>
                <a:spcPts val="2200"/>
              </a:lnSpc>
              <a:buClr>
                <a:schemeClr val="tx1">
                  <a:lumMod val="50000"/>
                  <a:lumOff val="50000"/>
                </a:schemeClr>
              </a:buClr>
              <a:defRPr sz="1600"/>
            </a:lvl2pPr>
            <a:lvl3pPr marL="758952">
              <a:lnSpc>
                <a:spcPts val="2200"/>
              </a:lnSpc>
              <a:buClr>
                <a:schemeClr val="tx1">
                  <a:lumMod val="50000"/>
                  <a:lumOff val="50000"/>
                </a:schemeClr>
              </a:buClr>
              <a:defRPr sz="1600"/>
            </a:lvl3pPr>
            <a:lvl4pPr marL="1042416">
              <a:lnSpc>
                <a:spcPts val="2200"/>
              </a:lnSpc>
              <a:buClr>
                <a:schemeClr val="tx1">
                  <a:lumMod val="50000"/>
                  <a:lumOff val="50000"/>
                </a:schemeClr>
              </a:buClr>
              <a:defRPr sz="1600"/>
            </a:lvl4pPr>
            <a:lvl5pPr marL="1325880">
              <a:lnSpc>
                <a:spcPts val="2200"/>
              </a:lnSpc>
              <a:buClr>
                <a:schemeClr val="tx1">
                  <a:lumMod val="50000"/>
                  <a:lumOff val="50000"/>
                </a:schemeClr>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5">
            <a:extLst>
              <a:ext uri="{FF2B5EF4-FFF2-40B4-BE49-F238E27FC236}">
                <a16:creationId xmlns:a16="http://schemas.microsoft.com/office/drawing/2014/main" id="{44A0EB4C-F7DD-4700-890E-6DD8616E8B4D}"/>
              </a:ext>
            </a:extLst>
          </p:cNvPr>
          <p:cNvSpPr>
            <a:spLocks noGrp="1"/>
          </p:cNvSpPr>
          <p:nvPr>
            <p:ph sz="quarter" idx="15"/>
          </p:nvPr>
        </p:nvSpPr>
        <p:spPr>
          <a:xfrm>
            <a:off x="8029976" y="3794078"/>
            <a:ext cx="3095224" cy="1997122"/>
          </a:xfrm>
        </p:spPr>
        <p:txBody>
          <a:bodyPr/>
          <a:lstStyle>
            <a:lvl1pPr marL="182880" indent="-182880">
              <a:lnSpc>
                <a:spcPts val="2200"/>
              </a:lnSpc>
              <a:spcAft>
                <a:spcPts val="0"/>
              </a:spcAft>
              <a:buClr>
                <a:srgbClr val="4F697B"/>
              </a:buClr>
              <a:buFont typeface="Arial" panose="020B0604020202020204" pitchFamily="34" charset="0"/>
              <a:buChar char="•"/>
              <a:defRPr sz="1800"/>
            </a:lvl1pPr>
            <a:lvl2pPr marL="466344" indent="-182880">
              <a:lnSpc>
                <a:spcPts val="2200"/>
              </a:lnSpc>
              <a:buClr>
                <a:schemeClr val="tx1">
                  <a:lumMod val="50000"/>
                  <a:lumOff val="50000"/>
                </a:schemeClr>
              </a:buClr>
              <a:defRPr sz="1600"/>
            </a:lvl2pPr>
            <a:lvl3pPr marL="758952">
              <a:lnSpc>
                <a:spcPts val="2200"/>
              </a:lnSpc>
              <a:buClr>
                <a:schemeClr val="tx1">
                  <a:lumMod val="50000"/>
                  <a:lumOff val="50000"/>
                </a:schemeClr>
              </a:buClr>
              <a:defRPr sz="1600"/>
            </a:lvl3pPr>
            <a:lvl4pPr marL="1042416">
              <a:lnSpc>
                <a:spcPts val="2200"/>
              </a:lnSpc>
              <a:buClr>
                <a:schemeClr val="tx1">
                  <a:lumMod val="50000"/>
                  <a:lumOff val="50000"/>
                </a:schemeClr>
              </a:buClr>
              <a:defRPr sz="1600"/>
            </a:lvl4pPr>
            <a:lvl5pPr marL="1325880">
              <a:lnSpc>
                <a:spcPts val="2200"/>
              </a:lnSpc>
              <a:buClr>
                <a:schemeClr val="tx1">
                  <a:lumMod val="50000"/>
                  <a:lumOff val="50000"/>
                </a:schemeClr>
              </a:buCl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Slide Number Placeholder 9">
            <a:extLst>
              <a:ext uri="{FF2B5EF4-FFF2-40B4-BE49-F238E27FC236}">
                <a16:creationId xmlns:a16="http://schemas.microsoft.com/office/drawing/2014/main" id="{591378AD-6D8D-4DD0-8132-6A98072C9DA4}"/>
              </a:ext>
            </a:extLst>
          </p:cNvPr>
          <p:cNvSpPr>
            <a:spLocks noGrp="1"/>
          </p:cNvSpPr>
          <p:nvPr>
            <p:ph type="sldNum" sz="quarter" idx="16"/>
          </p:nvPr>
        </p:nvSpPr>
        <p:spPr/>
        <p:txBody>
          <a:bodyPr/>
          <a:lstStyle>
            <a:lvl1pPr>
              <a:defRPr>
                <a:latin typeface="+mn-lt"/>
              </a:defRPr>
            </a:lvl1pPr>
          </a:lstStyle>
          <a:p>
            <a:pPr>
              <a:defRPr/>
            </a:pPr>
            <a:fld id="{A4D58151-A413-49FB-A0CB-56DE56D15F6D}" type="slidenum">
              <a:rPr lang="en-US"/>
              <a:pPr>
                <a:defRPr/>
              </a:pPr>
              <a:t>‹#›</a:t>
            </a:fld>
            <a:endParaRPr lang="en-US"/>
          </a:p>
        </p:txBody>
      </p:sp>
      <p:sp>
        <p:nvSpPr>
          <p:cNvPr id="11" name="Footer Placeholder 2">
            <a:extLst>
              <a:ext uri="{FF2B5EF4-FFF2-40B4-BE49-F238E27FC236}">
                <a16:creationId xmlns:a16="http://schemas.microsoft.com/office/drawing/2014/main" id="{380404C7-4D78-4418-95E2-0DB9D0627187}"/>
              </a:ext>
            </a:extLst>
          </p:cNvPr>
          <p:cNvSpPr>
            <a:spLocks noGrp="1"/>
          </p:cNvSpPr>
          <p:nvPr>
            <p:ph type="ftr" sz="quarter" idx="17"/>
          </p:nvPr>
        </p:nvSpPr>
        <p:spPr/>
        <p:txBody>
          <a:bodyPr/>
          <a:lstStyle>
            <a:lvl1pPr>
              <a:defRPr/>
            </a:lvl1pPr>
          </a:lstStyle>
          <a:p>
            <a:pPr>
              <a:defRPr/>
            </a:pPr>
            <a:endParaRPr lang="en-GB"/>
          </a:p>
        </p:txBody>
      </p:sp>
    </p:spTree>
    <p:extLst>
      <p:ext uri="{BB962C8B-B14F-4D97-AF65-F5344CB8AC3E}">
        <p14:creationId xmlns:p14="http://schemas.microsoft.com/office/powerpoint/2010/main" val="1231908987"/>
      </p:ext>
    </p:extLst>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ison with Image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0E38502F-DAC2-407F-97B6-F242AAF14E56}"/>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11" name="TextBox 42">
            <a:extLst>
              <a:ext uri="{FF2B5EF4-FFF2-40B4-BE49-F238E27FC236}">
                <a16:creationId xmlns:a16="http://schemas.microsoft.com/office/drawing/2014/main" id="{9F999412-97CA-4ED7-A5F2-E0C7B320905E}"/>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cxnSp>
        <p:nvCxnSpPr>
          <p:cNvPr id="12" name="Straight Connector 11">
            <a:extLst>
              <a:ext uri="{FF2B5EF4-FFF2-40B4-BE49-F238E27FC236}">
                <a16:creationId xmlns:a16="http://schemas.microsoft.com/office/drawing/2014/main" id="{DA3CBE6F-B7A5-4160-B6FE-E500F172EB33}"/>
              </a:ext>
            </a:extLst>
          </p:cNvPr>
          <p:cNvCxnSpPr>
            <a:cxnSpLocks/>
          </p:cNvCxnSpPr>
          <p:nvPr/>
        </p:nvCxnSpPr>
        <p:spPr>
          <a:xfrm>
            <a:off x="4184650" y="1731963"/>
            <a:ext cx="0" cy="4059237"/>
          </a:xfrm>
          <a:prstGeom prst="line">
            <a:avLst/>
          </a:prstGeom>
          <a:ln w="12700">
            <a:solidFill>
              <a:schemeClr val="bg2"/>
            </a:solidFill>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8F46FC6-608F-42AE-AA55-2F5B6DA19FE9}"/>
              </a:ext>
            </a:extLst>
          </p:cNvPr>
          <p:cNvCxnSpPr>
            <a:cxnSpLocks/>
          </p:cNvCxnSpPr>
          <p:nvPr/>
        </p:nvCxnSpPr>
        <p:spPr>
          <a:xfrm>
            <a:off x="7672388" y="1731963"/>
            <a:ext cx="0" cy="4059237"/>
          </a:xfrm>
          <a:prstGeom prst="line">
            <a:avLst/>
          </a:prstGeom>
          <a:ln w="12700">
            <a:solidFill>
              <a:schemeClr val="bg2"/>
            </a:solidFill>
            <a:tailEnd type="none"/>
          </a:ln>
        </p:spPr>
        <p:style>
          <a:lnRef idx="1">
            <a:schemeClr val="accent1"/>
          </a:lnRef>
          <a:fillRef idx="0">
            <a:schemeClr val="accent1"/>
          </a:fillRef>
          <a:effectRef idx="0">
            <a:schemeClr val="accent1"/>
          </a:effectRef>
          <a:fontRef idx="minor">
            <a:schemeClr val="tx1"/>
          </a:fontRef>
        </p:style>
      </p:cxnSp>
      <p:pic>
        <p:nvPicPr>
          <p:cNvPr id="14" name="Picture 57" descr="A close up of a sign&#10;&#10;Description automatically generated">
            <a:extLst>
              <a:ext uri="{FF2B5EF4-FFF2-40B4-BE49-F238E27FC236}">
                <a16:creationId xmlns:a16="http://schemas.microsoft.com/office/drawing/2014/main" id="{DE8D2E63-8B2E-4BDB-8B37-745EA77EAA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 name="Title 1">
            <a:extLst>
              <a:ext uri="{FF2B5EF4-FFF2-40B4-BE49-F238E27FC236}">
                <a16:creationId xmlns:a16="http://schemas.microsoft.com/office/drawing/2014/main" id="{23A4DD96-16DB-BC45-9D9F-5D306393C0BC}"/>
              </a:ext>
            </a:extLst>
          </p:cNvPr>
          <p:cNvSpPr>
            <a:spLocks noGrp="1"/>
          </p:cNvSpPr>
          <p:nvPr>
            <p:ph type="title"/>
          </p:nvPr>
        </p:nvSpPr>
        <p:spPr>
          <a:xfrm>
            <a:off x="1066800" y="533401"/>
            <a:ext cx="10058400" cy="533400"/>
          </a:xfrm>
        </p:spPr>
        <p:txBody>
          <a:bodyPr/>
          <a:lstStyle>
            <a:lvl1pPr>
              <a:lnSpc>
                <a:spcPct val="90000"/>
              </a:lnSpc>
              <a:defRPr sz="2400" b="1" i="0" spc="-80" baseline="0">
                <a:solidFill>
                  <a:schemeClr val="accent2"/>
                </a:solidFill>
                <a:latin typeface="+mn-lt"/>
              </a:defRPr>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D335B8D8-942F-6647-B848-AB34EA30AEC6}"/>
              </a:ext>
            </a:extLst>
          </p:cNvPr>
          <p:cNvSpPr>
            <a:spLocks noGrp="1"/>
          </p:cNvSpPr>
          <p:nvPr>
            <p:ph type="pic" sz="quarter" idx="11"/>
          </p:nvPr>
        </p:nvSpPr>
        <p:spPr>
          <a:xfrm>
            <a:off x="1073677" y="2805527"/>
            <a:ext cx="2747963" cy="3005138"/>
          </a:xfrm>
        </p:spPr>
        <p:txBody>
          <a:bodyPr/>
          <a:lstStyle>
            <a:lvl1pPr marL="0" indent="0">
              <a:buNone/>
              <a:defRPr sz="1600">
                <a:solidFill>
                  <a:schemeClr val="tx1">
                    <a:lumMod val="65000"/>
                    <a:lumOff val="35000"/>
                  </a:schemeClr>
                </a:solidFill>
              </a:defRPr>
            </a:lvl1pPr>
          </a:lstStyle>
          <a:p>
            <a:pPr lvl="0"/>
            <a:r>
              <a:rPr lang="en-US" noProof="0"/>
              <a:t>Click icon to add picture</a:t>
            </a:r>
          </a:p>
        </p:txBody>
      </p:sp>
      <p:sp>
        <p:nvSpPr>
          <p:cNvPr id="70" name="Picture Placeholder 2">
            <a:extLst>
              <a:ext uri="{FF2B5EF4-FFF2-40B4-BE49-F238E27FC236}">
                <a16:creationId xmlns:a16="http://schemas.microsoft.com/office/drawing/2014/main" id="{6AB58D7A-F5DB-B04B-A659-767BA0E08A33}"/>
              </a:ext>
            </a:extLst>
          </p:cNvPr>
          <p:cNvSpPr>
            <a:spLocks noGrp="1"/>
          </p:cNvSpPr>
          <p:nvPr>
            <p:ph type="pic" sz="quarter" idx="13"/>
          </p:nvPr>
        </p:nvSpPr>
        <p:spPr>
          <a:xfrm>
            <a:off x="4561457" y="2805527"/>
            <a:ext cx="2747963" cy="3005138"/>
          </a:xfrm>
        </p:spPr>
        <p:txBody>
          <a:bodyPr/>
          <a:lstStyle>
            <a:lvl1pPr marL="0" indent="0">
              <a:buNone/>
              <a:defRPr sz="1600">
                <a:solidFill>
                  <a:schemeClr val="tx1">
                    <a:lumMod val="65000"/>
                    <a:lumOff val="35000"/>
                  </a:schemeClr>
                </a:solidFill>
              </a:defRPr>
            </a:lvl1pPr>
          </a:lstStyle>
          <a:p>
            <a:pPr lvl="0"/>
            <a:r>
              <a:rPr lang="en-US" noProof="0"/>
              <a:t>Click icon to add picture</a:t>
            </a:r>
          </a:p>
        </p:txBody>
      </p:sp>
      <p:sp>
        <p:nvSpPr>
          <p:cNvPr id="72" name="Picture Placeholder 2">
            <a:extLst>
              <a:ext uri="{FF2B5EF4-FFF2-40B4-BE49-F238E27FC236}">
                <a16:creationId xmlns:a16="http://schemas.microsoft.com/office/drawing/2014/main" id="{5005F791-07B1-E440-837C-8FB879C4E8CF}"/>
              </a:ext>
            </a:extLst>
          </p:cNvPr>
          <p:cNvSpPr>
            <a:spLocks noGrp="1"/>
          </p:cNvSpPr>
          <p:nvPr>
            <p:ph type="pic" sz="quarter" idx="15"/>
          </p:nvPr>
        </p:nvSpPr>
        <p:spPr>
          <a:xfrm>
            <a:off x="8048745" y="2805527"/>
            <a:ext cx="2747963" cy="3005138"/>
          </a:xfrm>
        </p:spPr>
        <p:txBody>
          <a:bodyPr/>
          <a:lstStyle>
            <a:lvl1pPr marL="0" indent="0">
              <a:buNone/>
              <a:defRPr sz="1600">
                <a:solidFill>
                  <a:schemeClr val="tx1">
                    <a:lumMod val="65000"/>
                    <a:lumOff val="35000"/>
                  </a:schemeClr>
                </a:solidFill>
              </a:defRPr>
            </a:lvl1pPr>
          </a:lstStyle>
          <a:p>
            <a:pPr lvl="0"/>
            <a:r>
              <a:rPr lang="en-US" noProof="0"/>
              <a:t>Click icon to add picture</a:t>
            </a:r>
            <a:endParaRPr lang="en-US" noProof="0" dirty="0"/>
          </a:p>
        </p:txBody>
      </p:sp>
      <p:sp>
        <p:nvSpPr>
          <p:cNvPr id="39" name="Text Placeholder 4">
            <a:extLst>
              <a:ext uri="{FF2B5EF4-FFF2-40B4-BE49-F238E27FC236}">
                <a16:creationId xmlns:a16="http://schemas.microsoft.com/office/drawing/2014/main" id="{6DE9925C-3DB1-42A6-B2D6-3A9C785F2F41}"/>
              </a:ext>
            </a:extLst>
          </p:cNvPr>
          <p:cNvSpPr>
            <a:spLocks noGrp="1"/>
          </p:cNvSpPr>
          <p:nvPr>
            <p:ph type="body" sz="quarter" idx="17"/>
          </p:nvPr>
        </p:nvSpPr>
        <p:spPr>
          <a:xfrm>
            <a:off x="1066800" y="1196986"/>
            <a:ext cx="10064750" cy="331787"/>
          </a:xfrm>
        </p:spPr>
        <p:txBody>
          <a:bodyPr/>
          <a:lstStyle>
            <a:lvl1pPr marL="0" indent="0">
              <a:buNone/>
              <a:defRPr sz="1800"/>
            </a:lvl1pPr>
          </a:lstStyle>
          <a:p>
            <a:pPr lvl="0"/>
            <a:r>
              <a:rPr lang="en-US"/>
              <a:t>Click to edit Master text styles</a:t>
            </a:r>
          </a:p>
        </p:txBody>
      </p:sp>
      <p:sp>
        <p:nvSpPr>
          <p:cNvPr id="6" name="Text Placeholder 5">
            <a:extLst>
              <a:ext uri="{FF2B5EF4-FFF2-40B4-BE49-F238E27FC236}">
                <a16:creationId xmlns:a16="http://schemas.microsoft.com/office/drawing/2014/main" id="{DE7E920B-525D-4B71-BE5E-CE88716A10F2}"/>
              </a:ext>
            </a:extLst>
          </p:cNvPr>
          <p:cNvSpPr>
            <a:spLocks noGrp="1"/>
          </p:cNvSpPr>
          <p:nvPr>
            <p:ph type="body" sz="quarter" idx="18"/>
          </p:nvPr>
        </p:nvSpPr>
        <p:spPr>
          <a:xfrm>
            <a:off x="1073150" y="1713666"/>
            <a:ext cx="2755900" cy="898071"/>
          </a:xfrm>
        </p:spPr>
        <p:txBody>
          <a:bodyPr/>
          <a:lstStyle>
            <a:lvl1pPr marL="182880">
              <a:spcAft>
                <a:spcPts val="0"/>
              </a:spcAft>
              <a:defRPr lang="en-US" sz="1800" dirty="0" smtClean="0">
                <a:solidFill>
                  <a:srgbClr val="4F697B"/>
                </a:solidFill>
              </a:defRPr>
            </a:lvl1pPr>
          </a:lstStyle>
          <a:p>
            <a:pPr lvl="0"/>
            <a:r>
              <a:rPr lang="en-US"/>
              <a:t>Click to edit Master text styles</a:t>
            </a:r>
          </a:p>
        </p:txBody>
      </p:sp>
      <p:sp>
        <p:nvSpPr>
          <p:cNvPr id="38" name="Text Placeholder 5">
            <a:extLst>
              <a:ext uri="{FF2B5EF4-FFF2-40B4-BE49-F238E27FC236}">
                <a16:creationId xmlns:a16="http://schemas.microsoft.com/office/drawing/2014/main" id="{658CE1F0-92CA-4CA3-A0B5-58BC43716EEA}"/>
              </a:ext>
            </a:extLst>
          </p:cNvPr>
          <p:cNvSpPr>
            <a:spLocks noGrp="1"/>
          </p:cNvSpPr>
          <p:nvPr>
            <p:ph type="body" sz="quarter" idx="19"/>
          </p:nvPr>
        </p:nvSpPr>
        <p:spPr>
          <a:xfrm>
            <a:off x="4547706" y="1713666"/>
            <a:ext cx="2755900" cy="898071"/>
          </a:xfrm>
        </p:spPr>
        <p:txBody>
          <a:bodyPr/>
          <a:lstStyle>
            <a:lvl1pPr marL="182880">
              <a:spcAft>
                <a:spcPts val="0"/>
              </a:spcAft>
              <a:defRPr lang="en-US" sz="1800" dirty="0" smtClean="0">
                <a:solidFill>
                  <a:srgbClr val="4F697B"/>
                </a:solidFill>
              </a:defRPr>
            </a:lvl1pPr>
          </a:lstStyle>
          <a:p>
            <a:pPr lvl="0"/>
            <a:r>
              <a:rPr lang="en-US"/>
              <a:t>Click to edit Master text styles</a:t>
            </a:r>
          </a:p>
        </p:txBody>
      </p:sp>
      <p:sp>
        <p:nvSpPr>
          <p:cNvPr id="42" name="Text Placeholder 5">
            <a:extLst>
              <a:ext uri="{FF2B5EF4-FFF2-40B4-BE49-F238E27FC236}">
                <a16:creationId xmlns:a16="http://schemas.microsoft.com/office/drawing/2014/main" id="{545BDBB9-D2E5-499E-9982-C62BE4ADCEF6}"/>
              </a:ext>
            </a:extLst>
          </p:cNvPr>
          <p:cNvSpPr>
            <a:spLocks noGrp="1"/>
          </p:cNvSpPr>
          <p:nvPr>
            <p:ph type="body" sz="quarter" idx="20"/>
          </p:nvPr>
        </p:nvSpPr>
        <p:spPr>
          <a:xfrm>
            <a:off x="8048745" y="1713666"/>
            <a:ext cx="2755900" cy="898071"/>
          </a:xfrm>
        </p:spPr>
        <p:txBody>
          <a:bodyPr/>
          <a:lstStyle>
            <a:lvl1pPr marL="182880">
              <a:spcAft>
                <a:spcPts val="0"/>
              </a:spcAft>
              <a:defRPr lang="en-US" sz="1800" dirty="0" smtClean="0">
                <a:solidFill>
                  <a:srgbClr val="4F697B"/>
                </a:solidFill>
              </a:defRPr>
            </a:lvl1pPr>
          </a:lstStyle>
          <a:p>
            <a:pPr lvl="0"/>
            <a:r>
              <a:rPr lang="en-US"/>
              <a:t>Click to edit Master text styles</a:t>
            </a:r>
          </a:p>
        </p:txBody>
      </p:sp>
      <p:sp>
        <p:nvSpPr>
          <p:cNvPr id="15" name="Slide Number Placeholder 9">
            <a:extLst>
              <a:ext uri="{FF2B5EF4-FFF2-40B4-BE49-F238E27FC236}">
                <a16:creationId xmlns:a16="http://schemas.microsoft.com/office/drawing/2014/main" id="{F6FE295D-FBAD-4DFD-ACD4-61EE88FB9D25}"/>
              </a:ext>
            </a:extLst>
          </p:cNvPr>
          <p:cNvSpPr>
            <a:spLocks noGrp="1"/>
          </p:cNvSpPr>
          <p:nvPr>
            <p:ph type="sldNum" sz="quarter" idx="21"/>
          </p:nvPr>
        </p:nvSpPr>
        <p:spPr/>
        <p:txBody>
          <a:bodyPr/>
          <a:lstStyle>
            <a:lvl1pPr>
              <a:defRPr>
                <a:latin typeface="+mn-lt"/>
              </a:defRPr>
            </a:lvl1pPr>
          </a:lstStyle>
          <a:p>
            <a:pPr>
              <a:defRPr/>
            </a:pPr>
            <a:fld id="{FDFF66A0-24E6-47B2-98BE-F16723CF06A5}" type="slidenum">
              <a:rPr lang="en-US"/>
              <a:pPr>
                <a:defRPr/>
              </a:pPr>
              <a:t>‹#›</a:t>
            </a:fld>
            <a:endParaRPr lang="en-US"/>
          </a:p>
        </p:txBody>
      </p:sp>
      <p:sp>
        <p:nvSpPr>
          <p:cNvPr id="16" name="Footer Placeholder 4">
            <a:extLst>
              <a:ext uri="{FF2B5EF4-FFF2-40B4-BE49-F238E27FC236}">
                <a16:creationId xmlns:a16="http://schemas.microsoft.com/office/drawing/2014/main" id="{F139BD1E-1147-48F1-8D16-6CA9D8B545B2}"/>
              </a:ext>
            </a:extLst>
          </p:cNvPr>
          <p:cNvSpPr>
            <a:spLocks noGrp="1"/>
          </p:cNvSpPr>
          <p:nvPr>
            <p:ph type="ftr" sz="quarter" idx="22"/>
          </p:nvPr>
        </p:nvSpPr>
        <p:spPr/>
        <p:txBody>
          <a:bodyPr/>
          <a:lstStyle>
            <a:lvl1pPr>
              <a:defRPr/>
            </a:lvl1pPr>
          </a:lstStyle>
          <a:p>
            <a:pPr>
              <a:defRPr/>
            </a:pPr>
            <a:endParaRPr lang="en-GB"/>
          </a:p>
        </p:txBody>
      </p:sp>
    </p:spTree>
    <p:extLst>
      <p:ext uri="{BB962C8B-B14F-4D97-AF65-F5344CB8AC3E}">
        <p14:creationId xmlns:p14="http://schemas.microsoft.com/office/powerpoint/2010/main" val="651472717"/>
      </p:ext>
    </p:extLst>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B1C2760-4395-4D1F-82E3-CA5C1A21EA8E}"/>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5" name="TextBox 42">
            <a:extLst>
              <a:ext uri="{FF2B5EF4-FFF2-40B4-BE49-F238E27FC236}">
                <a16:creationId xmlns:a16="http://schemas.microsoft.com/office/drawing/2014/main" id="{84D6481B-CC9E-4249-8F2F-7288D04B55C3}"/>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6" name="Picture 55" descr="A close up of a sign&#10;&#10;Description automatically generated">
            <a:extLst>
              <a:ext uri="{FF2B5EF4-FFF2-40B4-BE49-F238E27FC236}">
                <a16:creationId xmlns:a16="http://schemas.microsoft.com/office/drawing/2014/main" id="{A7CA8897-39C7-4927-A6A6-A1C3D836D8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itle 1">
            <a:extLst>
              <a:ext uri="{FF2B5EF4-FFF2-40B4-BE49-F238E27FC236}">
                <a16:creationId xmlns:a16="http://schemas.microsoft.com/office/drawing/2014/main" id="{71EDD0B5-734D-CD40-AB0F-0792DEC279DB}"/>
              </a:ext>
            </a:extLst>
          </p:cNvPr>
          <p:cNvSpPr>
            <a:spLocks noGrp="1"/>
          </p:cNvSpPr>
          <p:nvPr>
            <p:ph type="title"/>
          </p:nvPr>
        </p:nvSpPr>
        <p:spPr>
          <a:xfrm>
            <a:off x="1066800" y="533401"/>
            <a:ext cx="10058400" cy="533400"/>
          </a:xfrm>
        </p:spPr>
        <p:txBody>
          <a:bodyPr/>
          <a:lstStyle>
            <a:lvl1pPr>
              <a:lnSpc>
                <a:spcPct val="90000"/>
              </a:lnSpc>
              <a:defRPr sz="2400" b="1" i="0" spc="-80" baseline="0">
                <a:solidFill>
                  <a:schemeClr val="accent2"/>
                </a:solidFill>
                <a:latin typeface="+mn-lt"/>
              </a:defRPr>
            </a:lvl1pPr>
          </a:lstStyle>
          <a:p>
            <a:r>
              <a:rPr lang="en-US"/>
              <a:t>Click to edit Master title style</a:t>
            </a:r>
            <a:endParaRPr lang="en-US" dirty="0"/>
          </a:p>
        </p:txBody>
      </p:sp>
      <p:sp>
        <p:nvSpPr>
          <p:cNvPr id="42" name="Text Placeholder 4">
            <a:extLst>
              <a:ext uri="{FF2B5EF4-FFF2-40B4-BE49-F238E27FC236}">
                <a16:creationId xmlns:a16="http://schemas.microsoft.com/office/drawing/2014/main" id="{3E58B470-DD93-4C38-BE97-9F79AA319C00}"/>
              </a:ext>
            </a:extLst>
          </p:cNvPr>
          <p:cNvSpPr>
            <a:spLocks noGrp="1"/>
          </p:cNvSpPr>
          <p:nvPr>
            <p:ph type="body" sz="quarter" idx="17"/>
          </p:nvPr>
        </p:nvSpPr>
        <p:spPr>
          <a:xfrm>
            <a:off x="1066800" y="1189100"/>
            <a:ext cx="10064750" cy="331787"/>
          </a:xfrm>
        </p:spPr>
        <p:txBody>
          <a:bodyPr/>
          <a:lstStyle>
            <a:lvl1pPr marL="0" indent="0">
              <a:buNone/>
              <a:defRPr sz="1800"/>
            </a:lvl1pPr>
          </a:lstStyle>
          <a:p>
            <a:pPr lvl="0"/>
            <a:r>
              <a:rPr lang="en-US"/>
              <a:t>Click to edit Master text styles</a:t>
            </a:r>
          </a:p>
        </p:txBody>
      </p:sp>
      <p:sp>
        <p:nvSpPr>
          <p:cNvPr id="7" name="Slide Number Placeholder 2">
            <a:extLst>
              <a:ext uri="{FF2B5EF4-FFF2-40B4-BE49-F238E27FC236}">
                <a16:creationId xmlns:a16="http://schemas.microsoft.com/office/drawing/2014/main" id="{8E1209D5-F795-4601-A299-9D3A4B64BDBE}"/>
              </a:ext>
            </a:extLst>
          </p:cNvPr>
          <p:cNvSpPr>
            <a:spLocks noGrp="1"/>
          </p:cNvSpPr>
          <p:nvPr>
            <p:ph type="sldNum" sz="quarter" idx="18"/>
          </p:nvPr>
        </p:nvSpPr>
        <p:spPr/>
        <p:txBody>
          <a:bodyPr/>
          <a:lstStyle>
            <a:lvl1pPr>
              <a:defRPr>
                <a:latin typeface="+mn-lt"/>
              </a:defRPr>
            </a:lvl1pPr>
          </a:lstStyle>
          <a:p>
            <a:pPr>
              <a:defRPr/>
            </a:pPr>
            <a:fld id="{8D32F66C-BD76-4543-AE67-7EF3A8DE14CE}" type="slidenum">
              <a:rPr lang="en-US"/>
              <a:pPr>
                <a:defRPr/>
              </a:pPr>
              <a:t>‹#›</a:t>
            </a:fld>
            <a:endParaRPr lang="en-US"/>
          </a:p>
        </p:txBody>
      </p:sp>
      <p:sp>
        <p:nvSpPr>
          <p:cNvPr id="8" name="Footer Placeholder 5">
            <a:extLst>
              <a:ext uri="{FF2B5EF4-FFF2-40B4-BE49-F238E27FC236}">
                <a16:creationId xmlns:a16="http://schemas.microsoft.com/office/drawing/2014/main" id="{7369B3BE-AD81-46EE-833B-DE8666743170}"/>
              </a:ext>
            </a:extLst>
          </p:cNvPr>
          <p:cNvSpPr>
            <a:spLocks noGrp="1"/>
          </p:cNvSpPr>
          <p:nvPr>
            <p:ph type="ftr" sz="quarter" idx="19"/>
          </p:nvPr>
        </p:nvSpPr>
        <p:spPr/>
        <p:txBody>
          <a:bodyPr/>
          <a:lstStyle>
            <a:lvl1pPr>
              <a:defRPr/>
            </a:lvl1pPr>
          </a:lstStyle>
          <a:p>
            <a:pPr>
              <a:defRPr/>
            </a:pPr>
            <a:endParaRPr lang="en-GB"/>
          </a:p>
        </p:txBody>
      </p:sp>
    </p:spTree>
    <p:extLst>
      <p:ext uri="{BB962C8B-B14F-4D97-AF65-F5344CB8AC3E}">
        <p14:creationId xmlns:p14="http://schemas.microsoft.com/office/powerpoint/2010/main" val="722485977"/>
      </p:ext>
    </p:extLst>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harts and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132BC20-52B8-49E2-8011-D65F2A0A688A}"/>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8" name="TextBox 42">
            <a:extLst>
              <a:ext uri="{FF2B5EF4-FFF2-40B4-BE49-F238E27FC236}">
                <a16:creationId xmlns:a16="http://schemas.microsoft.com/office/drawing/2014/main" id="{33B189BA-AFFC-45F7-99B2-04780D3DCFFA}"/>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10" name="Picture 55" descr="A close up of a sign&#10;&#10;Description automatically generated">
            <a:extLst>
              <a:ext uri="{FF2B5EF4-FFF2-40B4-BE49-F238E27FC236}">
                <a16:creationId xmlns:a16="http://schemas.microsoft.com/office/drawing/2014/main" id="{A7C8B8FF-E0E6-4A36-9AF7-7E8AECE061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itle 1">
            <a:extLst>
              <a:ext uri="{FF2B5EF4-FFF2-40B4-BE49-F238E27FC236}">
                <a16:creationId xmlns:a16="http://schemas.microsoft.com/office/drawing/2014/main" id="{71EDD0B5-734D-CD40-AB0F-0792DEC279DB}"/>
              </a:ext>
            </a:extLst>
          </p:cNvPr>
          <p:cNvSpPr>
            <a:spLocks noGrp="1"/>
          </p:cNvSpPr>
          <p:nvPr>
            <p:ph type="title"/>
          </p:nvPr>
        </p:nvSpPr>
        <p:spPr>
          <a:xfrm>
            <a:off x="1066800" y="533401"/>
            <a:ext cx="10058400" cy="533400"/>
          </a:xfrm>
        </p:spPr>
        <p:txBody>
          <a:bodyPr/>
          <a:lstStyle>
            <a:lvl1pPr>
              <a:lnSpc>
                <a:spcPct val="90000"/>
              </a:lnSpc>
              <a:defRPr sz="2400" b="1" i="0" spc="-80" baseline="0">
                <a:solidFill>
                  <a:schemeClr val="accent2"/>
                </a:solidFill>
                <a:latin typeface="+mn-lt"/>
              </a:defRPr>
            </a:lvl1pPr>
          </a:lstStyle>
          <a:p>
            <a:r>
              <a:rPr lang="en-US"/>
              <a:t>Click to edit Master title style</a:t>
            </a:r>
            <a:endParaRPr lang="en-US" dirty="0"/>
          </a:p>
        </p:txBody>
      </p:sp>
      <p:sp>
        <p:nvSpPr>
          <p:cNvPr id="6" name="Chart Placeholder 5">
            <a:extLst>
              <a:ext uri="{FF2B5EF4-FFF2-40B4-BE49-F238E27FC236}">
                <a16:creationId xmlns:a16="http://schemas.microsoft.com/office/drawing/2014/main" id="{F1F063D8-0DC4-3341-ABD8-BEB79EB7453F}"/>
              </a:ext>
            </a:extLst>
          </p:cNvPr>
          <p:cNvSpPr>
            <a:spLocks noGrp="1"/>
          </p:cNvSpPr>
          <p:nvPr>
            <p:ph type="chart" sz="quarter" idx="11"/>
          </p:nvPr>
        </p:nvSpPr>
        <p:spPr>
          <a:xfrm>
            <a:off x="1066800" y="1712135"/>
            <a:ext cx="6594475" cy="4205980"/>
          </a:xfrm>
        </p:spPr>
        <p:txBody>
          <a:bodyPr/>
          <a:lstStyle>
            <a:lvl1pPr marL="0" indent="0">
              <a:buNone/>
              <a:defRPr sz="1600">
                <a:solidFill>
                  <a:schemeClr val="tx1">
                    <a:lumMod val="65000"/>
                    <a:lumOff val="35000"/>
                  </a:schemeClr>
                </a:solidFill>
              </a:defRPr>
            </a:lvl1pPr>
          </a:lstStyle>
          <a:p>
            <a:pPr lvl="0"/>
            <a:r>
              <a:rPr lang="en-US" noProof="0"/>
              <a:t>Click icon to add chart</a:t>
            </a:r>
            <a:endParaRPr lang="en-US" noProof="0" dirty="0"/>
          </a:p>
        </p:txBody>
      </p:sp>
      <p:sp>
        <p:nvSpPr>
          <p:cNvPr id="9" name="Text Placeholder 8">
            <a:extLst>
              <a:ext uri="{FF2B5EF4-FFF2-40B4-BE49-F238E27FC236}">
                <a16:creationId xmlns:a16="http://schemas.microsoft.com/office/drawing/2014/main" id="{67D30363-5290-49EF-B3BE-80341EBB852B}"/>
              </a:ext>
            </a:extLst>
          </p:cNvPr>
          <p:cNvSpPr>
            <a:spLocks noGrp="1"/>
          </p:cNvSpPr>
          <p:nvPr>
            <p:ph type="body" sz="quarter" idx="14"/>
          </p:nvPr>
        </p:nvSpPr>
        <p:spPr>
          <a:xfrm>
            <a:off x="8048745" y="1893779"/>
            <a:ext cx="3076575" cy="315279"/>
          </a:xfrm>
        </p:spPr>
        <p:txBody>
          <a:bodyPr anchor="b" anchorCtr="0">
            <a:spAutoFit/>
          </a:bodyPr>
          <a:lstStyle>
            <a:lvl1pPr marL="0" indent="0">
              <a:buNone/>
              <a:defRPr sz="1800" b="1"/>
            </a:lvl1pPr>
          </a:lstStyle>
          <a:p>
            <a:pPr lvl="0"/>
            <a:r>
              <a:rPr lang="en-US"/>
              <a:t>Click to edit Master text styles</a:t>
            </a:r>
          </a:p>
        </p:txBody>
      </p:sp>
      <p:sp>
        <p:nvSpPr>
          <p:cNvPr id="11" name="Text Placeholder 10">
            <a:extLst>
              <a:ext uri="{FF2B5EF4-FFF2-40B4-BE49-F238E27FC236}">
                <a16:creationId xmlns:a16="http://schemas.microsoft.com/office/drawing/2014/main" id="{BED25383-BBE3-42E4-B1FA-FF811A75C98C}"/>
              </a:ext>
            </a:extLst>
          </p:cNvPr>
          <p:cNvSpPr>
            <a:spLocks noGrp="1"/>
          </p:cNvSpPr>
          <p:nvPr>
            <p:ph type="body" sz="quarter" idx="15"/>
          </p:nvPr>
        </p:nvSpPr>
        <p:spPr>
          <a:xfrm>
            <a:off x="8048745" y="2332175"/>
            <a:ext cx="3076575" cy="3090666"/>
          </a:xfrm>
        </p:spPr>
        <p:txBody>
          <a:bodyPr>
            <a:normAutofit/>
          </a:bodyPr>
          <a:lstStyle>
            <a:lvl1pPr marL="182880" indent="-182880">
              <a:buFont typeface="Arial" panose="020B0604020202020204" pitchFamily="34" charset="0"/>
              <a:buChar char="•"/>
              <a:defRPr sz="1800"/>
            </a:lvl1pPr>
          </a:lstStyle>
          <a:p>
            <a:pPr lvl="0"/>
            <a:r>
              <a:rPr lang="en-US"/>
              <a:t>Click to edit Master text styles</a:t>
            </a:r>
          </a:p>
        </p:txBody>
      </p:sp>
      <p:sp>
        <p:nvSpPr>
          <p:cNvPr id="40" name="Text Placeholder 4">
            <a:extLst>
              <a:ext uri="{FF2B5EF4-FFF2-40B4-BE49-F238E27FC236}">
                <a16:creationId xmlns:a16="http://schemas.microsoft.com/office/drawing/2014/main" id="{410C9FBE-374C-4EE5-B552-193108145339}"/>
              </a:ext>
            </a:extLst>
          </p:cNvPr>
          <p:cNvSpPr>
            <a:spLocks noGrp="1"/>
          </p:cNvSpPr>
          <p:nvPr>
            <p:ph type="body" sz="quarter" idx="17"/>
          </p:nvPr>
        </p:nvSpPr>
        <p:spPr>
          <a:xfrm>
            <a:off x="1066800" y="1194349"/>
            <a:ext cx="10064750" cy="331787"/>
          </a:xfrm>
        </p:spPr>
        <p:txBody>
          <a:bodyPr/>
          <a:lstStyle>
            <a:lvl1pPr marL="0" indent="0">
              <a:buNone/>
              <a:defRPr sz="1800"/>
            </a:lvl1pPr>
          </a:lstStyle>
          <a:p>
            <a:pPr lvl="0"/>
            <a:r>
              <a:rPr lang="en-US"/>
              <a:t>Click to edit Master text styles</a:t>
            </a:r>
          </a:p>
        </p:txBody>
      </p:sp>
      <p:sp>
        <p:nvSpPr>
          <p:cNvPr id="12" name="Slide Number Placeholder 2">
            <a:extLst>
              <a:ext uri="{FF2B5EF4-FFF2-40B4-BE49-F238E27FC236}">
                <a16:creationId xmlns:a16="http://schemas.microsoft.com/office/drawing/2014/main" id="{BD472FCA-B81D-4484-9156-552DAAF0B25C}"/>
              </a:ext>
            </a:extLst>
          </p:cNvPr>
          <p:cNvSpPr>
            <a:spLocks noGrp="1"/>
          </p:cNvSpPr>
          <p:nvPr>
            <p:ph type="sldNum" sz="quarter" idx="18"/>
          </p:nvPr>
        </p:nvSpPr>
        <p:spPr/>
        <p:txBody>
          <a:bodyPr/>
          <a:lstStyle>
            <a:lvl1pPr>
              <a:defRPr>
                <a:latin typeface="+mn-lt"/>
              </a:defRPr>
            </a:lvl1pPr>
          </a:lstStyle>
          <a:p>
            <a:pPr>
              <a:defRPr/>
            </a:pPr>
            <a:fld id="{0A1076B6-1816-46EE-BA21-C3C9A3ABD4F5}" type="slidenum">
              <a:rPr lang="en-US"/>
              <a:pPr>
                <a:defRPr/>
              </a:pPr>
              <a:t>‹#›</a:t>
            </a:fld>
            <a:endParaRPr lang="en-US"/>
          </a:p>
        </p:txBody>
      </p:sp>
      <p:sp>
        <p:nvSpPr>
          <p:cNvPr id="13" name="Footer Placeholder 14">
            <a:extLst>
              <a:ext uri="{FF2B5EF4-FFF2-40B4-BE49-F238E27FC236}">
                <a16:creationId xmlns:a16="http://schemas.microsoft.com/office/drawing/2014/main" id="{1F449882-D570-4D3F-B116-210CA6F692B5}"/>
              </a:ext>
            </a:extLst>
          </p:cNvPr>
          <p:cNvSpPr>
            <a:spLocks noGrp="1"/>
          </p:cNvSpPr>
          <p:nvPr>
            <p:ph type="ftr" sz="quarter" idx="19"/>
          </p:nvPr>
        </p:nvSpPr>
        <p:spPr>
          <a:xfrm>
            <a:off x="8048625" y="5561013"/>
            <a:ext cx="3076575" cy="365125"/>
          </a:xfrm>
        </p:spPr>
        <p:txBody>
          <a:bodyPr/>
          <a:lstStyle>
            <a:lvl1pPr>
              <a:defRPr/>
            </a:lvl1pPr>
          </a:lstStyle>
          <a:p>
            <a:pPr>
              <a:defRPr/>
            </a:pPr>
            <a:endParaRPr lang="en-GB"/>
          </a:p>
        </p:txBody>
      </p:sp>
    </p:spTree>
    <p:extLst>
      <p:ext uri="{BB962C8B-B14F-4D97-AF65-F5344CB8AC3E}">
        <p14:creationId xmlns:p14="http://schemas.microsoft.com/office/powerpoint/2010/main" val="4075087354"/>
      </p:ext>
    </p:extLst>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3888389-C424-427A-961B-48A62381E1C7}"/>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3" name="TextBox 42">
            <a:extLst>
              <a:ext uri="{FF2B5EF4-FFF2-40B4-BE49-F238E27FC236}">
                <a16:creationId xmlns:a16="http://schemas.microsoft.com/office/drawing/2014/main" id="{0DDD70D3-EE0B-4128-9590-F75F6FB8B622}"/>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4" name="Picture 55" descr="A close up of a sign&#10;&#10;Description automatically generated">
            <a:extLst>
              <a:ext uri="{FF2B5EF4-FFF2-40B4-BE49-F238E27FC236}">
                <a16:creationId xmlns:a16="http://schemas.microsoft.com/office/drawing/2014/main" id="{DA4419CE-0C7D-4619-B223-6C0805B212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5">
            <a:extLst>
              <a:ext uri="{FF2B5EF4-FFF2-40B4-BE49-F238E27FC236}">
                <a16:creationId xmlns:a16="http://schemas.microsoft.com/office/drawing/2014/main" id="{706B24FA-BB56-4869-9F35-347BBEFB9902}"/>
              </a:ext>
            </a:extLst>
          </p:cNvPr>
          <p:cNvSpPr>
            <a:spLocks noGrp="1"/>
          </p:cNvSpPr>
          <p:nvPr>
            <p:ph type="sldNum" sz="quarter" idx="10"/>
          </p:nvPr>
        </p:nvSpPr>
        <p:spPr/>
        <p:txBody>
          <a:bodyPr/>
          <a:lstStyle>
            <a:lvl1pPr>
              <a:defRPr>
                <a:latin typeface="+mn-lt"/>
              </a:defRPr>
            </a:lvl1pPr>
          </a:lstStyle>
          <a:p>
            <a:pPr>
              <a:defRPr/>
            </a:pPr>
            <a:fld id="{7C4D6500-F956-4CEA-A6E5-EC999C403EFD}" type="slidenum">
              <a:rPr lang="en-US"/>
              <a:pPr>
                <a:defRPr/>
              </a:pPr>
              <a:t>‹#›</a:t>
            </a:fld>
            <a:endParaRPr lang="en-US"/>
          </a:p>
        </p:txBody>
      </p:sp>
    </p:spTree>
    <p:extLst>
      <p:ext uri="{BB962C8B-B14F-4D97-AF65-F5344CB8AC3E}">
        <p14:creationId xmlns:p14="http://schemas.microsoft.com/office/powerpoint/2010/main" val="3001966717"/>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Alternative 1">
    <p:bg>
      <p:bgPr>
        <a:solidFill>
          <a:srgbClr val="0B3956"/>
        </a:solidFill>
        <a:effectLst/>
      </p:bgPr>
    </p:bg>
    <p:spTree>
      <p:nvGrpSpPr>
        <p:cNvPr id="1" name=""/>
        <p:cNvGrpSpPr/>
        <p:nvPr/>
      </p:nvGrpSpPr>
      <p:grpSpPr>
        <a:xfrm>
          <a:off x="0" y="0"/>
          <a:ext cx="0" cy="0"/>
          <a:chOff x="0" y="0"/>
          <a:chExt cx="0" cy="0"/>
        </a:xfrm>
      </p:grpSpPr>
      <p:pic>
        <p:nvPicPr>
          <p:cNvPr id="6" name="Picture 41">
            <a:extLst>
              <a:ext uri="{FF2B5EF4-FFF2-40B4-BE49-F238E27FC236}">
                <a16:creationId xmlns:a16="http://schemas.microsoft.com/office/drawing/2014/main" id="{026F95EE-D80E-4539-BF23-9F708C987A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950" y="1293813"/>
            <a:ext cx="3724275"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42">
            <a:extLst>
              <a:ext uri="{FF2B5EF4-FFF2-40B4-BE49-F238E27FC236}">
                <a16:creationId xmlns:a16="http://schemas.microsoft.com/office/drawing/2014/main" id="{72E500A6-FBB0-493B-98EF-B38D693644B3}"/>
              </a:ext>
            </a:extLst>
          </p:cNvPr>
          <p:cNvSpPr txBox="1">
            <a:spLocks noChangeArrowheads="1"/>
          </p:cNvSpPr>
          <p:nvPr/>
        </p:nvSpPr>
        <p:spPr bwMode="auto">
          <a:xfrm>
            <a:off x="5927725" y="6224588"/>
            <a:ext cx="2873375"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10" name="Picture 55" descr="A close up of a sign&#10;&#10;Description automatically generated">
            <a:extLst>
              <a:ext uri="{FF2B5EF4-FFF2-40B4-BE49-F238E27FC236}">
                <a16:creationId xmlns:a16="http://schemas.microsoft.com/office/drawing/2014/main" id="{6E32070A-66A1-42A6-8CF5-3455AD50DF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8200" y="666750"/>
            <a:ext cx="2787650"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Placeholder 19">
            <a:extLst>
              <a:ext uri="{FF2B5EF4-FFF2-40B4-BE49-F238E27FC236}">
                <a16:creationId xmlns:a16="http://schemas.microsoft.com/office/drawing/2014/main" id="{BB04EEBD-E39B-3D4E-A3D1-0EB7B190E7B4}"/>
              </a:ext>
            </a:extLst>
          </p:cNvPr>
          <p:cNvSpPr>
            <a:spLocks noGrp="1"/>
          </p:cNvSpPr>
          <p:nvPr>
            <p:ph type="body" sz="quarter" idx="13"/>
          </p:nvPr>
        </p:nvSpPr>
        <p:spPr>
          <a:xfrm>
            <a:off x="5928120" y="5085222"/>
            <a:ext cx="2919412" cy="207226"/>
          </a:xfrm>
        </p:spPr>
        <p:txBody>
          <a:bodyPr/>
          <a:lstStyle>
            <a:lvl1pPr marL="0" indent="0">
              <a:buNone/>
              <a:defRPr sz="1200" b="1" i="0">
                <a:solidFill>
                  <a:schemeClr val="bg2"/>
                </a:solidFill>
                <a:latin typeface="+mn-lt"/>
                <a:ea typeface="Open Sans Semibold" panose="020B0606030504020204" pitchFamily="34" charset="0"/>
                <a:cs typeface="Open Sans Semibold" panose="020B0606030504020204" pitchFamily="34" charset="0"/>
              </a:defRPr>
            </a:lvl1pPr>
          </a:lstStyle>
          <a:p>
            <a:pPr lvl="0"/>
            <a:r>
              <a:rPr lang="en-US"/>
              <a:t>Click to edit Master text styles</a:t>
            </a:r>
          </a:p>
        </p:txBody>
      </p:sp>
      <p:sp>
        <p:nvSpPr>
          <p:cNvPr id="67" name="Text Placeholder 19">
            <a:extLst>
              <a:ext uri="{FF2B5EF4-FFF2-40B4-BE49-F238E27FC236}">
                <a16:creationId xmlns:a16="http://schemas.microsoft.com/office/drawing/2014/main" id="{F4BC6943-727E-184D-8152-1092A9A90E99}"/>
              </a:ext>
            </a:extLst>
          </p:cNvPr>
          <p:cNvSpPr>
            <a:spLocks noGrp="1"/>
          </p:cNvSpPr>
          <p:nvPr>
            <p:ph type="body" sz="quarter" idx="14"/>
          </p:nvPr>
        </p:nvSpPr>
        <p:spPr>
          <a:xfrm>
            <a:off x="5928120" y="5326543"/>
            <a:ext cx="2919412" cy="316946"/>
          </a:xfrm>
        </p:spPr>
        <p:txBody>
          <a:bodyPr>
            <a:spAutoFit/>
          </a:bodyPr>
          <a:lstStyle>
            <a:lvl1pPr marL="0" indent="0">
              <a:buNone/>
              <a:defRPr sz="1800" b="0" i="0">
                <a:solidFill>
                  <a:schemeClr val="accent2"/>
                </a:solidFill>
                <a:latin typeface="+mj-lt"/>
                <a:ea typeface="Open Sans Semibold" panose="020B0606030504020204" pitchFamily="34" charset="0"/>
                <a:cs typeface="Open Sans Semibold" panose="020B0606030504020204" pitchFamily="34" charset="0"/>
              </a:defRPr>
            </a:lvl1pPr>
          </a:lstStyle>
          <a:p>
            <a:pPr lvl="0"/>
            <a:r>
              <a:rPr lang="en-US"/>
              <a:t>Click to edit Master text styles</a:t>
            </a:r>
          </a:p>
        </p:txBody>
      </p:sp>
      <p:sp>
        <p:nvSpPr>
          <p:cNvPr id="8" name="Title 2">
            <a:extLst>
              <a:ext uri="{FF2B5EF4-FFF2-40B4-BE49-F238E27FC236}">
                <a16:creationId xmlns:a16="http://schemas.microsoft.com/office/drawing/2014/main" id="{13D35C2E-7A10-4F80-8C5F-67DC8A974539}"/>
              </a:ext>
            </a:extLst>
          </p:cNvPr>
          <p:cNvSpPr>
            <a:spLocks noGrp="1"/>
          </p:cNvSpPr>
          <p:nvPr>
            <p:ph type="title"/>
          </p:nvPr>
        </p:nvSpPr>
        <p:spPr>
          <a:xfrm>
            <a:off x="5928120" y="1353296"/>
            <a:ext cx="5140929" cy="2863715"/>
          </a:xfrm>
        </p:spPr>
        <p:txBody>
          <a:bodyPr anchor="t"/>
          <a:lstStyle>
            <a:lvl1pPr>
              <a:defRPr sz="6000" b="0">
                <a:solidFill>
                  <a:schemeClr val="bg1"/>
                </a:solidFill>
                <a:latin typeface="+mj-lt"/>
              </a:defRPr>
            </a:lvl1pPr>
          </a:lstStyle>
          <a:p>
            <a:r>
              <a:rPr lang="en-US"/>
              <a:t>Click to edit Master title style</a:t>
            </a:r>
            <a:endParaRPr lang="en-US" dirty="0"/>
          </a:p>
        </p:txBody>
      </p:sp>
      <p:sp>
        <p:nvSpPr>
          <p:cNvPr id="9" name="Text Placeholder 19">
            <a:extLst>
              <a:ext uri="{FF2B5EF4-FFF2-40B4-BE49-F238E27FC236}">
                <a16:creationId xmlns:a16="http://schemas.microsoft.com/office/drawing/2014/main" id="{E622828C-603A-4AD1-8F43-716DBF6AEA7F}"/>
              </a:ext>
            </a:extLst>
          </p:cNvPr>
          <p:cNvSpPr>
            <a:spLocks noGrp="1"/>
          </p:cNvSpPr>
          <p:nvPr>
            <p:ph type="body" sz="quarter" idx="15"/>
          </p:nvPr>
        </p:nvSpPr>
        <p:spPr>
          <a:xfrm>
            <a:off x="5928120" y="4310536"/>
            <a:ext cx="5139650" cy="422616"/>
          </a:xfrm>
        </p:spPr>
        <p:txBody>
          <a:bodyPr wrap="square">
            <a:spAutoFit/>
          </a:bodyPr>
          <a:lstStyle>
            <a:lvl1pPr marL="0" indent="0">
              <a:buNone/>
              <a:defRPr sz="2400" b="0" i="0">
                <a:solidFill>
                  <a:schemeClr val="accent2"/>
                </a:solidFill>
                <a:latin typeface="+mj-lt"/>
                <a:ea typeface="Open Sans Semibold" panose="020B0606030504020204" pitchFamily="34" charset="0"/>
                <a:cs typeface="Open Sans Semibold" panose="020B0606030504020204" pitchFamily="34" charset="0"/>
              </a:defRPr>
            </a:lvl1pPr>
          </a:lstStyle>
          <a:p>
            <a:pPr lvl="0"/>
            <a:r>
              <a:rPr lang="en-US"/>
              <a:t>Click to edit Master text styles</a:t>
            </a:r>
          </a:p>
        </p:txBody>
      </p:sp>
    </p:spTree>
    <p:extLst>
      <p:ext uri="{BB962C8B-B14F-4D97-AF65-F5344CB8AC3E}">
        <p14:creationId xmlns:p14="http://schemas.microsoft.com/office/powerpoint/2010/main" val="3800119131"/>
      </p:ext>
    </p:extLst>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with Image OPT 1">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B6F3A7C1-1541-4327-9AC0-D5F83433095E}"/>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6" name="TextBox 42">
            <a:extLst>
              <a:ext uri="{FF2B5EF4-FFF2-40B4-BE49-F238E27FC236}">
                <a16:creationId xmlns:a16="http://schemas.microsoft.com/office/drawing/2014/main" id="{06FF87E4-FCC0-4FBD-893D-B3513EB43403}"/>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7" name="Picture 55" descr="A close up of a sign&#10;&#10;Description automatically generated">
            <a:extLst>
              <a:ext uri="{FF2B5EF4-FFF2-40B4-BE49-F238E27FC236}">
                <a16:creationId xmlns:a16="http://schemas.microsoft.com/office/drawing/2014/main" id="{449BDAF9-BF64-4B72-A11C-3C8643539C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A428D5C7-074A-8F49-9A3E-6D87C25BD8B8}"/>
              </a:ext>
            </a:extLst>
          </p:cNvPr>
          <p:cNvSpPr>
            <a:spLocks noGrp="1"/>
          </p:cNvSpPr>
          <p:nvPr>
            <p:ph type="title"/>
          </p:nvPr>
        </p:nvSpPr>
        <p:spPr>
          <a:xfrm>
            <a:off x="6172200" y="1066800"/>
            <a:ext cx="4953000" cy="1194125"/>
          </a:xfrm>
        </p:spPr>
        <p:txBody>
          <a:bodyPr/>
          <a:lstStyle>
            <a:lvl1pPr>
              <a:lnSpc>
                <a:spcPct val="90000"/>
              </a:lnSpc>
              <a:defRPr sz="4000" b="1" spc="-80" baseline="0">
                <a:latin typeface="+mn-lt"/>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CBD5BB7F-FEBD-644E-9343-EC21CFE4764B}"/>
              </a:ext>
            </a:extLst>
          </p:cNvPr>
          <p:cNvSpPr>
            <a:spLocks noGrp="1"/>
          </p:cNvSpPr>
          <p:nvPr>
            <p:ph idx="1"/>
          </p:nvPr>
        </p:nvSpPr>
        <p:spPr>
          <a:xfrm>
            <a:off x="6172200" y="2581156"/>
            <a:ext cx="4953000" cy="3210044"/>
          </a:xfrm>
        </p:spPr>
        <p:txBody>
          <a:bodyPr/>
          <a:lstStyle>
            <a:lvl1pPr marL="274320" indent="-274320">
              <a:lnSpc>
                <a:spcPts val="2400"/>
              </a:lnSpc>
              <a:spcAft>
                <a:spcPts val="0"/>
              </a:spcAft>
              <a:buClr>
                <a:srgbClr val="4F697B"/>
              </a:buClr>
              <a:buFont typeface="+mj-lt"/>
              <a:buAutoNum type="arabicPeriod"/>
              <a:defRPr sz="2000"/>
            </a:lvl1pPr>
            <a:lvl2pPr marL="626364" indent="-342900">
              <a:lnSpc>
                <a:spcPts val="2400"/>
              </a:lnSpc>
              <a:buFont typeface="Arial" panose="020B0604020202020204" pitchFamily="34" charset="0"/>
              <a:buChar char="•"/>
              <a:defRPr sz="1800"/>
            </a:lvl2pPr>
            <a:lvl3pPr marL="918972" indent="-342900">
              <a:lnSpc>
                <a:spcPts val="2400"/>
              </a:lnSpc>
              <a:buFont typeface="+mj-lt"/>
              <a:buAutoNum type="arabicPeriod"/>
              <a:defRPr sz="1600"/>
            </a:lvl3pPr>
            <a:lvl4pPr marL="1202436" indent="-342900">
              <a:lnSpc>
                <a:spcPts val="2400"/>
              </a:lnSpc>
              <a:buFont typeface="+mj-lt"/>
              <a:buAutoNum type="arabicPeriod"/>
              <a:defRPr sz="1600"/>
            </a:lvl4pPr>
            <a:lvl5pPr marL="1485900" indent="-342900">
              <a:lnSpc>
                <a:spcPts val="2400"/>
              </a:lnSpc>
              <a:buFont typeface="+mj-lt"/>
              <a:buAutoNum type="arabicPeriod"/>
              <a:defRPr sz="1600"/>
            </a:lvl5pPr>
            <a:lvl6pPr>
              <a:lnSpc>
                <a:spcPct val="95000"/>
              </a:lnSpc>
              <a:defRPr sz="1600"/>
            </a:lvl6pPr>
            <a:lvl7pPr>
              <a:defRPr sz="2000"/>
            </a:lvl7pPr>
            <a:lvl8pPr>
              <a:defRPr sz="2000"/>
            </a:lvl8pPr>
            <a:lvl9pPr>
              <a:defRPr sz="2000"/>
            </a:lvl9pPr>
          </a:lstStyle>
          <a:p>
            <a:pPr lvl="0"/>
            <a:r>
              <a:rPr lang="en-US"/>
              <a:t>Click to edit Master text styles</a:t>
            </a:r>
          </a:p>
          <a:p>
            <a:pPr lvl="1"/>
            <a:r>
              <a:rPr lang="en-US"/>
              <a:t>Second level</a:t>
            </a:r>
          </a:p>
        </p:txBody>
      </p:sp>
      <p:sp>
        <p:nvSpPr>
          <p:cNvPr id="10" name="Picture Placeholder 9">
            <a:extLst>
              <a:ext uri="{FF2B5EF4-FFF2-40B4-BE49-F238E27FC236}">
                <a16:creationId xmlns:a16="http://schemas.microsoft.com/office/drawing/2014/main" id="{6B2F3789-2472-48BC-AC90-31A6699F4BA5}"/>
              </a:ext>
            </a:extLst>
          </p:cNvPr>
          <p:cNvSpPr>
            <a:spLocks noGrp="1"/>
          </p:cNvSpPr>
          <p:nvPr>
            <p:ph type="pic" sz="quarter" idx="13"/>
          </p:nvPr>
        </p:nvSpPr>
        <p:spPr>
          <a:xfrm>
            <a:off x="0" y="0"/>
            <a:ext cx="5353050" cy="6303963"/>
          </a:xfrm>
        </p:spPr>
        <p:txBody>
          <a:bodyPr lIns="1296000" tIns="2340000"/>
          <a:lstStyle>
            <a:lvl1pPr marL="0" indent="0">
              <a:buNone/>
              <a:defRPr/>
            </a:lvl1pPr>
          </a:lstStyle>
          <a:p>
            <a:pPr lvl="0"/>
            <a:r>
              <a:rPr lang="en-US" noProof="0"/>
              <a:t>Click icon to add picture</a:t>
            </a:r>
            <a:endParaRPr lang="en-GB" noProof="0"/>
          </a:p>
        </p:txBody>
      </p:sp>
      <p:sp>
        <p:nvSpPr>
          <p:cNvPr id="8" name="Slide Number Placeholder 7">
            <a:extLst>
              <a:ext uri="{FF2B5EF4-FFF2-40B4-BE49-F238E27FC236}">
                <a16:creationId xmlns:a16="http://schemas.microsoft.com/office/drawing/2014/main" id="{208BA137-6AF3-4394-B033-50B9B1FB044C}"/>
              </a:ext>
            </a:extLst>
          </p:cNvPr>
          <p:cNvSpPr>
            <a:spLocks noGrp="1"/>
          </p:cNvSpPr>
          <p:nvPr>
            <p:ph type="sldNum" sz="quarter" idx="14"/>
          </p:nvPr>
        </p:nvSpPr>
        <p:spPr/>
        <p:txBody>
          <a:bodyPr/>
          <a:lstStyle>
            <a:lvl1pPr>
              <a:defRPr>
                <a:latin typeface="+mn-lt"/>
              </a:defRPr>
            </a:lvl1pPr>
          </a:lstStyle>
          <a:p>
            <a:pPr>
              <a:defRPr/>
            </a:pPr>
            <a:fld id="{3B00C51B-A020-4EAA-8130-F9F2B3559E20}" type="slidenum">
              <a:rPr lang="en-US"/>
              <a:pPr>
                <a:defRPr/>
              </a:pPr>
              <a:t>‹#›</a:t>
            </a:fld>
            <a:endParaRPr lang="en-US"/>
          </a:p>
        </p:txBody>
      </p:sp>
      <p:sp>
        <p:nvSpPr>
          <p:cNvPr id="9" name="Footer Placeholder 8">
            <a:extLst>
              <a:ext uri="{FF2B5EF4-FFF2-40B4-BE49-F238E27FC236}">
                <a16:creationId xmlns:a16="http://schemas.microsoft.com/office/drawing/2014/main" id="{4535F1D7-099A-457F-A75D-DA81BEA731F4}"/>
              </a:ext>
            </a:extLst>
          </p:cNvPr>
          <p:cNvSpPr>
            <a:spLocks noGrp="1"/>
          </p:cNvSpPr>
          <p:nvPr>
            <p:ph type="ftr" sz="quarter" idx="15"/>
          </p:nvPr>
        </p:nvSpPr>
        <p:spPr>
          <a:xfrm>
            <a:off x="6172200" y="5861050"/>
            <a:ext cx="4953000" cy="365125"/>
          </a:xfrm>
        </p:spPr>
        <p:txBody>
          <a:bodyPr/>
          <a:lstStyle>
            <a:lvl1pPr>
              <a:defRPr/>
            </a:lvl1pPr>
          </a:lstStyle>
          <a:p>
            <a:pPr>
              <a:defRPr/>
            </a:pPr>
            <a:endParaRPr lang="en-GB"/>
          </a:p>
        </p:txBody>
      </p:sp>
    </p:spTree>
    <p:extLst>
      <p:ext uri="{BB962C8B-B14F-4D97-AF65-F5344CB8AC3E}">
        <p14:creationId xmlns:p14="http://schemas.microsoft.com/office/powerpoint/2010/main" val="4043788165"/>
      </p:ext>
    </p:extLst>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mage with Callout">
    <p:bg>
      <p:bgPr>
        <a:solidFill>
          <a:schemeClr val="bg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532A440-C505-4028-B9E4-2CA484A77CD1}"/>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5" name="TextBox 42">
            <a:extLst>
              <a:ext uri="{FF2B5EF4-FFF2-40B4-BE49-F238E27FC236}">
                <a16:creationId xmlns:a16="http://schemas.microsoft.com/office/drawing/2014/main" id="{78140BFD-7743-4EA0-9E86-CF5281211C19}"/>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6" name="Picture 55" descr="A close up of a sign&#10;&#10;Description automatically generated">
            <a:extLst>
              <a:ext uri="{FF2B5EF4-FFF2-40B4-BE49-F238E27FC236}">
                <a16:creationId xmlns:a16="http://schemas.microsoft.com/office/drawing/2014/main" id="{93954673-F15C-47BB-A706-783D5EA7CF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a:extLst>
              <a:ext uri="{FF2B5EF4-FFF2-40B4-BE49-F238E27FC236}">
                <a16:creationId xmlns:a16="http://schemas.microsoft.com/office/drawing/2014/main" id="{28790E37-873B-174A-AA7A-EAF478C11A47}"/>
              </a:ext>
            </a:extLst>
          </p:cNvPr>
          <p:cNvSpPr>
            <a:spLocks noGrp="1"/>
          </p:cNvSpPr>
          <p:nvPr>
            <p:ph type="title"/>
          </p:nvPr>
        </p:nvSpPr>
        <p:spPr>
          <a:xfrm>
            <a:off x="1073151" y="1207168"/>
            <a:ext cx="10045699" cy="4443664"/>
          </a:xfrm>
        </p:spPr>
        <p:txBody>
          <a:bodyPr anchor="ctr"/>
          <a:lstStyle>
            <a:lvl1pPr algn="ctr">
              <a:lnSpc>
                <a:spcPct val="90000"/>
              </a:lnSpc>
              <a:defRPr sz="6000" spc="-80" baseline="0">
                <a:solidFill>
                  <a:schemeClr val="bg1"/>
                </a:solidFill>
                <a:latin typeface="+mn-lt"/>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5DBAC7E-3231-4A5B-B951-DFE7F92F06BA}"/>
              </a:ext>
            </a:extLst>
          </p:cNvPr>
          <p:cNvSpPr>
            <a:spLocks noGrp="1"/>
          </p:cNvSpPr>
          <p:nvPr>
            <p:ph type="body" sz="quarter" idx="11"/>
          </p:nvPr>
        </p:nvSpPr>
        <p:spPr>
          <a:xfrm>
            <a:off x="0" y="0"/>
            <a:ext cx="0" cy="0"/>
          </a:xfrm>
        </p:spPr>
        <p:txBody>
          <a:bodyPr wrap="none" lIns="2844000" tIns="612000"/>
          <a:lstStyle>
            <a:lvl1pPr>
              <a:defRPr sz="1400"/>
            </a:lvl1pPr>
          </a:lstStyle>
          <a:p>
            <a:pPr lvl="0"/>
            <a:r>
              <a:rPr lang="en-US"/>
              <a:t>Click to edit Master text styles</a:t>
            </a:r>
          </a:p>
        </p:txBody>
      </p:sp>
      <p:sp>
        <p:nvSpPr>
          <p:cNvPr id="7" name="Slide Number Placeholder 7">
            <a:extLst>
              <a:ext uri="{FF2B5EF4-FFF2-40B4-BE49-F238E27FC236}">
                <a16:creationId xmlns:a16="http://schemas.microsoft.com/office/drawing/2014/main" id="{8653B7D2-4467-41ED-B0AF-C79E17B33D1B}"/>
              </a:ext>
            </a:extLst>
          </p:cNvPr>
          <p:cNvSpPr>
            <a:spLocks noGrp="1"/>
          </p:cNvSpPr>
          <p:nvPr>
            <p:ph type="sldNum" sz="quarter" idx="12"/>
          </p:nvPr>
        </p:nvSpPr>
        <p:spPr/>
        <p:txBody>
          <a:bodyPr/>
          <a:lstStyle>
            <a:lvl1pPr>
              <a:defRPr>
                <a:latin typeface="+mn-lt"/>
              </a:defRPr>
            </a:lvl1pPr>
          </a:lstStyle>
          <a:p>
            <a:pPr>
              <a:defRPr/>
            </a:pPr>
            <a:fld id="{69D07186-50EE-471D-9C23-2AA8895A589F}" type="slidenum">
              <a:rPr lang="en-US"/>
              <a:pPr>
                <a:defRPr/>
              </a:pPr>
              <a:t>‹#›</a:t>
            </a:fld>
            <a:endParaRPr lang="en-US"/>
          </a:p>
        </p:txBody>
      </p:sp>
    </p:spTree>
    <p:extLst>
      <p:ext uri="{BB962C8B-B14F-4D97-AF65-F5344CB8AC3E}">
        <p14:creationId xmlns:p14="http://schemas.microsoft.com/office/powerpoint/2010/main" val="800991191"/>
      </p:ext>
    </p:extLst>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mage with Callout Alternativ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6C128DF-54C2-4374-AACB-4C7FC8E90B5E}"/>
              </a:ext>
            </a:extLst>
          </p:cNvPr>
          <p:cNvSpPr/>
          <p:nvPr/>
        </p:nvSpPr>
        <p:spPr>
          <a:xfrm>
            <a:off x="5353050" y="0"/>
            <a:ext cx="6838950" cy="6308725"/>
          </a:xfrm>
          <a:prstGeom prst="rect">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GB"/>
          </a:p>
        </p:txBody>
      </p:sp>
      <p:sp>
        <p:nvSpPr>
          <p:cNvPr id="5" name="Rectangle 4">
            <a:extLst>
              <a:ext uri="{FF2B5EF4-FFF2-40B4-BE49-F238E27FC236}">
                <a16:creationId xmlns:a16="http://schemas.microsoft.com/office/drawing/2014/main" id="{ED1C83D8-49CC-43F5-8C27-49EC111A4D5D}"/>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6" name="TextBox 55">
            <a:extLst>
              <a:ext uri="{FF2B5EF4-FFF2-40B4-BE49-F238E27FC236}">
                <a16:creationId xmlns:a16="http://schemas.microsoft.com/office/drawing/2014/main" id="{6F33BE11-75B6-41AD-B598-B6C3836DF25D}"/>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7" name="Picture 56" descr="A close up of a sign&#10;&#10;Description automatically generated">
            <a:extLst>
              <a:ext uri="{FF2B5EF4-FFF2-40B4-BE49-F238E27FC236}">
                <a16:creationId xmlns:a16="http://schemas.microsoft.com/office/drawing/2014/main" id="{ACE5674F-A386-4E0B-A9B1-5A9D957E77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A428D5C7-074A-8F49-9A3E-6D87C25BD8B8}"/>
              </a:ext>
            </a:extLst>
          </p:cNvPr>
          <p:cNvSpPr>
            <a:spLocks noGrp="1"/>
          </p:cNvSpPr>
          <p:nvPr>
            <p:ph type="title"/>
          </p:nvPr>
        </p:nvSpPr>
        <p:spPr>
          <a:xfrm>
            <a:off x="6172200" y="2538811"/>
            <a:ext cx="4953000" cy="1231106"/>
          </a:xfrm>
        </p:spPr>
        <p:txBody>
          <a:bodyPr anchor="ctr">
            <a:spAutoFit/>
          </a:bodyPr>
          <a:lstStyle>
            <a:lvl1pPr algn="l">
              <a:lnSpc>
                <a:spcPts val="4800"/>
              </a:lnSpc>
              <a:defRPr sz="4000" b="0" spc="-80" baseline="0">
                <a:solidFill>
                  <a:schemeClr val="tx2"/>
                </a:solidFill>
                <a:latin typeface="+mn-lt"/>
              </a:defRPr>
            </a:lvl1pPr>
          </a:lstStyle>
          <a:p>
            <a:r>
              <a:rPr lang="en-US"/>
              <a:t>Click to edit Master title style</a:t>
            </a:r>
            <a:endParaRPr lang="en-US" dirty="0"/>
          </a:p>
        </p:txBody>
      </p:sp>
      <p:sp>
        <p:nvSpPr>
          <p:cNvPr id="10" name="Picture Placeholder 9">
            <a:extLst>
              <a:ext uri="{FF2B5EF4-FFF2-40B4-BE49-F238E27FC236}">
                <a16:creationId xmlns:a16="http://schemas.microsoft.com/office/drawing/2014/main" id="{6B2F3789-2472-48BC-AC90-31A6699F4BA5}"/>
              </a:ext>
            </a:extLst>
          </p:cNvPr>
          <p:cNvSpPr>
            <a:spLocks noGrp="1"/>
          </p:cNvSpPr>
          <p:nvPr>
            <p:ph type="pic" sz="quarter" idx="13"/>
          </p:nvPr>
        </p:nvSpPr>
        <p:spPr>
          <a:xfrm>
            <a:off x="0" y="0"/>
            <a:ext cx="5353050" cy="6303963"/>
          </a:xfrm>
        </p:spPr>
        <p:txBody>
          <a:bodyPr lIns="1296000" tIns="2340000"/>
          <a:lstStyle>
            <a:lvl1pPr marL="0" indent="0">
              <a:buNone/>
              <a:defRPr/>
            </a:lvl1pPr>
          </a:lstStyle>
          <a:p>
            <a:pPr lvl="0"/>
            <a:r>
              <a:rPr lang="en-US" noProof="0"/>
              <a:t>Click icon to add picture</a:t>
            </a:r>
            <a:endParaRPr lang="en-GB" noProof="0"/>
          </a:p>
        </p:txBody>
      </p:sp>
      <p:sp>
        <p:nvSpPr>
          <p:cNvPr id="8" name="Slide Number Placeholder 7">
            <a:extLst>
              <a:ext uri="{FF2B5EF4-FFF2-40B4-BE49-F238E27FC236}">
                <a16:creationId xmlns:a16="http://schemas.microsoft.com/office/drawing/2014/main" id="{6E7D5427-6F4D-46BA-92B1-D8C344F12F1D}"/>
              </a:ext>
            </a:extLst>
          </p:cNvPr>
          <p:cNvSpPr>
            <a:spLocks noGrp="1"/>
          </p:cNvSpPr>
          <p:nvPr>
            <p:ph type="sldNum" sz="quarter" idx="14"/>
          </p:nvPr>
        </p:nvSpPr>
        <p:spPr/>
        <p:txBody>
          <a:bodyPr/>
          <a:lstStyle>
            <a:lvl1pPr>
              <a:defRPr>
                <a:latin typeface="+mn-lt"/>
              </a:defRPr>
            </a:lvl1pPr>
          </a:lstStyle>
          <a:p>
            <a:pPr>
              <a:defRPr/>
            </a:pPr>
            <a:fld id="{7D1AC983-1FBE-415D-9BCD-A8706433463A}" type="slidenum">
              <a:rPr lang="en-US"/>
              <a:pPr>
                <a:defRPr/>
              </a:pPr>
              <a:t>‹#›</a:t>
            </a:fld>
            <a:endParaRPr lang="en-US"/>
          </a:p>
        </p:txBody>
      </p:sp>
      <p:sp>
        <p:nvSpPr>
          <p:cNvPr id="9" name="Footer Placeholder 8">
            <a:extLst>
              <a:ext uri="{FF2B5EF4-FFF2-40B4-BE49-F238E27FC236}">
                <a16:creationId xmlns:a16="http://schemas.microsoft.com/office/drawing/2014/main" id="{69C8D1F4-F427-4885-83F1-9929139E1B44}"/>
              </a:ext>
            </a:extLst>
          </p:cNvPr>
          <p:cNvSpPr>
            <a:spLocks noGrp="1"/>
          </p:cNvSpPr>
          <p:nvPr>
            <p:ph type="ftr" sz="quarter" idx="15"/>
          </p:nvPr>
        </p:nvSpPr>
        <p:spPr>
          <a:xfrm>
            <a:off x="6172200" y="5861050"/>
            <a:ext cx="4953000" cy="365125"/>
          </a:xfrm>
        </p:spPr>
        <p:txBody>
          <a:bodyPr/>
          <a:lstStyle>
            <a:lvl1pPr>
              <a:defRPr/>
            </a:lvl1pPr>
          </a:lstStyle>
          <a:p>
            <a:pPr>
              <a:defRPr/>
            </a:pPr>
            <a:endParaRPr lang="en-GB"/>
          </a:p>
        </p:txBody>
      </p:sp>
    </p:spTree>
    <p:extLst>
      <p:ext uri="{BB962C8B-B14F-4D97-AF65-F5344CB8AC3E}">
        <p14:creationId xmlns:p14="http://schemas.microsoft.com/office/powerpoint/2010/main" val="282672136"/>
      </p:ext>
    </p:extLst>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rand Messaging 1">
    <p:bg>
      <p:bgPr>
        <a:solidFill>
          <a:srgbClr val="0B3956"/>
        </a:solidFill>
        <a:effectLst/>
      </p:bgPr>
    </p:bg>
    <p:spTree>
      <p:nvGrpSpPr>
        <p:cNvPr id="1" name=""/>
        <p:cNvGrpSpPr/>
        <p:nvPr/>
      </p:nvGrpSpPr>
      <p:grpSpPr>
        <a:xfrm>
          <a:off x="0" y="0"/>
          <a:ext cx="0" cy="0"/>
          <a:chOff x="0" y="0"/>
          <a:chExt cx="0" cy="0"/>
        </a:xfrm>
      </p:grpSpPr>
      <p:pic>
        <p:nvPicPr>
          <p:cNvPr id="2" name="Picture 41">
            <a:extLst>
              <a:ext uri="{FF2B5EF4-FFF2-40B4-BE49-F238E27FC236}">
                <a16:creationId xmlns:a16="http://schemas.microsoft.com/office/drawing/2014/main" id="{C2405D6C-114F-4BFA-95D8-608DE9D483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7425" y="768350"/>
            <a:ext cx="10217150" cy="532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42">
            <a:extLst>
              <a:ext uri="{FF2B5EF4-FFF2-40B4-BE49-F238E27FC236}">
                <a16:creationId xmlns:a16="http://schemas.microsoft.com/office/drawing/2014/main" id="{8BB0186C-66B8-4EA2-AA50-6E733DB50C19}"/>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4" name="Picture 55" descr="A close up of a sign&#10;&#10;Description automatically generated">
            <a:extLst>
              <a:ext uri="{FF2B5EF4-FFF2-40B4-BE49-F238E27FC236}">
                <a16:creationId xmlns:a16="http://schemas.microsoft.com/office/drawing/2014/main" id="{4DDB1771-253E-417A-8EE8-B520F03A85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7">
            <a:extLst>
              <a:ext uri="{FF2B5EF4-FFF2-40B4-BE49-F238E27FC236}">
                <a16:creationId xmlns:a16="http://schemas.microsoft.com/office/drawing/2014/main" id="{284F8991-EB40-4473-A506-9FD12CE1AD6D}"/>
              </a:ext>
            </a:extLst>
          </p:cNvPr>
          <p:cNvSpPr>
            <a:spLocks noGrp="1"/>
          </p:cNvSpPr>
          <p:nvPr>
            <p:ph type="sldNum" sz="quarter" idx="10"/>
          </p:nvPr>
        </p:nvSpPr>
        <p:spPr/>
        <p:txBody>
          <a:bodyPr/>
          <a:lstStyle>
            <a:lvl1pPr>
              <a:defRPr>
                <a:latin typeface="+mn-lt"/>
              </a:defRPr>
            </a:lvl1pPr>
          </a:lstStyle>
          <a:p>
            <a:pPr>
              <a:defRPr/>
            </a:pPr>
            <a:fld id="{4EDBCA1A-E235-4273-87C5-A26DD2D3E4A7}" type="slidenum">
              <a:rPr lang="en-US"/>
              <a:pPr>
                <a:defRPr/>
              </a:pPr>
              <a:t>‹#›</a:t>
            </a:fld>
            <a:endParaRPr lang="en-US"/>
          </a:p>
        </p:txBody>
      </p:sp>
    </p:spTree>
    <p:extLst>
      <p:ext uri="{BB962C8B-B14F-4D97-AF65-F5344CB8AC3E}">
        <p14:creationId xmlns:p14="http://schemas.microsoft.com/office/powerpoint/2010/main" val="2814693356"/>
      </p:ext>
    </p:extLst>
  </p:cSld>
  <p:clrMapOvr>
    <a:masterClrMapping/>
  </p:clrMapOvr>
  <p:transitio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rand Messaging 2">
    <p:bg>
      <p:bgPr>
        <a:solidFill>
          <a:srgbClr val="0B3956"/>
        </a:solidFill>
        <a:effectLst/>
      </p:bgPr>
    </p:bg>
    <p:spTree>
      <p:nvGrpSpPr>
        <p:cNvPr id="1" name=""/>
        <p:cNvGrpSpPr/>
        <p:nvPr/>
      </p:nvGrpSpPr>
      <p:grpSpPr>
        <a:xfrm>
          <a:off x="0" y="0"/>
          <a:ext cx="0" cy="0"/>
          <a:chOff x="0" y="0"/>
          <a:chExt cx="0" cy="0"/>
        </a:xfrm>
      </p:grpSpPr>
      <p:sp>
        <p:nvSpPr>
          <p:cNvPr id="2" name="TextBox 41">
            <a:extLst>
              <a:ext uri="{FF2B5EF4-FFF2-40B4-BE49-F238E27FC236}">
                <a16:creationId xmlns:a16="http://schemas.microsoft.com/office/drawing/2014/main" id="{23D4DC58-B8D9-4FF2-A755-08A9A270987D}"/>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3" name="Picture 42" descr="A close up of a sign&#10;&#10;Description automatically generated">
            <a:extLst>
              <a:ext uri="{FF2B5EF4-FFF2-40B4-BE49-F238E27FC236}">
                <a16:creationId xmlns:a16="http://schemas.microsoft.com/office/drawing/2014/main" id="{8EE3591C-F701-4E49-917A-D162211D06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5">
            <a:extLst>
              <a:ext uri="{FF2B5EF4-FFF2-40B4-BE49-F238E27FC236}">
                <a16:creationId xmlns:a16="http://schemas.microsoft.com/office/drawing/2014/main" id="{691CFD75-4006-42A5-BD78-3A4A52824B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5775" y="968375"/>
            <a:ext cx="8680450" cy="492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7">
            <a:extLst>
              <a:ext uri="{FF2B5EF4-FFF2-40B4-BE49-F238E27FC236}">
                <a16:creationId xmlns:a16="http://schemas.microsoft.com/office/drawing/2014/main" id="{FFD6B9DA-FFF4-4A26-BE84-DF771FEF8D1D}"/>
              </a:ext>
            </a:extLst>
          </p:cNvPr>
          <p:cNvSpPr>
            <a:spLocks noGrp="1"/>
          </p:cNvSpPr>
          <p:nvPr>
            <p:ph type="sldNum" sz="quarter" idx="10"/>
          </p:nvPr>
        </p:nvSpPr>
        <p:spPr/>
        <p:txBody>
          <a:bodyPr/>
          <a:lstStyle>
            <a:lvl1pPr>
              <a:defRPr>
                <a:latin typeface="+mn-lt"/>
              </a:defRPr>
            </a:lvl1pPr>
          </a:lstStyle>
          <a:p>
            <a:pPr>
              <a:defRPr/>
            </a:pPr>
            <a:fld id="{ABD70B9A-2631-47BA-92CD-CF2915E85592}" type="slidenum">
              <a:rPr lang="en-US"/>
              <a:pPr>
                <a:defRPr/>
              </a:pPr>
              <a:t>‹#›</a:t>
            </a:fld>
            <a:endParaRPr lang="en-US"/>
          </a:p>
        </p:txBody>
      </p:sp>
    </p:spTree>
    <p:extLst>
      <p:ext uri="{BB962C8B-B14F-4D97-AF65-F5344CB8AC3E}">
        <p14:creationId xmlns:p14="http://schemas.microsoft.com/office/powerpoint/2010/main" val="4051618505"/>
      </p:ext>
    </p:extLst>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rand Messaging 3">
    <p:bg>
      <p:bgPr>
        <a:solidFill>
          <a:schemeClr val="bg2"/>
        </a:solidFill>
        <a:effectLst/>
      </p:bgPr>
    </p:bg>
    <p:spTree>
      <p:nvGrpSpPr>
        <p:cNvPr id="1" name=""/>
        <p:cNvGrpSpPr/>
        <p:nvPr/>
      </p:nvGrpSpPr>
      <p:grpSpPr>
        <a:xfrm>
          <a:off x="0" y="0"/>
          <a:ext cx="0" cy="0"/>
          <a:chOff x="0" y="0"/>
          <a:chExt cx="0" cy="0"/>
        </a:xfrm>
      </p:grpSpPr>
      <p:pic>
        <p:nvPicPr>
          <p:cNvPr id="2" name="Picture 41">
            <a:extLst>
              <a:ext uri="{FF2B5EF4-FFF2-40B4-BE49-F238E27FC236}">
                <a16:creationId xmlns:a16="http://schemas.microsoft.com/office/drawing/2014/main" id="{577EFC71-E751-4193-B717-0750436BCE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913" y="1114425"/>
            <a:ext cx="9583737"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D8ED7C67-80C9-4835-A25E-47B9CC420C99}"/>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4" name="TextBox 55">
            <a:extLst>
              <a:ext uri="{FF2B5EF4-FFF2-40B4-BE49-F238E27FC236}">
                <a16:creationId xmlns:a16="http://schemas.microsoft.com/office/drawing/2014/main" id="{87999985-5796-4275-BF6A-064D052362F3}"/>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5" name="Picture 56" descr="A close up of a sign&#10;&#10;Description automatically generated">
            <a:extLst>
              <a:ext uri="{FF2B5EF4-FFF2-40B4-BE49-F238E27FC236}">
                <a16:creationId xmlns:a16="http://schemas.microsoft.com/office/drawing/2014/main" id="{0077DAF4-61B3-4945-B47A-8A181AFD00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7">
            <a:extLst>
              <a:ext uri="{FF2B5EF4-FFF2-40B4-BE49-F238E27FC236}">
                <a16:creationId xmlns:a16="http://schemas.microsoft.com/office/drawing/2014/main" id="{5ADC06DA-90AB-4246-9F9B-009A0FE10BAD}"/>
              </a:ext>
            </a:extLst>
          </p:cNvPr>
          <p:cNvSpPr>
            <a:spLocks noGrp="1"/>
          </p:cNvSpPr>
          <p:nvPr>
            <p:ph type="sldNum" sz="quarter" idx="10"/>
          </p:nvPr>
        </p:nvSpPr>
        <p:spPr/>
        <p:txBody>
          <a:bodyPr/>
          <a:lstStyle>
            <a:lvl1pPr>
              <a:defRPr>
                <a:latin typeface="+mn-lt"/>
              </a:defRPr>
            </a:lvl1pPr>
          </a:lstStyle>
          <a:p>
            <a:pPr>
              <a:defRPr/>
            </a:pPr>
            <a:fld id="{6E82140C-09EB-497F-B3BA-0B6F1627F9AD}" type="slidenum">
              <a:rPr lang="en-US"/>
              <a:pPr>
                <a:defRPr/>
              </a:pPr>
              <a:t>‹#›</a:t>
            </a:fld>
            <a:endParaRPr lang="en-US"/>
          </a:p>
        </p:txBody>
      </p:sp>
    </p:spTree>
    <p:extLst>
      <p:ext uri="{BB962C8B-B14F-4D97-AF65-F5344CB8AC3E}">
        <p14:creationId xmlns:p14="http://schemas.microsoft.com/office/powerpoint/2010/main" val="3973073941"/>
      </p:ext>
    </p:extLst>
  </p:cSld>
  <p:clrMapOvr>
    <a:masterClrMapping/>
  </p:clrMapOvr>
  <p:transitio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rand Messaging 4">
    <p:bg>
      <p:bgPr>
        <a:solidFill>
          <a:srgbClr val="0B3956"/>
        </a:solidFill>
        <a:effectLst/>
      </p:bgPr>
    </p:bg>
    <p:spTree>
      <p:nvGrpSpPr>
        <p:cNvPr id="1" name=""/>
        <p:cNvGrpSpPr/>
        <p:nvPr/>
      </p:nvGrpSpPr>
      <p:grpSpPr>
        <a:xfrm>
          <a:off x="0" y="0"/>
          <a:ext cx="0" cy="0"/>
          <a:chOff x="0" y="0"/>
          <a:chExt cx="0" cy="0"/>
        </a:xfrm>
      </p:grpSpPr>
      <p:sp>
        <p:nvSpPr>
          <p:cNvPr id="2" name="TextBox 41">
            <a:extLst>
              <a:ext uri="{FF2B5EF4-FFF2-40B4-BE49-F238E27FC236}">
                <a16:creationId xmlns:a16="http://schemas.microsoft.com/office/drawing/2014/main" id="{AB7CCACF-D9BB-4ED6-AA80-B5DD2EBB0F0D}"/>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3" name="Picture 42">
            <a:extLst>
              <a:ext uri="{FF2B5EF4-FFF2-40B4-BE49-F238E27FC236}">
                <a16:creationId xmlns:a16="http://schemas.microsoft.com/office/drawing/2014/main" id="{23E51B3E-3A77-42C8-B6B1-AE7A7B359D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6438" y="133350"/>
            <a:ext cx="6632575" cy="659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55" descr="A close up of a sign&#10;&#10;Description automatically generated">
            <a:extLst>
              <a:ext uri="{FF2B5EF4-FFF2-40B4-BE49-F238E27FC236}">
                <a16:creationId xmlns:a16="http://schemas.microsoft.com/office/drawing/2014/main" id="{0E047F2A-92B2-4ABD-83C6-4D9AAD3C9B0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7">
            <a:extLst>
              <a:ext uri="{FF2B5EF4-FFF2-40B4-BE49-F238E27FC236}">
                <a16:creationId xmlns:a16="http://schemas.microsoft.com/office/drawing/2014/main" id="{F3BED694-BE5F-4652-B4BA-0F8F7B0D022B}"/>
              </a:ext>
            </a:extLst>
          </p:cNvPr>
          <p:cNvSpPr>
            <a:spLocks noGrp="1"/>
          </p:cNvSpPr>
          <p:nvPr>
            <p:ph type="sldNum" sz="quarter" idx="10"/>
          </p:nvPr>
        </p:nvSpPr>
        <p:spPr/>
        <p:txBody>
          <a:bodyPr/>
          <a:lstStyle>
            <a:lvl1pPr>
              <a:defRPr>
                <a:latin typeface="+mn-lt"/>
              </a:defRPr>
            </a:lvl1pPr>
          </a:lstStyle>
          <a:p>
            <a:pPr>
              <a:defRPr/>
            </a:pPr>
            <a:fld id="{65E6ADC7-4A7D-4B93-AA50-F3C53EDDA304}" type="slidenum">
              <a:rPr lang="en-US"/>
              <a:pPr>
                <a:defRPr/>
              </a:pPr>
              <a:t>‹#›</a:t>
            </a:fld>
            <a:endParaRPr lang="en-US"/>
          </a:p>
        </p:txBody>
      </p:sp>
    </p:spTree>
    <p:extLst>
      <p:ext uri="{BB962C8B-B14F-4D97-AF65-F5344CB8AC3E}">
        <p14:creationId xmlns:p14="http://schemas.microsoft.com/office/powerpoint/2010/main" val="3775768784"/>
      </p:ext>
    </p:extLst>
  </p:cSld>
  <p:clrMapOvr>
    <a:masterClrMapping/>
  </p:clrMapOvr>
  <p:transitio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rand Messaging 5">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21236A-1214-49EE-8E82-344641B59FDB}"/>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3" name="TextBox 42">
            <a:extLst>
              <a:ext uri="{FF2B5EF4-FFF2-40B4-BE49-F238E27FC236}">
                <a16:creationId xmlns:a16="http://schemas.microsoft.com/office/drawing/2014/main" id="{865F8F14-4731-4813-8CB5-BC2B72CCF03B}"/>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4" name="Picture 55" descr="A close up of a sign&#10;&#10;Description automatically generated">
            <a:extLst>
              <a:ext uri="{FF2B5EF4-FFF2-40B4-BE49-F238E27FC236}">
                <a16:creationId xmlns:a16="http://schemas.microsoft.com/office/drawing/2014/main" id="{988D7833-3218-44B1-BBC5-AD5237F64C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6">
            <a:extLst>
              <a:ext uri="{FF2B5EF4-FFF2-40B4-BE49-F238E27FC236}">
                <a16:creationId xmlns:a16="http://schemas.microsoft.com/office/drawing/2014/main" id="{FDD7B44A-36F9-42C7-BE32-8B8B5D4CC7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25" y="1490663"/>
            <a:ext cx="12071350" cy="3876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7">
            <a:extLst>
              <a:ext uri="{FF2B5EF4-FFF2-40B4-BE49-F238E27FC236}">
                <a16:creationId xmlns:a16="http://schemas.microsoft.com/office/drawing/2014/main" id="{453FC55A-D234-46CE-B43D-83A113692D25}"/>
              </a:ext>
            </a:extLst>
          </p:cNvPr>
          <p:cNvSpPr>
            <a:spLocks noGrp="1"/>
          </p:cNvSpPr>
          <p:nvPr>
            <p:ph type="sldNum" sz="quarter" idx="10"/>
          </p:nvPr>
        </p:nvSpPr>
        <p:spPr/>
        <p:txBody>
          <a:bodyPr/>
          <a:lstStyle>
            <a:lvl1pPr>
              <a:defRPr>
                <a:latin typeface="+mn-lt"/>
              </a:defRPr>
            </a:lvl1pPr>
          </a:lstStyle>
          <a:p>
            <a:pPr>
              <a:defRPr/>
            </a:pPr>
            <a:fld id="{7167B26C-56C1-4A39-81D2-1487C8AE7871}" type="slidenum">
              <a:rPr lang="en-US"/>
              <a:pPr>
                <a:defRPr/>
              </a:pPr>
              <a:t>‹#›</a:t>
            </a:fld>
            <a:endParaRPr lang="en-US"/>
          </a:p>
        </p:txBody>
      </p:sp>
    </p:spTree>
    <p:extLst>
      <p:ext uri="{BB962C8B-B14F-4D97-AF65-F5344CB8AC3E}">
        <p14:creationId xmlns:p14="http://schemas.microsoft.com/office/powerpoint/2010/main" val="1192639280"/>
      </p:ext>
    </p:extLst>
  </p:cSld>
  <p:clrMapOvr>
    <a:masterClrMapping/>
  </p:clrMapOvr>
  <p:transitio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rand Messaging 6">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F38476-9E90-4DE9-B5BA-B3917CDBA910}"/>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3" name="TextBox 42">
            <a:extLst>
              <a:ext uri="{FF2B5EF4-FFF2-40B4-BE49-F238E27FC236}">
                <a16:creationId xmlns:a16="http://schemas.microsoft.com/office/drawing/2014/main" id="{64828376-D095-4E3E-A575-EE033E953674}"/>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4" name="Picture 55">
            <a:extLst>
              <a:ext uri="{FF2B5EF4-FFF2-40B4-BE49-F238E27FC236}">
                <a16:creationId xmlns:a16="http://schemas.microsoft.com/office/drawing/2014/main" id="{CF8F741F-A793-495A-8D07-E07611FF94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713" y="1752600"/>
            <a:ext cx="11699875"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6" descr="A close up of a sign&#10;&#10;Description automatically generated">
            <a:extLst>
              <a:ext uri="{FF2B5EF4-FFF2-40B4-BE49-F238E27FC236}">
                <a16:creationId xmlns:a16="http://schemas.microsoft.com/office/drawing/2014/main" id="{D86D815F-AA52-40B5-AFCC-883D3BDFE4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Slide Number Placeholder 7">
            <a:extLst>
              <a:ext uri="{FF2B5EF4-FFF2-40B4-BE49-F238E27FC236}">
                <a16:creationId xmlns:a16="http://schemas.microsoft.com/office/drawing/2014/main" id="{B3C07C3F-EE77-4583-9B23-0070D37CADD4}"/>
              </a:ext>
            </a:extLst>
          </p:cNvPr>
          <p:cNvSpPr>
            <a:spLocks noGrp="1"/>
          </p:cNvSpPr>
          <p:nvPr>
            <p:ph type="sldNum" sz="quarter" idx="10"/>
          </p:nvPr>
        </p:nvSpPr>
        <p:spPr/>
        <p:txBody>
          <a:bodyPr/>
          <a:lstStyle>
            <a:lvl1pPr>
              <a:defRPr>
                <a:latin typeface="+mn-lt"/>
              </a:defRPr>
            </a:lvl1pPr>
          </a:lstStyle>
          <a:p>
            <a:pPr>
              <a:defRPr/>
            </a:pPr>
            <a:fld id="{8CDB28B2-E323-41AA-8B6B-4467257198EB}" type="slidenum">
              <a:rPr lang="en-US"/>
              <a:pPr>
                <a:defRPr/>
              </a:pPr>
              <a:t>‹#›</a:t>
            </a:fld>
            <a:endParaRPr lang="en-US"/>
          </a:p>
        </p:txBody>
      </p:sp>
    </p:spTree>
    <p:extLst>
      <p:ext uri="{BB962C8B-B14F-4D97-AF65-F5344CB8AC3E}">
        <p14:creationId xmlns:p14="http://schemas.microsoft.com/office/powerpoint/2010/main" val="431068683"/>
      </p:ext>
    </p:extLst>
  </p:cSld>
  <p:clrMapOvr>
    <a:masterClrMapping/>
  </p:clrMapOvr>
  <p:transitio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Quote">
    <p:bg>
      <p:bgPr>
        <a:solidFill>
          <a:srgbClr val="0B3956"/>
        </a:solidFill>
        <a:effectLst/>
      </p:bgPr>
    </p:bg>
    <p:spTree>
      <p:nvGrpSpPr>
        <p:cNvPr id="1" name=""/>
        <p:cNvGrpSpPr/>
        <p:nvPr/>
      </p:nvGrpSpPr>
      <p:grpSpPr>
        <a:xfrm>
          <a:off x="0" y="0"/>
          <a:ext cx="0" cy="0"/>
          <a:chOff x="0" y="0"/>
          <a:chExt cx="0" cy="0"/>
        </a:xfrm>
      </p:grpSpPr>
      <p:grpSp>
        <p:nvGrpSpPr>
          <p:cNvPr id="4" name="Group 41">
            <a:extLst>
              <a:ext uri="{FF2B5EF4-FFF2-40B4-BE49-F238E27FC236}">
                <a16:creationId xmlns:a16="http://schemas.microsoft.com/office/drawing/2014/main" id="{AAC894EE-8302-4CC3-92CC-700A1EB8BBE8}"/>
              </a:ext>
            </a:extLst>
          </p:cNvPr>
          <p:cNvGrpSpPr>
            <a:grpSpLocks/>
          </p:cNvGrpSpPr>
          <p:nvPr/>
        </p:nvGrpSpPr>
        <p:grpSpPr bwMode="auto">
          <a:xfrm>
            <a:off x="-42863" y="155575"/>
            <a:ext cx="12277726" cy="6550025"/>
            <a:chOff x="-43125" y="155576"/>
            <a:chExt cx="12278251" cy="6550025"/>
          </a:xfrm>
        </p:grpSpPr>
        <p:sp>
          <p:nvSpPr>
            <p:cNvPr id="5" name="Freeform 5">
              <a:extLst>
                <a:ext uri="{FF2B5EF4-FFF2-40B4-BE49-F238E27FC236}">
                  <a16:creationId xmlns:a16="http://schemas.microsoft.com/office/drawing/2014/main" id="{11B39644-303A-4618-A756-07B5A6B70ECC}"/>
                </a:ext>
              </a:extLst>
            </p:cNvPr>
            <p:cNvSpPr>
              <a:spLocks/>
            </p:cNvSpPr>
            <p:nvPr/>
          </p:nvSpPr>
          <p:spPr bwMode="auto">
            <a:xfrm>
              <a:off x="-22487" y="155576"/>
              <a:ext cx="2759075" cy="3189288"/>
            </a:xfrm>
            <a:custGeom>
              <a:avLst/>
              <a:gdLst>
                <a:gd name="T0" fmla="*/ 0 w 3475"/>
                <a:gd name="T1" fmla="*/ 2147483646 h 4017"/>
                <a:gd name="T2" fmla="*/ 0 w 3475"/>
                <a:gd name="T3" fmla="*/ 2147483646 h 4017"/>
                <a:gd name="T4" fmla="*/ 2147483646 w 3475"/>
                <a:gd name="T5" fmla="*/ 0 h 4017"/>
                <a:gd name="T6" fmla="*/ 2147483646 w 3475"/>
                <a:gd name="T7" fmla="*/ 2147483646 h 4017"/>
                <a:gd name="T8" fmla="*/ 2147483646 w 3475"/>
                <a:gd name="T9" fmla="*/ 2147483646 h 4017"/>
                <a:gd name="T10" fmla="*/ 2147483646 w 3475"/>
                <a:gd name="T11" fmla="*/ 2147483646 h 4017"/>
                <a:gd name="T12" fmla="*/ 0 w 3475"/>
                <a:gd name="T13" fmla="*/ 2147483646 h 40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75" h="4017">
                  <a:moveTo>
                    <a:pt x="0" y="3011"/>
                  </a:moveTo>
                  <a:lnTo>
                    <a:pt x="0" y="1004"/>
                  </a:lnTo>
                  <a:lnTo>
                    <a:pt x="1739" y="0"/>
                  </a:lnTo>
                  <a:lnTo>
                    <a:pt x="3475" y="1004"/>
                  </a:lnTo>
                  <a:lnTo>
                    <a:pt x="3475" y="3013"/>
                  </a:lnTo>
                  <a:lnTo>
                    <a:pt x="1739" y="4017"/>
                  </a:lnTo>
                  <a:lnTo>
                    <a:pt x="0" y="3011"/>
                  </a:lnTo>
                  <a:close/>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 name="Line 6">
              <a:extLst>
                <a:ext uri="{FF2B5EF4-FFF2-40B4-BE49-F238E27FC236}">
                  <a16:creationId xmlns:a16="http://schemas.microsoft.com/office/drawing/2014/main" id="{43AE9FE4-369E-4563-8FFD-8B77482A2632}"/>
                </a:ext>
              </a:extLst>
            </p:cNvPr>
            <p:cNvSpPr>
              <a:spLocks noChangeShapeType="1"/>
            </p:cNvSpPr>
            <p:nvPr/>
          </p:nvSpPr>
          <p:spPr bwMode="auto">
            <a:xfrm flipV="1">
              <a:off x="-41537" y="3344863"/>
              <a:ext cx="1398588" cy="80645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 name="Line 7">
              <a:extLst>
                <a:ext uri="{FF2B5EF4-FFF2-40B4-BE49-F238E27FC236}">
                  <a16:creationId xmlns:a16="http://schemas.microsoft.com/office/drawing/2014/main" id="{955EB8BA-C70E-4217-BA55-0697B3E7F9A9}"/>
                </a:ext>
              </a:extLst>
            </p:cNvPr>
            <p:cNvSpPr>
              <a:spLocks noChangeShapeType="1"/>
            </p:cNvSpPr>
            <p:nvPr/>
          </p:nvSpPr>
          <p:spPr bwMode="auto">
            <a:xfrm flipH="1">
              <a:off x="-43125" y="952501"/>
              <a:ext cx="2779713" cy="160655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8">
              <a:extLst>
                <a:ext uri="{FF2B5EF4-FFF2-40B4-BE49-F238E27FC236}">
                  <a16:creationId xmlns:a16="http://schemas.microsoft.com/office/drawing/2014/main" id="{84CAFA8B-9D0A-41D8-866E-8A625CF1CD5D}"/>
                </a:ext>
              </a:extLst>
            </p:cNvPr>
            <p:cNvSpPr>
              <a:spLocks noChangeShapeType="1"/>
            </p:cNvSpPr>
            <p:nvPr/>
          </p:nvSpPr>
          <p:spPr bwMode="auto">
            <a:xfrm flipH="1">
              <a:off x="-41537" y="952501"/>
              <a:ext cx="19050" cy="11113"/>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Freeform 9">
              <a:extLst>
                <a:ext uri="{FF2B5EF4-FFF2-40B4-BE49-F238E27FC236}">
                  <a16:creationId xmlns:a16="http://schemas.microsoft.com/office/drawing/2014/main" id="{F4613F89-2738-4465-B6C3-C0E6FAD5AA02}"/>
                </a:ext>
              </a:extLst>
            </p:cNvPr>
            <p:cNvSpPr>
              <a:spLocks/>
            </p:cNvSpPr>
            <p:nvPr/>
          </p:nvSpPr>
          <p:spPr bwMode="auto">
            <a:xfrm>
              <a:off x="9453825" y="2708276"/>
              <a:ext cx="2760663" cy="3187700"/>
            </a:xfrm>
            <a:custGeom>
              <a:avLst/>
              <a:gdLst>
                <a:gd name="T0" fmla="*/ 2147483646 w 3477"/>
                <a:gd name="T1" fmla="*/ 2147483646 h 4017"/>
                <a:gd name="T2" fmla="*/ 2147483646 w 3477"/>
                <a:gd name="T3" fmla="*/ 2147483646 h 4017"/>
                <a:gd name="T4" fmla="*/ 0 w 3477"/>
                <a:gd name="T5" fmla="*/ 2147483646 h 4017"/>
                <a:gd name="T6" fmla="*/ 0 w 3477"/>
                <a:gd name="T7" fmla="*/ 2147483646 h 4017"/>
                <a:gd name="T8" fmla="*/ 2147483646 w 3477"/>
                <a:gd name="T9" fmla="*/ 0 h 4017"/>
                <a:gd name="T10" fmla="*/ 2147483646 w 3477"/>
                <a:gd name="T11" fmla="*/ 2147483646 h 4017"/>
                <a:gd name="T12" fmla="*/ 2147483646 w 3477"/>
                <a:gd name="T13" fmla="*/ 2147483646 h 40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77" h="4017">
                  <a:moveTo>
                    <a:pt x="3477" y="3013"/>
                  </a:moveTo>
                  <a:lnTo>
                    <a:pt x="1738" y="4017"/>
                  </a:lnTo>
                  <a:lnTo>
                    <a:pt x="0" y="3013"/>
                  </a:lnTo>
                  <a:lnTo>
                    <a:pt x="0" y="1004"/>
                  </a:lnTo>
                  <a:lnTo>
                    <a:pt x="1738" y="0"/>
                  </a:lnTo>
                  <a:lnTo>
                    <a:pt x="3477" y="1004"/>
                  </a:lnTo>
                  <a:lnTo>
                    <a:pt x="3477" y="3013"/>
                  </a:lnTo>
                  <a:close/>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 name="Line 10">
              <a:extLst>
                <a:ext uri="{FF2B5EF4-FFF2-40B4-BE49-F238E27FC236}">
                  <a16:creationId xmlns:a16="http://schemas.microsoft.com/office/drawing/2014/main" id="{F40EEB88-3C02-4281-A2D2-843591510140}"/>
                </a:ext>
              </a:extLst>
            </p:cNvPr>
            <p:cNvSpPr>
              <a:spLocks noChangeShapeType="1"/>
            </p:cNvSpPr>
            <p:nvPr/>
          </p:nvSpPr>
          <p:spPr bwMode="auto">
            <a:xfrm flipH="1" flipV="1">
              <a:off x="12214488" y="3503613"/>
              <a:ext cx="20638" cy="1270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Line 11">
              <a:extLst>
                <a:ext uri="{FF2B5EF4-FFF2-40B4-BE49-F238E27FC236}">
                  <a16:creationId xmlns:a16="http://schemas.microsoft.com/office/drawing/2014/main" id="{D6E6B9A2-0DF0-4999-831D-89C0882B54E6}"/>
                </a:ext>
              </a:extLst>
            </p:cNvPr>
            <p:cNvSpPr>
              <a:spLocks noChangeShapeType="1"/>
            </p:cNvSpPr>
            <p:nvPr/>
          </p:nvSpPr>
          <p:spPr bwMode="auto">
            <a:xfrm>
              <a:off x="9453825" y="3503613"/>
              <a:ext cx="2781300" cy="160655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 name="Line 12">
              <a:extLst>
                <a:ext uri="{FF2B5EF4-FFF2-40B4-BE49-F238E27FC236}">
                  <a16:creationId xmlns:a16="http://schemas.microsoft.com/office/drawing/2014/main" id="{F8F4647E-08CC-4D86-B301-B782B9B3906A}"/>
                </a:ext>
              </a:extLst>
            </p:cNvPr>
            <p:cNvSpPr>
              <a:spLocks noChangeShapeType="1"/>
            </p:cNvSpPr>
            <p:nvPr/>
          </p:nvSpPr>
          <p:spPr bwMode="auto">
            <a:xfrm>
              <a:off x="10834950" y="5895976"/>
              <a:ext cx="1400175" cy="809625"/>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3" name="TextBox 65">
            <a:extLst>
              <a:ext uri="{FF2B5EF4-FFF2-40B4-BE49-F238E27FC236}">
                <a16:creationId xmlns:a16="http://schemas.microsoft.com/office/drawing/2014/main" id="{932A397A-8630-45AF-AFE2-C8DEC1C1F045}"/>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14" name="Picture 66" descr="A close up of a sign&#10;&#10;Description automatically generated">
            <a:extLst>
              <a:ext uri="{FF2B5EF4-FFF2-40B4-BE49-F238E27FC236}">
                <a16:creationId xmlns:a16="http://schemas.microsoft.com/office/drawing/2014/main" id="{F3B1A97E-412E-4C2F-9224-25A2CB8645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9" name="Text Placeholder 688"/>
          <p:cNvSpPr>
            <a:spLocks noGrp="1"/>
          </p:cNvSpPr>
          <p:nvPr>
            <p:ph type="body" sz="quarter" idx="11"/>
          </p:nvPr>
        </p:nvSpPr>
        <p:spPr>
          <a:xfrm>
            <a:off x="2781301" y="1066800"/>
            <a:ext cx="6629400" cy="3486431"/>
          </a:xfrm>
        </p:spPr>
        <p:txBody>
          <a:bodyPr anchor="ctr" anchorCtr="0">
            <a:normAutofit/>
          </a:bodyPr>
          <a:lstStyle>
            <a:lvl1pPr marL="0" indent="0" algn="ctr">
              <a:lnSpc>
                <a:spcPts val="4800"/>
              </a:lnSpc>
              <a:buNone/>
              <a:defRPr sz="4000" b="0" spc="-80" baseline="0">
                <a:solidFill>
                  <a:schemeClr val="bg1"/>
                </a:solidFill>
                <a:latin typeface="+mn-lt"/>
              </a:defRPr>
            </a:lvl1pPr>
          </a:lstStyle>
          <a:p>
            <a:pPr lvl="0"/>
            <a:r>
              <a:rPr lang="en-US"/>
              <a:t>Click to edit Master text styles</a:t>
            </a:r>
          </a:p>
        </p:txBody>
      </p:sp>
      <p:sp>
        <p:nvSpPr>
          <p:cNvPr id="691" name="Text Placeholder 688"/>
          <p:cNvSpPr>
            <a:spLocks noGrp="1"/>
          </p:cNvSpPr>
          <p:nvPr>
            <p:ph type="body" sz="quarter" idx="12"/>
          </p:nvPr>
        </p:nvSpPr>
        <p:spPr>
          <a:xfrm>
            <a:off x="2781301" y="4741552"/>
            <a:ext cx="6629400" cy="1067207"/>
          </a:xfrm>
        </p:spPr>
        <p:txBody>
          <a:bodyPr anchor="ctr" anchorCtr="0">
            <a:normAutofit/>
          </a:bodyPr>
          <a:lstStyle>
            <a:lvl1pPr marL="0" indent="0" algn="ctr">
              <a:lnSpc>
                <a:spcPct val="100000"/>
              </a:lnSpc>
              <a:spcAft>
                <a:spcPts val="500"/>
              </a:spcAft>
              <a:buNone/>
              <a:defRPr sz="2000" b="0">
                <a:solidFill>
                  <a:schemeClr val="accent2"/>
                </a:solidFill>
                <a:latin typeface="+mn-lt"/>
                <a:ea typeface="Open Sans" panose="020B0606030504020204" pitchFamily="34" charset="0"/>
                <a:cs typeface="Open Sans" panose="020B0606030504020204" pitchFamily="34" charset="0"/>
              </a:defRPr>
            </a:lvl1pPr>
          </a:lstStyle>
          <a:p>
            <a:pPr lvl="0"/>
            <a:r>
              <a:rPr lang="en-US"/>
              <a:t>Click to edit Master text styles</a:t>
            </a:r>
          </a:p>
        </p:txBody>
      </p:sp>
      <p:sp>
        <p:nvSpPr>
          <p:cNvPr id="15" name="Slide Number Placeholder 6">
            <a:extLst>
              <a:ext uri="{FF2B5EF4-FFF2-40B4-BE49-F238E27FC236}">
                <a16:creationId xmlns:a16="http://schemas.microsoft.com/office/drawing/2014/main" id="{3EE9F0F4-9197-49BB-B935-0F723ED4E6F4}"/>
              </a:ext>
            </a:extLst>
          </p:cNvPr>
          <p:cNvSpPr>
            <a:spLocks noGrp="1"/>
          </p:cNvSpPr>
          <p:nvPr>
            <p:ph type="sldNum" sz="quarter" idx="13"/>
          </p:nvPr>
        </p:nvSpPr>
        <p:spPr/>
        <p:txBody>
          <a:bodyPr/>
          <a:lstStyle>
            <a:lvl1pPr>
              <a:defRPr>
                <a:latin typeface="+mn-lt"/>
              </a:defRPr>
            </a:lvl1pPr>
          </a:lstStyle>
          <a:p>
            <a:pPr>
              <a:defRPr/>
            </a:pPr>
            <a:fld id="{B9EE8C81-D16A-4C49-BC16-8649FE11D674}" type="slidenum">
              <a:rPr lang="en-US"/>
              <a:pPr>
                <a:defRPr/>
              </a:pPr>
              <a:t>‹#›</a:t>
            </a:fld>
            <a:endParaRPr lang="en-US"/>
          </a:p>
        </p:txBody>
      </p:sp>
    </p:spTree>
    <p:extLst>
      <p:ext uri="{BB962C8B-B14F-4D97-AF65-F5344CB8AC3E}">
        <p14:creationId xmlns:p14="http://schemas.microsoft.com/office/powerpoint/2010/main" val="2257579507"/>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Alternative 2">
    <p:bg>
      <p:bgPr>
        <a:solidFill>
          <a:srgbClr val="0B3956"/>
        </a:solidFill>
        <a:effectLst/>
      </p:bgPr>
    </p:bg>
    <p:spTree>
      <p:nvGrpSpPr>
        <p:cNvPr id="1" name=""/>
        <p:cNvGrpSpPr/>
        <p:nvPr/>
      </p:nvGrpSpPr>
      <p:grpSpPr>
        <a:xfrm>
          <a:off x="0" y="0"/>
          <a:ext cx="0" cy="0"/>
          <a:chOff x="0" y="0"/>
          <a:chExt cx="0" cy="0"/>
        </a:xfrm>
      </p:grpSpPr>
      <p:pic>
        <p:nvPicPr>
          <p:cNvPr id="6" name="Picture 41">
            <a:extLst>
              <a:ext uri="{FF2B5EF4-FFF2-40B4-BE49-F238E27FC236}">
                <a16:creationId xmlns:a16="http://schemas.microsoft.com/office/drawing/2014/main" id="{2B4BE77E-1FC1-49C5-8D9E-3C74F28DB9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950" y="1293813"/>
            <a:ext cx="3724275" cy="420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42">
            <a:extLst>
              <a:ext uri="{FF2B5EF4-FFF2-40B4-BE49-F238E27FC236}">
                <a16:creationId xmlns:a16="http://schemas.microsoft.com/office/drawing/2014/main" id="{3528FAA9-6363-45DF-B9C4-2ABD33DC9045}"/>
              </a:ext>
            </a:extLst>
          </p:cNvPr>
          <p:cNvSpPr txBox="1">
            <a:spLocks noChangeArrowheads="1"/>
          </p:cNvSpPr>
          <p:nvPr/>
        </p:nvSpPr>
        <p:spPr bwMode="auto">
          <a:xfrm>
            <a:off x="5927725" y="6224588"/>
            <a:ext cx="2873375" cy="12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9" name="Picture 55" descr="A close up of a sign&#10;&#10;Description automatically generated">
            <a:extLst>
              <a:ext uri="{FF2B5EF4-FFF2-40B4-BE49-F238E27FC236}">
                <a16:creationId xmlns:a16="http://schemas.microsoft.com/office/drawing/2014/main" id="{932F03B9-2378-400A-8100-733450648E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8200" y="666750"/>
            <a:ext cx="2787650"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Placeholder 19">
            <a:extLst>
              <a:ext uri="{FF2B5EF4-FFF2-40B4-BE49-F238E27FC236}">
                <a16:creationId xmlns:a16="http://schemas.microsoft.com/office/drawing/2014/main" id="{BB04EEBD-E39B-3D4E-A3D1-0EB7B190E7B4}"/>
              </a:ext>
            </a:extLst>
          </p:cNvPr>
          <p:cNvSpPr>
            <a:spLocks noGrp="1"/>
          </p:cNvSpPr>
          <p:nvPr>
            <p:ph type="body" sz="quarter" idx="13"/>
          </p:nvPr>
        </p:nvSpPr>
        <p:spPr>
          <a:xfrm>
            <a:off x="5928120" y="5085222"/>
            <a:ext cx="2919412" cy="207226"/>
          </a:xfrm>
        </p:spPr>
        <p:txBody>
          <a:bodyPr/>
          <a:lstStyle>
            <a:lvl1pPr marL="0" indent="0">
              <a:buNone/>
              <a:defRPr sz="1200" b="1" i="0">
                <a:solidFill>
                  <a:schemeClr val="bg2"/>
                </a:solidFill>
                <a:latin typeface="+mn-lt"/>
                <a:ea typeface="Open Sans Semibold" panose="020B0606030504020204" pitchFamily="34" charset="0"/>
                <a:cs typeface="Open Sans Semibold" panose="020B0606030504020204" pitchFamily="34" charset="0"/>
              </a:defRPr>
            </a:lvl1pPr>
          </a:lstStyle>
          <a:p>
            <a:pPr lvl="0"/>
            <a:r>
              <a:rPr lang="en-US"/>
              <a:t>Click to edit Master text styles</a:t>
            </a:r>
          </a:p>
        </p:txBody>
      </p:sp>
      <p:sp>
        <p:nvSpPr>
          <p:cNvPr id="67" name="Text Placeholder 19">
            <a:extLst>
              <a:ext uri="{FF2B5EF4-FFF2-40B4-BE49-F238E27FC236}">
                <a16:creationId xmlns:a16="http://schemas.microsoft.com/office/drawing/2014/main" id="{F4BC6943-727E-184D-8152-1092A9A90E99}"/>
              </a:ext>
            </a:extLst>
          </p:cNvPr>
          <p:cNvSpPr>
            <a:spLocks noGrp="1"/>
          </p:cNvSpPr>
          <p:nvPr>
            <p:ph type="body" sz="quarter" idx="14"/>
          </p:nvPr>
        </p:nvSpPr>
        <p:spPr>
          <a:xfrm>
            <a:off x="5928120" y="5326543"/>
            <a:ext cx="2919412" cy="315500"/>
          </a:xfrm>
        </p:spPr>
        <p:txBody>
          <a:bodyPr>
            <a:spAutoFit/>
          </a:bodyPr>
          <a:lstStyle>
            <a:lvl1pPr marL="0" indent="0">
              <a:buNone/>
              <a:defRPr sz="1800" b="0" i="0">
                <a:solidFill>
                  <a:schemeClr val="accent2"/>
                </a:solidFill>
                <a:latin typeface="+mj-lt"/>
                <a:ea typeface="Open Sans Semibold" panose="020B0606030504020204" pitchFamily="34" charset="0"/>
                <a:cs typeface="Open Sans Semibold" panose="020B0606030504020204" pitchFamily="34" charset="0"/>
              </a:defRPr>
            </a:lvl1pPr>
          </a:lstStyle>
          <a:p>
            <a:pPr lvl="0"/>
            <a:r>
              <a:rPr lang="en-US"/>
              <a:t>Click to edit Master text styles</a:t>
            </a:r>
          </a:p>
        </p:txBody>
      </p:sp>
      <p:sp>
        <p:nvSpPr>
          <p:cNvPr id="26" name="Title 2">
            <a:extLst>
              <a:ext uri="{FF2B5EF4-FFF2-40B4-BE49-F238E27FC236}">
                <a16:creationId xmlns:a16="http://schemas.microsoft.com/office/drawing/2014/main" id="{43E8C45A-3212-47CC-B320-9353418579EE}"/>
              </a:ext>
            </a:extLst>
          </p:cNvPr>
          <p:cNvSpPr>
            <a:spLocks noGrp="1"/>
          </p:cNvSpPr>
          <p:nvPr>
            <p:ph type="title"/>
          </p:nvPr>
        </p:nvSpPr>
        <p:spPr>
          <a:xfrm>
            <a:off x="5928120" y="1353296"/>
            <a:ext cx="5140929" cy="2863715"/>
          </a:xfrm>
        </p:spPr>
        <p:txBody>
          <a:bodyPr anchor="t"/>
          <a:lstStyle>
            <a:lvl1pPr>
              <a:defRPr sz="6000" b="0">
                <a:solidFill>
                  <a:schemeClr val="bg1"/>
                </a:solidFill>
                <a:latin typeface="+mj-lt"/>
              </a:defRPr>
            </a:lvl1pPr>
          </a:lstStyle>
          <a:p>
            <a:r>
              <a:rPr lang="en-US"/>
              <a:t>Click to edit Master title style</a:t>
            </a:r>
            <a:endParaRPr lang="en-US" dirty="0"/>
          </a:p>
        </p:txBody>
      </p:sp>
      <p:sp>
        <p:nvSpPr>
          <p:cNvPr id="8" name="Text Placeholder 19">
            <a:extLst>
              <a:ext uri="{FF2B5EF4-FFF2-40B4-BE49-F238E27FC236}">
                <a16:creationId xmlns:a16="http://schemas.microsoft.com/office/drawing/2014/main" id="{5CE8E619-279D-4A1E-B1EC-791BD5E89091}"/>
              </a:ext>
            </a:extLst>
          </p:cNvPr>
          <p:cNvSpPr>
            <a:spLocks noGrp="1"/>
          </p:cNvSpPr>
          <p:nvPr>
            <p:ph type="body" sz="quarter" idx="15"/>
          </p:nvPr>
        </p:nvSpPr>
        <p:spPr>
          <a:xfrm>
            <a:off x="5928120" y="4310536"/>
            <a:ext cx="5139650" cy="422616"/>
          </a:xfrm>
        </p:spPr>
        <p:txBody>
          <a:bodyPr wrap="square">
            <a:spAutoFit/>
          </a:bodyPr>
          <a:lstStyle>
            <a:lvl1pPr marL="0" indent="0">
              <a:buNone/>
              <a:defRPr sz="2400" b="0" i="0">
                <a:solidFill>
                  <a:schemeClr val="accent2"/>
                </a:solidFill>
                <a:latin typeface="+mj-lt"/>
                <a:ea typeface="Open Sans Semibold" panose="020B0606030504020204" pitchFamily="34" charset="0"/>
                <a:cs typeface="Open Sans Semibold" panose="020B0606030504020204" pitchFamily="34" charset="0"/>
              </a:defRPr>
            </a:lvl1pPr>
          </a:lstStyle>
          <a:p>
            <a:pPr lvl="0"/>
            <a:r>
              <a:rPr lang="en-US"/>
              <a:t>Click to edit Master text styles</a:t>
            </a:r>
          </a:p>
        </p:txBody>
      </p:sp>
    </p:spTree>
    <p:extLst>
      <p:ext uri="{BB962C8B-B14F-4D97-AF65-F5344CB8AC3E}">
        <p14:creationId xmlns:p14="http://schemas.microsoft.com/office/powerpoint/2010/main" val="4198838329"/>
      </p:ext>
    </p:extLst>
  </p:cSld>
  <p:clrMapOvr>
    <a:masterClrMapping/>
  </p:clrMapOvr>
  <p:transition spd="med">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Quote Alternative 1">
    <p:bg>
      <p:bgPr>
        <a:solidFill>
          <a:srgbClr val="0B3956"/>
        </a:solidFill>
        <a:effectLst/>
      </p:bgPr>
    </p:bg>
    <p:spTree>
      <p:nvGrpSpPr>
        <p:cNvPr id="1" name=""/>
        <p:cNvGrpSpPr/>
        <p:nvPr/>
      </p:nvGrpSpPr>
      <p:grpSpPr>
        <a:xfrm>
          <a:off x="0" y="0"/>
          <a:ext cx="0" cy="0"/>
          <a:chOff x="0" y="0"/>
          <a:chExt cx="0" cy="0"/>
        </a:xfrm>
      </p:grpSpPr>
      <p:grpSp>
        <p:nvGrpSpPr>
          <p:cNvPr id="4" name="Group 41">
            <a:extLst>
              <a:ext uri="{FF2B5EF4-FFF2-40B4-BE49-F238E27FC236}">
                <a16:creationId xmlns:a16="http://schemas.microsoft.com/office/drawing/2014/main" id="{79243849-B84E-4987-8837-2AF3DD6EAA94}"/>
              </a:ext>
            </a:extLst>
          </p:cNvPr>
          <p:cNvGrpSpPr>
            <a:grpSpLocks/>
          </p:cNvGrpSpPr>
          <p:nvPr/>
        </p:nvGrpSpPr>
        <p:grpSpPr bwMode="auto">
          <a:xfrm>
            <a:off x="-42863" y="155575"/>
            <a:ext cx="12277726" cy="6550025"/>
            <a:chOff x="-43125" y="155576"/>
            <a:chExt cx="12278251" cy="6550025"/>
          </a:xfrm>
        </p:grpSpPr>
        <p:sp>
          <p:nvSpPr>
            <p:cNvPr id="5" name="Freeform 5">
              <a:extLst>
                <a:ext uri="{FF2B5EF4-FFF2-40B4-BE49-F238E27FC236}">
                  <a16:creationId xmlns:a16="http://schemas.microsoft.com/office/drawing/2014/main" id="{E8930C38-4E68-475C-91D2-D63A3B717977}"/>
                </a:ext>
              </a:extLst>
            </p:cNvPr>
            <p:cNvSpPr>
              <a:spLocks/>
            </p:cNvSpPr>
            <p:nvPr/>
          </p:nvSpPr>
          <p:spPr bwMode="auto">
            <a:xfrm>
              <a:off x="-22486" y="155576"/>
              <a:ext cx="2759193" cy="3189288"/>
            </a:xfrm>
            <a:custGeom>
              <a:avLst/>
              <a:gdLst>
                <a:gd name="T0" fmla="*/ 0 w 3475"/>
                <a:gd name="T1" fmla="*/ 3011 h 4017"/>
                <a:gd name="T2" fmla="*/ 0 w 3475"/>
                <a:gd name="T3" fmla="*/ 1004 h 4017"/>
                <a:gd name="T4" fmla="*/ 1739 w 3475"/>
                <a:gd name="T5" fmla="*/ 0 h 4017"/>
                <a:gd name="T6" fmla="*/ 3475 w 3475"/>
                <a:gd name="T7" fmla="*/ 1004 h 4017"/>
                <a:gd name="T8" fmla="*/ 3475 w 3475"/>
                <a:gd name="T9" fmla="*/ 3013 h 4017"/>
                <a:gd name="T10" fmla="*/ 1739 w 3475"/>
                <a:gd name="T11" fmla="*/ 4017 h 4017"/>
                <a:gd name="T12" fmla="*/ 0 w 3475"/>
                <a:gd name="T13" fmla="*/ 3011 h 4017"/>
              </a:gdLst>
              <a:ahLst/>
              <a:cxnLst>
                <a:cxn ang="0">
                  <a:pos x="T0" y="T1"/>
                </a:cxn>
                <a:cxn ang="0">
                  <a:pos x="T2" y="T3"/>
                </a:cxn>
                <a:cxn ang="0">
                  <a:pos x="T4" y="T5"/>
                </a:cxn>
                <a:cxn ang="0">
                  <a:pos x="T6" y="T7"/>
                </a:cxn>
                <a:cxn ang="0">
                  <a:pos x="T8" y="T9"/>
                </a:cxn>
                <a:cxn ang="0">
                  <a:pos x="T10" y="T11"/>
                </a:cxn>
                <a:cxn ang="0">
                  <a:pos x="T12" y="T13"/>
                </a:cxn>
              </a:cxnLst>
              <a:rect l="0" t="0" r="r" b="b"/>
              <a:pathLst>
                <a:path w="3475" h="4017">
                  <a:moveTo>
                    <a:pt x="0" y="3011"/>
                  </a:moveTo>
                  <a:lnTo>
                    <a:pt x="0" y="1004"/>
                  </a:lnTo>
                  <a:lnTo>
                    <a:pt x="1739" y="0"/>
                  </a:lnTo>
                  <a:lnTo>
                    <a:pt x="3475" y="1004"/>
                  </a:lnTo>
                  <a:lnTo>
                    <a:pt x="3475" y="3013"/>
                  </a:lnTo>
                  <a:lnTo>
                    <a:pt x="1739" y="4017"/>
                  </a:lnTo>
                  <a:lnTo>
                    <a:pt x="0" y="3011"/>
                  </a:lnTo>
                  <a:close/>
                </a:path>
              </a:pathLst>
            </a:custGeom>
            <a:noFill/>
            <a:ln w="12700">
              <a:solidFill>
                <a:schemeClr val="accent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1" fontAlgn="auto" hangingPunct="1">
                <a:spcBef>
                  <a:spcPts val="0"/>
                </a:spcBef>
                <a:spcAft>
                  <a:spcPts val="0"/>
                </a:spcAft>
                <a:defRPr/>
              </a:pPr>
              <a:endParaRPr lang="en-US">
                <a:latin typeface="+mn-lt"/>
              </a:endParaRPr>
            </a:p>
          </p:txBody>
        </p:sp>
        <p:sp>
          <p:nvSpPr>
            <p:cNvPr id="6" name="Line 6">
              <a:extLst>
                <a:ext uri="{FF2B5EF4-FFF2-40B4-BE49-F238E27FC236}">
                  <a16:creationId xmlns:a16="http://schemas.microsoft.com/office/drawing/2014/main" id="{20235431-C4F3-45DD-89C1-26F14F96C743}"/>
                </a:ext>
              </a:extLst>
            </p:cNvPr>
            <p:cNvSpPr>
              <a:spLocks noChangeShapeType="1"/>
            </p:cNvSpPr>
            <p:nvPr/>
          </p:nvSpPr>
          <p:spPr bwMode="auto">
            <a:xfrm flipV="1">
              <a:off x="-41537" y="3344864"/>
              <a:ext cx="1398648" cy="806450"/>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sp>
          <p:nvSpPr>
            <p:cNvPr id="7" name="Line 7">
              <a:extLst>
                <a:ext uri="{FF2B5EF4-FFF2-40B4-BE49-F238E27FC236}">
                  <a16:creationId xmlns:a16="http://schemas.microsoft.com/office/drawing/2014/main" id="{AF7074DB-A66A-4A59-AFCE-FCD8169FAA9E}"/>
                </a:ext>
              </a:extLst>
            </p:cNvPr>
            <p:cNvSpPr>
              <a:spLocks noChangeShapeType="1"/>
            </p:cNvSpPr>
            <p:nvPr/>
          </p:nvSpPr>
          <p:spPr bwMode="auto">
            <a:xfrm flipH="1">
              <a:off x="-43125" y="952501"/>
              <a:ext cx="2779832" cy="1606550"/>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sp>
          <p:nvSpPr>
            <p:cNvPr id="8" name="Line 8">
              <a:extLst>
                <a:ext uri="{FF2B5EF4-FFF2-40B4-BE49-F238E27FC236}">
                  <a16:creationId xmlns:a16="http://schemas.microsoft.com/office/drawing/2014/main" id="{7803EB08-2F3B-49C9-B8CA-351367FFBD6E}"/>
                </a:ext>
              </a:extLst>
            </p:cNvPr>
            <p:cNvSpPr>
              <a:spLocks noChangeShapeType="1"/>
            </p:cNvSpPr>
            <p:nvPr/>
          </p:nvSpPr>
          <p:spPr bwMode="auto">
            <a:xfrm flipH="1">
              <a:off x="-41537" y="952501"/>
              <a:ext cx="19051" cy="11113"/>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sp>
          <p:nvSpPr>
            <p:cNvPr id="9" name="Freeform 9">
              <a:extLst>
                <a:ext uri="{FF2B5EF4-FFF2-40B4-BE49-F238E27FC236}">
                  <a16:creationId xmlns:a16="http://schemas.microsoft.com/office/drawing/2014/main" id="{5C2A2C4E-6F4A-4E4D-BABE-C0C2FD427A56}"/>
                </a:ext>
              </a:extLst>
            </p:cNvPr>
            <p:cNvSpPr>
              <a:spLocks/>
            </p:cNvSpPr>
            <p:nvPr/>
          </p:nvSpPr>
          <p:spPr bwMode="auto">
            <a:xfrm>
              <a:off x="9453707" y="2708276"/>
              <a:ext cx="2760780" cy="3187700"/>
            </a:xfrm>
            <a:custGeom>
              <a:avLst/>
              <a:gdLst>
                <a:gd name="T0" fmla="*/ 3477 w 3477"/>
                <a:gd name="T1" fmla="*/ 3013 h 4017"/>
                <a:gd name="T2" fmla="*/ 1738 w 3477"/>
                <a:gd name="T3" fmla="*/ 4017 h 4017"/>
                <a:gd name="T4" fmla="*/ 0 w 3477"/>
                <a:gd name="T5" fmla="*/ 3013 h 4017"/>
                <a:gd name="T6" fmla="*/ 0 w 3477"/>
                <a:gd name="T7" fmla="*/ 1004 h 4017"/>
                <a:gd name="T8" fmla="*/ 1738 w 3477"/>
                <a:gd name="T9" fmla="*/ 0 h 4017"/>
                <a:gd name="T10" fmla="*/ 3477 w 3477"/>
                <a:gd name="T11" fmla="*/ 1004 h 4017"/>
                <a:gd name="T12" fmla="*/ 3477 w 3477"/>
                <a:gd name="T13" fmla="*/ 3013 h 4017"/>
              </a:gdLst>
              <a:ahLst/>
              <a:cxnLst>
                <a:cxn ang="0">
                  <a:pos x="T0" y="T1"/>
                </a:cxn>
                <a:cxn ang="0">
                  <a:pos x="T2" y="T3"/>
                </a:cxn>
                <a:cxn ang="0">
                  <a:pos x="T4" y="T5"/>
                </a:cxn>
                <a:cxn ang="0">
                  <a:pos x="T6" y="T7"/>
                </a:cxn>
                <a:cxn ang="0">
                  <a:pos x="T8" y="T9"/>
                </a:cxn>
                <a:cxn ang="0">
                  <a:pos x="T10" y="T11"/>
                </a:cxn>
                <a:cxn ang="0">
                  <a:pos x="T12" y="T13"/>
                </a:cxn>
              </a:cxnLst>
              <a:rect l="0" t="0" r="r" b="b"/>
              <a:pathLst>
                <a:path w="3477" h="4017">
                  <a:moveTo>
                    <a:pt x="3477" y="3013"/>
                  </a:moveTo>
                  <a:lnTo>
                    <a:pt x="1738" y="4017"/>
                  </a:lnTo>
                  <a:lnTo>
                    <a:pt x="0" y="3013"/>
                  </a:lnTo>
                  <a:lnTo>
                    <a:pt x="0" y="1004"/>
                  </a:lnTo>
                  <a:lnTo>
                    <a:pt x="1738" y="0"/>
                  </a:lnTo>
                  <a:lnTo>
                    <a:pt x="3477" y="1004"/>
                  </a:lnTo>
                  <a:lnTo>
                    <a:pt x="3477" y="3013"/>
                  </a:lnTo>
                  <a:close/>
                </a:path>
              </a:pathLst>
            </a:custGeom>
            <a:noFill/>
            <a:ln w="12700">
              <a:solidFill>
                <a:schemeClr val="accent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1" fontAlgn="auto" hangingPunct="1">
                <a:spcBef>
                  <a:spcPts val="0"/>
                </a:spcBef>
                <a:spcAft>
                  <a:spcPts val="0"/>
                </a:spcAft>
                <a:defRPr/>
              </a:pPr>
              <a:endParaRPr lang="en-US">
                <a:latin typeface="+mn-lt"/>
              </a:endParaRPr>
            </a:p>
          </p:txBody>
        </p:sp>
        <p:sp>
          <p:nvSpPr>
            <p:cNvPr id="10" name="Line 10">
              <a:extLst>
                <a:ext uri="{FF2B5EF4-FFF2-40B4-BE49-F238E27FC236}">
                  <a16:creationId xmlns:a16="http://schemas.microsoft.com/office/drawing/2014/main" id="{EA788B7B-B7A7-4186-9DEF-37A9C5851459}"/>
                </a:ext>
              </a:extLst>
            </p:cNvPr>
            <p:cNvSpPr>
              <a:spLocks noChangeShapeType="1"/>
            </p:cNvSpPr>
            <p:nvPr/>
          </p:nvSpPr>
          <p:spPr bwMode="auto">
            <a:xfrm flipH="1" flipV="1">
              <a:off x="12214487" y="3503614"/>
              <a:ext cx="20639" cy="12700"/>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sp>
          <p:nvSpPr>
            <p:cNvPr id="11" name="Line 11">
              <a:extLst>
                <a:ext uri="{FF2B5EF4-FFF2-40B4-BE49-F238E27FC236}">
                  <a16:creationId xmlns:a16="http://schemas.microsoft.com/office/drawing/2014/main" id="{1775FB7F-F805-47D5-B646-DC6A2E126823}"/>
                </a:ext>
              </a:extLst>
            </p:cNvPr>
            <p:cNvSpPr>
              <a:spLocks noChangeShapeType="1"/>
            </p:cNvSpPr>
            <p:nvPr/>
          </p:nvSpPr>
          <p:spPr bwMode="auto">
            <a:xfrm>
              <a:off x="9453707" y="3503614"/>
              <a:ext cx="2781419" cy="1606550"/>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sp>
          <p:nvSpPr>
            <p:cNvPr id="12" name="Line 12">
              <a:extLst>
                <a:ext uri="{FF2B5EF4-FFF2-40B4-BE49-F238E27FC236}">
                  <a16:creationId xmlns:a16="http://schemas.microsoft.com/office/drawing/2014/main" id="{A372EDF2-E808-475A-926D-69B513FF488E}"/>
                </a:ext>
              </a:extLst>
            </p:cNvPr>
            <p:cNvSpPr>
              <a:spLocks noChangeShapeType="1"/>
            </p:cNvSpPr>
            <p:nvPr/>
          </p:nvSpPr>
          <p:spPr bwMode="auto">
            <a:xfrm>
              <a:off x="10834891" y="5895976"/>
              <a:ext cx="1400235" cy="809625"/>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grpSp>
      <p:sp>
        <p:nvSpPr>
          <p:cNvPr id="13" name="TextBox 65">
            <a:extLst>
              <a:ext uri="{FF2B5EF4-FFF2-40B4-BE49-F238E27FC236}">
                <a16:creationId xmlns:a16="http://schemas.microsoft.com/office/drawing/2014/main" id="{628118CF-C267-45F0-B000-CE029615D5D3}"/>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14" name="Picture 66" descr="A close up of a sign&#10;&#10;Description automatically generated">
            <a:extLst>
              <a:ext uri="{FF2B5EF4-FFF2-40B4-BE49-F238E27FC236}">
                <a16:creationId xmlns:a16="http://schemas.microsoft.com/office/drawing/2014/main" id="{0D1548C0-93A2-47C1-95FC-D1AC0A4B77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9" name="Text Placeholder 688"/>
          <p:cNvSpPr>
            <a:spLocks noGrp="1"/>
          </p:cNvSpPr>
          <p:nvPr>
            <p:ph type="body" sz="quarter" idx="11"/>
          </p:nvPr>
        </p:nvSpPr>
        <p:spPr>
          <a:xfrm>
            <a:off x="2781301" y="1066800"/>
            <a:ext cx="6629400" cy="3486431"/>
          </a:xfrm>
        </p:spPr>
        <p:txBody>
          <a:bodyPr anchor="ctr" anchorCtr="0">
            <a:normAutofit/>
          </a:bodyPr>
          <a:lstStyle>
            <a:lvl1pPr marL="0" indent="0" algn="ctr">
              <a:lnSpc>
                <a:spcPts val="4800"/>
              </a:lnSpc>
              <a:buNone/>
              <a:defRPr sz="4000" b="0" spc="-80" baseline="0">
                <a:solidFill>
                  <a:schemeClr val="bg1"/>
                </a:solidFill>
                <a:latin typeface="+mn-lt"/>
              </a:defRPr>
            </a:lvl1pPr>
          </a:lstStyle>
          <a:p>
            <a:pPr lvl="0"/>
            <a:r>
              <a:rPr lang="en-US"/>
              <a:t>Click to edit Master text styles</a:t>
            </a:r>
          </a:p>
        </p:txBody>
      </p:sp>
      <p:sp>
        <p:nvSpPr>
          <p:cNvPr id="691" name="Text Placeholder 688"/>
          <p:cNvSpPr>
            <a:spLocks noGrp="1"/>
          </p:cNvSpPr>
          <p:nvPr>
            <p:ph type="body" sz="quarter" idx="12"/>
          </p:nvPr>
        </p:nvSpPr>
        <p:spPr>
          <a:xfrm>
            <a:off x="2781301" y="4741552"/>
            <a:ext cx="6629400" cy="1067207"/>
          </a:xfrm>
        </p:spPr>
        <p:txBody>
          <a:bodyPr anchor="ctr" anchorCtr="0">
            <a:normAutofit/>
          </a:bodyPr>
          <a:lstStyle>
            <a:lvl1pPr marL="0" indent="0" algn="ctr">
              <a:lnSpc>
                <a:spcPct val="100000"/>
              </a:lnSpc>
              <a:spcAft>
                <a:spcPts val="500"/>
              </a:spcAft>
              <a:buNone/>
              <a:defRPr sz="2000" b="0">
                <a:solidFill>
                  <a:schemeClr val="accent6"/>
                </a:solidFill>
                <a:latin typeface="+mn-lt"/>
                <a:ea typeface="Open Sans" panose="020B0606030504020204" pitchFamily="34" charset="0"/>
                <a:cs typeface="Open Sans" panose="020B0606030504020204" pitchFamily="34" charset="0"/>
              </a:defRPr>
            </a:lvl1pPr>
          </a:lstStyle>
          <a:p>
            <a:pPr lvl="0"/>
            <a:r>
              <a:rPr lang="en-US"/>
              <a:t>Click to edit Master text styles</a:t>
            </a:r>
          </a:p>
        </p:txBody>
      </p:sp>
      <p:sp>
        <p:nvSpPr>
          <p:cNvPr id="15" name="Slide Number Placeholder 6">
            <a:extLst>
              <a:ext uri="{FF2B5EF4-FFF2-40B4-BE49-F238E27FC236}">
                <a16:creationId xmlns:a16="http://schemas.microsoft.com/office/drawing/2014/main" id="{9A6EAFE0-77E1-4275-ADDE-C023F0013D19}"/>
              </a:ext>
            </a:extLst>
          </p:cNvPr>
          <p:cNvSpPr>
            <a:spLocks noGrp="1"/>
          </p:cNvSpPr>
          <p:nvPr>
            <p:ph type="sldNum" sz="quarter" idx="13"/>
          </p:nvPr>
        </p:nvSpPr>
        <p:spPr/>
        <p:txBody>
          <a:bodyPr/>
          <a:lstStyle>
            <a:lvl1pPr>
              <a:defRPr>
                <a:latin typeface="+mn-lt"/>
              </a:defRPr>
            </a:lvl1pPr>
          </a:lstStyle>
          <a:p>
            <a:pPr>
              <a:defRPr/>
            </a:pPr>
            <a:fld id="{ED13F278-153D-4430-AF96-CF46FC2A040B}" type="slidenum">
              <a:rPr lang="en-US"/>
              <a:pPr>
                <a:defRPr/>
              </a:pPr>
              <a:t>‹#›</a:t>
            </a:fld>
            <a:endParaRPr lang="en-US"/>
          </a:p>
        </p:txBody>
      </p:sp>
    </p:spTree>
    <p:extLst>
      <p:ext uri="{BB962C8B-B14F-4D97-AF65-F5344CB8AC3E}">
        <p14:creationId xmlns:p14="http://schemas.microsoft.com/office/powerpoint/2010/main" val="1592785344"/>
      </p:ext>
    </p:extLst>
  </p:cSld>
  <p:clrMapOvr>
    <a:masterClrMapping/>
  </p:clrMapOvr>
  <p:transitio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Quote Alternative 2">
    <p:bg>
      <p:bgPr>
        <a:solidFill>
          <a:schemeClr val="bg2"/>
        </a:solidFill>
        <a:effectLst/>
      </p:bgPr>
    </p:bg>
    <p:spTree>
      <p:nvGrpSpPr>
        <p:cNvPr id="1" name=""/>
        <p:cNvGrpSpPr/>
        <p:nvPr/>
      </p:nvGrpSpPr>
      <p:grpSpPr>
        <a:xfrm>
          <a:off x="0" y="0"/>
          <a:ext cx="0" cy="0"/>
          <a:chOff x="0" y="0"/>
          <a:chExt cx="0" cy="0"/>
        </a:xfrm>
      </p:grpSpPr>
      <p:grpSp>
        <p:nvGrpSpPr>
          <p:cNvPr id="4" name="Group 41">
            <a:extLst>
              <a:ext uri="{FF2B5EF4-FFF2-40B4-BE49-F238E27FC236}">
                <a16:creationId xmlns:a16="http://schemas.microsoft.com/office/drawing/2014/main" id="{391FE942-6709-46CC-B03D-5AA1B43A8591}"/>
              </a:ext>
            </a:extLst>
          </p:cNvPr>
          <p:cNvGrpSpPr>
            <a:grpSpLocks/>
          </p:cNvGrpSpPr>
          <p:nvPr/>
        </p:nvGrpSpPr>
        <p:grpSpPr bwMode="auto">
          <a:xfrm>
            <a:off x="3175" y="6350"/>
            <a:ext cx="12185650" cy="6376988"/>
            <a:chOff x="3175" y="6350"/>
            <a:chExt cx="12185651" cy="6376988"/>
          </a:xfrm>
        </p:grpSpPr>
        <p:sp>
          <p:nvSpPr>
            <p:cNvPr id="5" name="Freeform 16">
              <a:extLst>
                <a:ext uri="{FF2B5EF4-FFF2-40B4-BE49-F238E27FC236}">
                  <a16:creationId xmlns:a16="http://schemas.microsoft.com/office/drawing/2014/main" id="{1D7D83CA-45D8-46D1-92F9-D1432601473A}"/>
                </a:ext>
              </a:extLst>
            </p:cNvPr>
            <p:cNvSpPr>
              <a:spLocks/>
            </p:cNvSpPr>
            <p:nvPr/>
          </p:nvSpPr>
          <p:spPr bwMode="auto">
            <a:xfrm>
              <a:off x="1679575" y="6350"/>
              <a:ext cx="2209800" cy="2071688"/>
            </a:xfrm>
            <a:custGeom>
              <a:avLst/>
              <a:gdLst>
                <a:gd name="T0" fmla="*/ 2147483646 w 2782"/>
                <a:gd name="T1" fmla="*/ 0 h 2609"/>
                <a:gd name="T2" fmla="*/ 0 w 2782"/>
                <a:gd name="T3" fmla="*/ 2147483646 h 2609"/>
                <a:gd name="T4" fmla="*/ 0 w 2782"/>
                <a:gd name="T5" fmla="*/ 2147483646 h 2609"/>
                <a:gd name="T6" fmla="*/ 2147483646 w 2782"/>
                <a:gd name="T7" fmla="*/ 2147483646 h 2609"/>
                <a:gd name="T8" fmla="*/ 2147483646 w 2782"/>
                <a:gd name="T9" fmla="*/ 2147483646 h 2609"/>
                <a:gd name="T10" fmla="*/ 2147483646 w 2782"/>
                <a:gd name="T11" fmla="*/ 2147483646 h 2609"/>
                <a:gd name="T12" fmla="*/ 2147483646 w 2782"/>
                <a:gd name="T13" fmla="*/ 0 h 26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82" h="2609">
                  <a:moveTo>
                    <a:pt x="346" y="0"/>
                  </a:moveTo>
                  <a:lnTo>
                    <a:pt x="0" y="198"/>
                  </a:lnTo>
                  <a:lnTo>
                    <a:pt x="0" y="1806"/>
                  </a:lnTo>
                  <a:lnTo>
                    <a:pt x="1391" y="2609"/>
                  </a:lnTo>
                  <a:lnTo>
                    <a:pt x="2782" y="1806"/>
                  </a:lnTo>
                  <a:lnTo>
                    <a:pt x="2782" y="198"/>
                  </a:lnTo>
                  <a:lnTo>
                    <a:pt x="2437" y="0"/>
                  </a:lnTo>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 name="Freeform 17">
              <a:extLst>
                <a:ext uri="{FF2B5EF4-FFF2-40B4-BE49-F238E27FC236}">
                  <a16:creationId xmlns:a16="http://schemas.microsoft.com/office/drawing/2014/main" id="{E8997242-306A-4082-9B61-5E1D05FCCBDE}"/>
                </a:ext>
              </a:extLst>
            </p:cNvPr>
            <p:cNvSpPr>
              <a:spLocks/>
            </p:cNvSpPr>
            <p:nvPr/>
          </p:nvSpPr>
          <p:spPr bwMode="auto">
            <a:xfrm>
              <a:off x="3175" y="1749425"/>
              <a:ext cx="573088" cy="1933575"/>
            </a:xfrm>
            <a:custGeom>
              <a:avLst/>
              <a:gdLst>
                <a:gd name="T0" fmla="*/ 0 w 722"/>
                <a:gd name="T1" fmla="*/ 2147483646 h 2438"/>
                <a:gd name="T2" fmla="*/ 2147483646 w 722"/>
                <a:gd name="T3" fmla="*/ 2147483646 h 2438"/>
                <a:gd name="T4" fmla="*/ 2147483646 w 722"/>
                <a:gd name="T5" fmla="*/ 2147483646 h 2438"/>
                <a:gd name="T6" fmla="*/ 1000503698 w 722"/>
                <a:gd name="T7" fmla="*/ 0 h 24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22" h="2438">
                  <a:moveTo>
                    <a:pt x="0" y="2438"/>
                  </a:moveTo>
                  <a:lnTo>
                    <a:pt x="722" y="2022"/>
                  </a:lnTo>
                  <a:lnTo>
                    <a:pt x="722" y="414"/>
                  </a:lnTo>
                  <a:lnTo>
                    <a:pt x="2" y="0"/>
                  </a:lnTo>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7" name="Line 18">
              <a:extLst>
                <a:ext uri="{FF2B5EF4-FFF2-40B4-BE49-F238E27FC236}">
                  <a16:creationId xmlns:a16="http://schemas.microsoft.com/office/drawing/2014/main" id="{2259DD37-88E6-4139-911A-4D0468301707}"/>
                </a:ext>
              </a:extLst>
            </p:cNvPr>
            <p:cNvSpPr>
              <a:spLocks noChangeShapeType="1"/>
            </p:cNvSpPr>
            <p:nvPr/>
          </p:nvSpPr>
          <p:spPr bwMode="auto">
            <a:xfrm flipV="1">
              <a:off x="4763" y="163513"/>
              <a:ext cx="1674813" cy="968375"/>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 name="Line 19">
              <a:extLst>
                <a:ext uri="{FF2B5EF4-FFF2-40B4-BE49-F238E27FC236}">
                  <a16:creationId xmlns:a16="http://schemas.microsoft.com/office/drawing/2014/main" id="{DD8483A3-32D7-40EA-B9BE-CD021E354E44}"/>
                </a:ext>
              </a:extLst>
            </p:cNvPr>
            <p:cNvSpPr>
              <a:spLocks noChangeShapeType="1"/>
            </p:cNvSpPr>
            <p:nvPr/>
          </p:nvSpPr>
          <p:spPr bwMode="auto">
            <a:xfrm flipV="1">
              <a:off x="576263" y="2078038"/>
              <a:ext cx="2208213" cy="1274763"/>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Line 20">
              <a:extLst>
                <a:ext uri="{FF2B5EF4-FFF2-40B4-BE49-F238E27FC236}">
                  <a16:creationId xmlns:a16="http://schemas.microsoft.com/office/drawing/2014/main" id="{07DDF0FF-443A-4E2D-BBA2-7DEA62251FD1}"/>
                </a:ext>
              </a:extLst>
            </p:cNvPr>
            <p:cNvSpPr>
              <a:spLocks noChangeShapeType="1"/>
            </p:cNvSpPr>
            <p:nvPr/>
          </p:nvSpPr>
          <p:spPr bwMode="auto">
            <a:xfrm flipV="1">
              <a:off x="576263" y="163513"/>
              <a:ext cx="3313113" cy="1914525"/>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Freeform 21">
              <a:extLst>
                <a:ext uri="{FF2B5EF4-FFF2-40B4-BE49-F238E27FC236}">
                  <a16:creationId xmlns:a16="http://schemas.microsoft.com/office/drawing/2014/main" id="{6BF34B3D-4866-4AAB-B338-8E6717CFB5E4}"/>
                </a:ext>
              </a:extLst>
            </p:cNvPr>
            <p:cNvSpPr>
              <a:spLocks/>
            </p:cNvSpPr>
            <p:nvPr/>
          </p:nvSpPr>
          <p:spPr bwMode="auto">
            <a:xfrm>
              <a:off x="11342688" y="2068513"/>
              <a:ext cx="846138" cy="2251075"/>
            </a:xfrm>
            <a:custGeom>
              <a:avLst/>
              <a:gdLst>
                <a:gd name="T0" fmla="*/ 2147483646 w 1065"/>
                <a:gd name="T1" fmla="*/ 0 h 2838"/>
                <a:gd name="T2" fmla="*/ 0 w 1065"/>
                <a:gd name="T3" fmla="*/ 2147483646 h 2838"/>
                <a:gd name="T4" fmla="*/ 0 w 1065"/>
                <a:gd name="T5" fmla="*/ 2147483646 h 2838"/>
                <a:gd name="T6" fmla="*/ 2147483646 w 1065"/>
                <a:gd name="T7" fmla="*/ 2147483646 h 28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65" h="2838">
                  <a:moveTo>
                    <a:pt x="1063" y="0"/>
                  </a:moveTo>
                  <a:lnTo>
                    <a:pt x="0" y="614"/>
                  </a:lnTo>
                  <a:lnTo>
                    <a:pt x="0" y="2222"/>
                  </a:lnTo>
                  <a:lnTo>
                    <a:pt x="1065" y="2838"/>
                  </a:lnTo>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 name="Freeform 22">
              <a:extLst>
                <a:ext uri="{FF2B5EF4-FFF2-40B4-BE49-F238E27FC236}">
                  <a16:creationId xmlns:a16="http://schemas.microsoft.com/office/drawing/2014/main" id="{51AFCA52-B72C-4F04-9B19-8B9F583B4B9F}"/>
                </a:ext>
              </a:extLst>
            </p:cNvPr>
            <p:cNvSpPr>
              <a:spLocks/>
            </p:cNvSpPr>
            <p:nvPr/>
          </p:nvSpPr>
          <p:spPr bwMode="auto">
            <a:xfrm>
              <a:off x="8029575" y="3830638"/>
              <a:ext cx="2209800" cy="2552700"/>
            </a:xfrm>
            <a:custGeom>
              <a:avLst/>
              <a:gdLst>
                <a:gd name="T0" fmla="*/ 0 w 2782"/>
                <a:gd name="T1" fmla="*/ 2147483646 h 3215"/>
                <a:gd name="T2" fmla="*/ 2147483646 w 2782"/>
                <a:gd name="T3" fmla="*/ 2147483646 h 3215"/>
                <a:gd name="T4" fmla="*/ 2147483646 w 2782"/>
                <a:gd name="T5" fmla="*/ 2147483646 h 3215"/>
                <a:gd name="T6" fmla="*/ 2147483646 w 2782"/>
                <a:gd name="T7" fmla="*/ 2147483646 h 3215"/>
                <a:gd name="T8" fmla="*/ 2147483646 w 2782"/>
                <a:gd name="T9" fmla="*/ 0 h 3215"/>
                <a:gd name="T10" fmla="*/ 0 w 2782"/>
                <a:gd name="T11" fmla="*/ 2147483646 h 3215"/>
                <a:gd name="T12" fmla="*/ 0 w 2782"/>
                <a:gd name="T13" fmla="*/ 2147483646 h 32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82" h="3215">
                  <a:moveTo>
                    <a:pt x="0" y="2411"/>
                  </a:moveTo>
                  <a:lnTo>
                    <a:pt x="1391" y="3215"/>
                  </a:lnTo>
                  <a:lnTo>
                    <a:pt x="2782" y="2411"/>
                  </a:lnTo>
                  <a:lnTo>
                    <a:pt x="2782" y="804"/>
                  </a:lnTo>
                  <a:lnTo>
                    <a:pt x="1391" y="0"/>
                  </a:lnTo>
                  <a:lnTo>
                    <a:pt x="0" y="804"/>
                  </a:lnTo>
                  <a:lnTo>
                    <a:pt x="0" y="2411"/>
                  </a:lnTo>
                  <a:close/>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 name="Line 23">
              <a:extLst>
                <a:ext uri="{FF2B5EF4-FFF2-40B4-BE49-F238E27FC236}">
                  <a16:creationId xmlns:a16="http://schemas.microsoft.com/office/drawing/2014/main" id="{AB17369A-2801-45A8-9F7A-A51D02BB3669}"/>
                </a:ext>
              </a:extLst>
            </p:cNvPr>
            <p:cNvSpPr>
              <a:spLocks noChangeShapeType="1"/>
            </p:cNvSpPr>
            <p:nvPr/>
          </p:nvSpPr>
          <p:spPr bwMode="auto">
            <a:xfrm flipV="1">
              <a:off x="9134475" y="2555875"/>
              <a:ext cx="2208213" cy="1274763"/>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 name="Line 24">
              <a:extLst>
                <a:ext uri="{FF2B5EF4-FFF2-40B4-BE49-F238E27FC236}">
                  <a16:creationId xmlns:a16="http://schemas.microsoft.com/office/drawing/2014/main" id="{95938939-DD8D-4E41-8B84-4C3705BEB8FC}"/>
                </a:ext>
              </a:extLst>
            </p:cNvPr>
            <p:cNvSpPr>
              <a:spLocks noChangeShapeType="1"/>
            </p:cNvSpPr>
            <p:nvPr/>
          </p:nvSpPr>
          <p:spPr bwMode="auto">
            <a:xfrm flipV="1">
              <a:off x="10239375" y="4619625"/>
              <a:ext cx="1949450" cy="1125538"/>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4" name="Line 25">
              <a:extLst>
                <a:ext uri="{FF2B5EF4-FFF2-40B4-BE49-F238E27FC236}">
                  <a16:creationId xmlns:a16="http://schemas.microsoft.com/office/drawing/2014/main" id="{B73BFB4A-5578-42D6-8191-758C4D52108F}"/>
                </a:ext>
              </a:extLst>
            </p:cNvPr>
            <p:cNvSpPr>
              <a:spLocks noChangeShapeType="1"/>
            </p:cNvSpPr>
            <p:nvPr/>
          </p:nvSpPr>
          <p:spPr bwMode="auto">
            <a:xfrm flipV="1">
              <a:off x="10239375" y="3343275"/>
              <a:ext cx="1947863" cy="1125538"/>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5" name="Rectangle 14">
            <a:extLst>
              <a:ext uri="{FF2B5EF4-FFF2-40B4-BE49-F238E27FC236}">
                <a16:creationId xmlns:a16="http://schemas.microsoft.com/office/drawing/2014/main" id="{B67CBC76-E3D1-4C45-ABDC-DDAA5B46290B}"/>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16" name="TextBox 68">
            <a:extLst>
              <a:ext uri="{FF2B5EF4-FFF2-40B4-BE49-F238E27FC236}">
                <a16:creationId xmlns:a16="http://schemas.microsoft.com/office/drawing/2014/main" id="{3771B5A6-268B-452B-94DF-D116069484E5}"/>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17" name="Picture 69" descr="A close up of a sign&#10;&#10;Description automatically generated">
            <a:extLst>
              <a:ext uri="{FF2B5EF4-FFF2-40B4-BE49-F238E27FC236}">
                <a16:creationId xmlns:a16="http://schemas.microsoft.com/office/drawing/2014/main" id="{0535531F-8C05-4367-AEEE-5AEC62C9F1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2" name="Text Placeholder 688"/>
          <p:cNvSpPr>
            <a:spLocks noGrp="1"/>
          </p:cNvSpPr>
          <p:nvPr>
            <p:ph type="body" sz="quarter" idx="11"/>
          </p:nvPr>
        </p:nvSpPr>
        <p:spPr>
          <a:xfrm>
            <a:off x="2781301" y="1066800"/>
            <a:ext cx="6629400" cy="3486431"/>
          </a:xfrm>
        </p:spPr>
        <p:txBody>
          <a:bodyPr anchor="ctr" anchorCtr="0">
            <a:normAutofit/>
          </a:bodyPr>
          <a:lstStyle>
            <a:lvl1pPr marL="0" indent="0" algn="ctr">
              <a:lnSpc>
                <a:spcPts val="4800"/>
              </a:lnSpc>
              <a:buNone/>
              <a:defRPr sz="4000" b="0" spc="-80" baseline="0">
                <a:solidFill>
                  <a:schemeClr val="tx2"/>
                </a:solidFill>
                <a:latin typeface="+mn-lt"/>
              </a:defRPr>
            </a:lvl1pPr>
          </a:lstStyle>
          <a:p>
            <a:pPr lvl="0"/>
            <a:r>
              <a:rPr lang="en-US"/>
              <a:t>Click to edit Master text styles</a:t>
            </a:r>
          </a:p>
        </p:txBody>
      </p:sp>
      <p:sp>
        <p:nvSpPr>
          <p:cNvPr id="1014" name="Text Placeholder 688"/>
          <p:cNvSpPr>
            <a:spLocks noGrp="1"/>
          </p:cNvSpPr>
          <p:nvPr>
            <p:ph type="body" sz="quarter" idx="12"/>
          </p:nvPr>
        </p:nvSpPr>
        <p:spPr>
          <a:xfrm>
            <a:off x="2781301" y="4741552"/>
            <a:ext cx="6629400" cy="1067207"/>
          </a:xfrm>
        </p:spPr>
        <p:txBody>
          <a:bodyPr anchor="ctr" anchorCtr="0">
            <a:normAutofit/>
          </a:bodyPr>
          <a:lstStyle>
            <a:lvl1pPr marL="0" indent="0" algn="ctr">
              <a:lnSpc>
                <a:spcPct val="100000"/>
              </a:lnSpc>
              <a:spcAft>
                <a:spcPts val="500"/>
              </a:spcAft>
              <a:buNone/>
              <a:defRPr sz="2000" b="0">
                <a:solidFill>
                  <a:schemeClr val="tx2"/>
                </a:solidFill>
                <a:latin typeface="+mn-lt"/>
                <a:ea typeface="Open Sans" panose="020B0606030504020204" pitchFamily="34" charset="0"/>
                <a:cs typeface="Open Sans" panose="020B0606030504020204" pitchFamily="34" charset="0"/>
              </a:defRPr>
            </a:lvl1pPr>
          </a:lstStyle>
          <a:p>
            <a:pPr lvl="0"/>
            <a:r>
              <a:rPr lang="en-US"/>
              <a:t>Click to edit Master text styles</a:t>
            </a:r>
          </a:p>
        </p:txBody>
      </p:sp>
      <p:sp>
        <p:nvSpPr>
          <p:cNvPr id="18" name="Slide Number Placeholder 7">
            <a:extLst>
              <a:ext uri="{FF2B5EF4-FFF2-40B4-BE49-F238E27FC236}">
                <a16:creationId xmlns:a16="http://schemas.microsoft.com/office/drawing/2014/main" id="{C085F675-2EA8-454B-89BE-73D0A769220E}"/>
              </a:ext>
            </a:extLst>
          </p:cNvPr>
          <p:cNvSpPr>
            <a:spLocks noGrp="1"/>
          </p:cNvSpPr>
          <p:nvPr>
            <p:ph type="sldNum" sz="quarter" idx="13"/>
          </p:nvPr>
        </p:nvSpPr>
        <p:spPr/>
        <p:txBody>
          <a:bodyPr/>
          <a:lstStyle>
            <a:lvl1pPr>
              <a:defRPr>
                <a:latin typeface="+mn-lt"/>
                <a:ea typeface="Open Sans" panose="020B0606030504020204" pitchFamily="34" charset="0"/>
                <a:cs typeface="Open Sans" panose="020B0606030504020204" pitchFamily="34" charset="0"/>
              </a:defRPr>
            </a:lvl1pPr>
          </a:lstStyle>
          <a:p>
            <a:pPr>
              <a:defRPr/>
            </a:pPr>
            <a:fld id="{975D7D45-90E0-4479-9E61-A04E1D0462B2}" type="slidenum">
              <a:rPr lang="en-US"/>
              <a:pPr>
                <a:defRPr/>
              </a:pPr>
              <a:t>‹#›</a:t>
            </a:fld>
            <a:endParaRPr lang="en-US"/>
          </a:p>
        </p:txBody>
      </p:sp>
    </p:spTree>
    <p:extLst>
      <p:ext uri="{BB962C8B-B14F-4D97-AF65-F5344CB8AC3E}">
        <p14:creationId xmlns:p14="http://schemas.microsoft.com/office/powerpoint/2010/main" val="1071476961"/>
      </p:ext>
    </p:extLst>
  </p:cSld>
  <p:clrMapOvr>
    <a:masterClrMapping/>
  </p:clrMapOvr>
  <p:transitio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End Slide">
    <p:bg>
      <p:bgPr>
        <a:solidFill>
          <a:srgbClr val="0B3956"/>
        </a:solidFill>
        <a:effectLst/>
      </p:bgPr>
    </p:bg>
    <p:spTree>
      <p:nvGrpSpPr>
        <p:cNvPr id="1" name=""/>
        <p:cNvGrpSpPr/>
        <p:nvPr/>
      </p:nvGrpSpPr>
      <p:grpSpPr>
        <a:xfrm>
          <a:off x="0" y="0"/>
          <a:ext cx="0" cy="0"/>
          <a:chOff x="0" y="0"/>
          <a:chExt cx="0" cy="0"/>
        </a:xfrm>
      </p:grpSpPr>
      <p:sp>
        <p:nvSpPr>
          <p:cNvPr id="2" name="TextBox 41">
            <a:extLst>
              <a:ext uri="{FF2B5EF4-FFF2-40B4-BE49-F238E27FC236}">
                <a16:creationId xmlns:a16="http://schemas.microsoft.com/office/drawing/2014/main" id="{E76CFE61-D0FC-4C14-B592-EE198B8E95A5}"/>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sp>
        <p:nvSpPr>
          <p:cNvPr id="3" name="TextBox 42">
            <a:extLst>
              <a:ext uri="{FF2B5EF4-FFF2-40B4-BE49-F238E27FC236}">
                <a16:creationId xmlns:a16="http://schemas.microsoft.com/office/drawing/2014/main" id="{C6F986C2-104B-4A0C-A7B3-A0834F2DDB59}"/>
              </a:ext>
            </a:extLst>
          </p:cNvPr>
          <p:cNvSpPr txBox="1">
            <a:spLocks noChangeArrowheads="1"/>
          </p:cNvSpPr>
          <p:nvPr/>
        </p:nvSpPr>
        <p:spPr bwMode="auto">
          <a:xfrm>
            <a:off x="0" y="2992438"/>
            <a:ext cx="12192000"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ctr" eaLnBrk="1" hangingPunct="1">
              <a:lnSpc>
                <a:spcPct val="80000"/>
              </a:lnSpc>
              <a:spcAft>
                <a:spcPts val="800"/>
              </a:spcAft>
              <a:defRPr/>
            </a:pPr>
            <a:r>
              <a:rPr lang="en-US" altLang="en-US" sz="6000">
                <a:solidFill>
                  <a:schemeClr val="bg1"/>
                </a:solidFill>
                <a:latin typeface="DM Serif Display" pitchFamily="2" charset="0"/>
                <a:cs typeface="Open Sans" panose="020B0606030504020204" pitchFamily="34" charset="0"/>
              </a:rPr>
              <a:t>Thank you.</a:t>
            </a:r>
            <a:endParaRPr lang="en-GB" altLang="en-US" sz="6000">
              <a:solidFill>
                <a:schemeClr val="bg1"/>
              </a:solidFill>
              <a:latin typeface="DM Serif Display" pitchFamily="2" charset="0"/>
              <a:cs typeface="Open Sans" panose="020B0606030504020204" pitchFamily="34" charset="0"/>
            </a:endParaRPr>
          </a:p>
        </p:txBody>
      </p:sp>
      <p:pic>
        <p:nvPicPr>
          <p:cNvPr id="4" name="Picture 55" descr="A close up of a sign&#10;&#10;Description automatically generated">
            <a:extLst>
              <a:ext uri="{FF2B5EF4-FFF2-40B4-BE49-F238E27FC236}">
                <a16:creationId xmlns:a16="http://schemas.microsoft.com/office/drawing/2014/main" id="{2FA8D1CC-1665-4CBE-AF7E-A5E79F4D6A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Connector 4">
            <a:extLst>
              <a:ext uri="{FF2B5EF4-FFF2-40B4-BE49-F238E27FC236}">
                <a16:creationId xmlns:a16="http://schemas.microsoft.com/office/drawing/2014/main" id="{E9F90FA4-3792-4976-A232-12F228ED5912}"/>
              </a:ext>
            </a:extLst>
          </p:cNvPr>
          <p:cNvCxnSpPr>
            <a:cxnSpLocks/>
          </p:cNvCxnSpPr>
          <p:nvPr/>
        </p:nvCxnSpPr>
        <p:spPr>
          <a:xfrm>
            <a:off x="4810125" y="4130675"/>
            <a:ext cx="2571750" cy="0"/>
          </a:xfrm>
          <a:prstGeom prst="line">
            <a:avLst/>
          </a:prstGeom>
          <a:ln w="12700">
            <a:solidFill>
              <a:schemeClr val="accent2"/>
            </a:solidFill>
            <a:tailEnd type="none"/>
          </a:ln>
        </p:spPr>
        <p:style>
          <a:lnRef idx="1">
            <a:schemeClr val="accent1"/>
          </a:lnRef>
          <a:fillRef idx="0">
            <a:schemeClr val="accent1"/>
          </a:fillRef>
          <a:effectRef idx="0">
            <a:schemeClr val="accent1"/>
          </a:effectRef>
          <a:fontRef idx="minor">
            <a:schemeClr val="tx1"/>
          </a:fontRef>
        </p:style>
      </p:cxnSp>
      <p:sp>
        <p:nvSpPr>
          <p:cNvPr id="6" name="Slide Number Placeholder 7">
            <a:extLst>
              <a:ext uri="{FF2B5EF4-FFF2-40B4-BE49-F238E27FC236}">
                <a16:creationId xmlns:a16="http://schemas.microsoft.com/office/drawing/2014/main" id="{1410A505-81C0-4D4C-A928-EEBCED03BFA6}"/>
              </a:ext>
            </a:extLst>
          </p:cNvPr>
          <p:cNvSpPr>
            <a:spLocks noGrp="1"/>
          </p:cNvSpPr>
          <p:nvPr>
            <p:ph type="sldNum" sz="quarter" idx="10"/>
          </p:nvPr>
        </p:nvSpPr>
        <p:spPr/>
        <p:txBody>
          <a:bodyPr/>
          <a:lstStyle>
            <a:lvl1pPr>
              <a:defRPr>
                <a:latin typeface="DM Sans" pitchFamily="2" charset="0"/>
                <a:ea typeface="Open Sans" panose="020B0606030504020204" pitchFamily="34" charset="0"/>
                <a:cs typeface="Open Sans" panose="020B0606030504020204" pitchFamily="34" charset="0"/>
              </a:defRPr>
            </a:lvl1pPr>
          </a:lstStyle>
          <a:p>
            <a:pPr>
              <a:defRPr/>
            </a:pPr>
            <a:fld id="{81279407-9AA2-4123-831A-7174A4B78075}" type="slidenum">
              <a:rPr lang="en-US"/>
              <a:pPr>
                <a:defRPr/>
              </a:pPr>
              <a:t>‹#›</a:t>
            </a:fld>
            <a:endParaRPr lang="en-US"/>
          </a:p>
        </p:txBody>
      </p:sp>
    </p:spTree>
    <p:extLst>
      <p:ext uri="{BB962C8B-B14F-4D97-AF65-F5344CB8AC3E}">
        <p14:creationId xmlns:p14="http://schemas.microsoft.com/office/powerpoint/2010/main" val="2604653156"/>
      </p:ext>
    </p:extLst>
  </p:cSld>
  <p:clrMapOvr>
    <a:masterClrMapping/>
  </p:clrMapOvr>
  <p:transitio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O NOT USE">
    <p:bg>
      <p:bgPr>
        <a:solidFill>
          <a:srgbClr val="0B3956"/>
        </a:solidFill>
        <a:effectLst/>
      </p:bgPr>
    </p:bg>
    <p:spTree>
      <p:nvGrpSpPr>
        <p:cNvPr id="1" name=""/>
        <p:cNvGrpSpPr/>
        <p:nvPr/>
      </p:nvGrpSpPr>
      <p:grpSpPr>
        <a:xfrm>
          <a:off x="0" y="0"/>
          <a:ext cx="0" cy="0"/>
          <a:chOff x="0" y="0"/>
          <a:chExt cx="0" cy="0"/>
        </a:xfrm>
      </p:grpSpPr>
      <p:sp>
        <p:nvSpPr>
          <p:cNvPr id="2" name="TextBox 41">
            <a:extLst>
              <a:ext uri="{FF2B5EF4-FFF2-40B4-BE49-F238E27FC236}">
                <a16:creationId xmlns:a16="http://schemas.microsoft.com/office/drawing/2014/main" id="{E2FE0051-DCDF-4C83-BEE4-418B2CB44601}"/>
              </a:ext>
            </a:extLst>
          </p:cNvPr>
          <p:cNvSpPr txBox="1">
            <a:spLocks noChangeArrowheads="1"/>
          </p:cNvSpPr>
          <p:nvPr/>
        </p:nvSpPr>
        <p:spPr bwMode="auto">
          <a:xfrm>
            <a:off x="2924175" y="2084388"/>
            <a:ext cx="6343650" cy="268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ctr" eaLnBrk="1" hangingPunct="1">
              <a:spcAft>
                <a:spcPts val="800"/>
              </a:spcAft>
              <a:defRPr/>
            </a:pPr>
            <a:r>
              <a:rPr lang="en-US" altLang="en-US" sz="5400">
                <a:solidFill>
                  <a:schemeClr val="bg1"/>
                </a:solidFill>
                <a:cs typeface="Open Sans" panose="020B0606030504020204" pitchFamily="34" charset="0"/>
              </a:rPr>
              <a:t>Do not use layouts</a:t>
            </a:r>
            <a:br>
              <a:rPr lang="en-US" altLang="en-US" sz="5400">
                <a:solidFill>
                  <a:schemeClr val="bg1"/>
                </a:solidFill>
                <a:cs typeface="Open Sans" panose="020B0606030504020204" pitchFamily="34" charset="0"/>
              </a:rPr>
            </a:br>
            <a:r>
              <a:rPr lang="en-US" altLang="en-US" sz="5400">
                <a:solidFill>
                  <a:schemeClr val="bg1"/>
                </a:solidFill>
                <a:cs typeface="Open Sans" panose="020B0606030504020204" pitchFamily="34" charset="0"/>
              </a:rPr>
              <a:t>appearing after this layout. </a:t>
            </a:r>
          </a:p>
        </p:txBody>
      </p:sp>
    </p:spTree>
    <p:extLst>
      <p:ext uri="{BB962C8B-B14F-4D97-AF65-F5344CB8AC3E}">
        <p14:creationId xmlns:p14="http://schemas.microsoft.com/office/powerpoint/2010/main" val="1791713639"/>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1">
    <p:bg>
      <p:bgPr>
        <a:solidFill>
          <a:schemeClr val="bg2"/>
        </a:solidFill>
        <a:effectLst/>
      </p:bgPr>
    </p:bg>
    <p:spTree>
      <p:nvGrpSpPr>
        <p:cNvPr id="1" name=""/>
        <p:cNvGrpSpPr/>
        <p:nvPr/>
      </p:nvGrpSpPr>
      <p:grpSpPr>
        <a:xfrm>
          <a:off x="0" y="0"/>
          <a:ext cx="0" cy="0"/>
          <a:chOff x="0" y="0"/>
          <a:chExt cx="0" cy="0"/>
        </a:xfrm>
      </p:grpSpPr>
      <p:grpSp>
        <p:nvGrpSpPr>
          <p:cNvPr id="3" name="Group 41">
            <a:extLst>
              <a:ext uri="{FF2B5EF4-FFF2-40B4-BE49-F238E27FC236}">
                <a16:creationId xmlns:a16="http://schemas.microsoft.com/office/drawing/2014/main" id="{DBC70428-F194-49CC-A278-CD1CC06B8506}"/>
              </a:ext>
            </a:extLst>
          </p:cNvPr>
          <p:cNvGrpSpPr>
            <a:grpSpLocks/>
          </p:cNvGrpSpPr>
          <p:nvPr/>
        </p:nvGrpSpPr>
        <p:grpSpPr bwMode="auto">
          <a:xfrm>
            <a:off x="0" y="639763"/>
            <a:ext cx="1697038" cy="2439987"/>
            <a:chOff x="0" y="533400"/>
            <a:chExt cx="2167557" cy="3117566"/>
          </a:xfrm>
        </p:grpSpPr>
        <p:sp>
          <p:nvSpPr>
            <p:cNvPr id="4" name="Freeform 5">
              <a:extLst>
                <a:ext uri="{FF2B5EF4-FFF2-40B4-BE49-F238E27FC236}">
                  <a16:creationId xmlns:a16="http://schemas.microsoft.com/office/drawing/2014/main" id="{BEDCA336-1177-46B6-8FB2-8D121E7505D8}"/>
                </a:ext>
              </a:extLst>
            </p:cNvPr>
            <p:cNvSpPr>
              <a:spLocks/>
            </p:cNvSpPr>
            <p:nvPr/>
          </p:nvSpPr>
          <p:spPr bwMode="auto">
            <a:xfrm>
              <a:off x="14863" y="533400"/>
              <a:ext cx="2152694" cy="2488356"/>
            </a:xfrm>
            <a:custGeom>
              <a:avLst/>
              <a:gdLst>
                <a:gd name="T0" fmla="*/ 0 w 3475"/>
                <a:gd name="T1" fmla="*/ 2147483646 h 4017"/>
                <a:gd name="T2" fmla="*/ 0 w 3475"/>
                <a:gd name="T3" fmla="*/ 2147483646 h 4017"/>
                <a:gd name="T4" fmla="*/ 2147483646 w 3475"/>
                <a:gd name="T5" fmla="*/ 0 h 4017"/>
                <a:gd name="T6" fmla="*/ 2147483646 w 3475"/>
                <a:gd name="T7" fmla="*/ 2147483646 h 4017"/>
                <a:gd name="T8" fmla="*/ 2147483646 w 3475"/>
                <a:gd name="T9" fmla="*/ 2147483646 h 4017"/>
                <a:gd name="T10" fmla="*/ 2147483646 w 3475"/>
                <a:gd name="T11" fmla="*/ 2147483646 h 4017"/>
                <a:gd name="T12" fmla="*/ 0 w 3475"/>
                <a:gd name="T13" fmla="*/ 2147483646 h 40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75" h="4017">
                  <a:moveTo>
                    <a:pt x="0" y="3011"/>
                  </a:moveTo>
                  <a:lnTo>
                    <a:pt x="0" y="1004"/>
                  </a:lnTo>
                  <a:lnTo>
                    <a:pt x="1739" y="0"/>
                  </a:lnTo>
                  <a:lnTo>
                    <a:pt x="3475" y="1004"/>
                  </a:lnTo>
                  <a:lnTo>
                    <a:pt x="3475" y="3013"/>
                  </a:lnTo>
                  <a:lnTo>
                    <a:pt x="1739" y="4017"/>
                  </a:lnTo>
                  <a:lnTo>
                    <a:pt x="0" y="3011"/>
                  </a:lnTo>
                  <a:close/>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6">
              <a:extLst>
                <a:ext uri="{FF2B5EF4-FFF2-40B4-BE49-F238E27FC236}">
                  <a16:creationId xmlns:a16="http://schemas.microsoft.com/office/drawing/2014/main" id="{2C6AC66F-E42B-4B6C-A99F-F2FD8726A71B}"/>
                </a:ext>
              </a:extLst>
            </p:cNvPr>
            <p:cNvSpPr>
              <a:spLocks noChangeShapeType="1"/>
            </p:cNvSpPr>
            <p:nvPr/>
          </p:nvSpPr>
          <p:spPr bwMode="auto">
            <a:xfrm flipV="1">
              <a:off x="0" y="3021755"/>
              <a:ext cx="1091210" cy="629211"/>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7">
              <a:extLst>
                <a:ext uri="{FF2B5EF4-FFF2-40B4-BE49-F238E27FC236}">
                  <a16:creationId xmlns:a16="http://schemas.microsoft.com/office/drawing/2014/main" id="{9CA88761-5E8F-41DD-B3FF-5B3AD2C12AD8}"/>
                </a:ext>
              </a:extLst>
            </p:cNvPr>
            <p:cNvSpPr>
              <a:spLocks noChangeShapeType="1"/>
            </p:cNvSpPr>
            <p:nvPr/>
          </p:nvSpPr>
          <p:spPr bwMode="auto">
            <a:xfrm flipH="1">
              <a:off x="13623" y="1155179"/>
              <a:ext cx="2153933" cy="1244877"/>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7" name="Group 57">
            <a:extLst>
              <a:ext uri="{FF2B5EF4-FFF2-40B4-BE49-F238E27FC236}">
                <a16:creationId xmlns:a16="http://schemas.microsoft.com/office/drawing/2014/main" id="{A430519E-5AB6-49EB-97C7-849177E40AFC}"/>
              </a:ext>
            </a:extLst>
          </p:cNvPr>
          <p:cNvGrpSpPr>
            <a:grpSpLocks/>
          </p:cNvGrpSpPr>
          <p:nvPr/>
        </p:nvGrpSpPr>
        <p:grpSpPr bwMode="auto">
          <a:xfrm>
            <a:off x="10493375" y="3814763"/>
            <a:ext cx="1698625" cy="2441575"/>
            <a:chOff x="10048233" y="3729035"/>
            <a:chExt cx="2170034" cy="3118805"/>
          </a:xfrm>
        </p:grpSpPr>
        <p:sp>
          <p:nvSpPr>
            <p:cNvPr id="8" name="Freeform 9">
              <a:extLst>
                <a:ext uri="{FF2B5EF4-FFF2-40B4-BE49-F238E27FC236}">
                  <a16:creationId xmlns:a16="http://schemas.microsoft.com/office/drawing/2014/main" id="{E2FCA0C5-B6A9-4E18-9D79-335F938A0BE5}"/>
                </a:ext>
              </a:extLst>
            </p:cNvPr>
            <p:cNvSpPr>
              <a:spLocks/>
            </p:cNvSpPr>
            <p:nvPr/>
          </p:nvSpPr>
          <p:spPr bwMode="auto">
            <a:xfrm>
              <a:off x="10048233" y="3729035"/>
              <a:ext cx="2153933" cy="2487117"/>
            </a:xfrm>
            <a:custGeom>
              <a:avLst/>
              <a:gdLst>
                <a:gd name="T0" fmla="*/ 2147483646 w 3477"/>
                <a:gd name="T1" fmla="*/ 2147483646 h 4017"/>
                <a:gd name="T2" fmla="*/ 2147483646 w 3477"/>
                <a:gd name="T3" fmla="*/ 2147483646 h 4017"/>
                <a:gd name="T4" fmla="*/ 0 w 3477"/>
                <a:gd name="T5" fmla="*/ 2147483646 h 4017"/>
                <a:gd name="T6" fmla="*/ 0 w 3477"/>
                <a:gd name="T7" fmla="*/ 2147483646 h 4017"/>
                <a:gd name="T8" fmla="*/ 2147483646 w 3477"/>
                <a:gd name="T9" fmla="*/ 0 h 4017"/>
                <a:gd name="T10" fmla="*/ 2147483646 w 3477"/>
                <a:gd name="T11" fmla="*/ 2147483646 h 4017"/>
                <a:gd name="T12" fmla="*/ 2147483646 w 3477"/>
                <a:gd name="T13" fmla="*/ 2147483646 h 40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477" h="4017">
                  <a:moveTo>
                    <a:pt x="3477" y="3013"/>
                  </a:moveTo>
                  <a:lnTo>
                    <a:pt x="1738" y="4017"/>
                  </a:lnTo>
                  <a:lnTo>
                    <a:pt x="0" y="3013"/>
                  </a:lnTo>
                  <a:lnTo>
                    <a:pt x="0" y="1004"/>
                  </a:lnTo>
                  <a:lnTo>
                    <a:pt x="1738" y="0"/>
                  </a:lnTo>
                  <a:lnTo>
                    <a:pt x="3477" y="1004"/>
                  </a:lnTo>
                  <a:lnTo>
                    <a:pt x="3477" y="3013"/>
                  </a:lnTo>
                  <a:close/>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 name="Line 11">
              <a:extLst>
                <a:ext uri="{FF2B5EF4-FFF2-40B4-BE49-F238E27FC236}">
                  <a16:creationId xmlns:a16="http://schemas.microsoft.com/office/drawing/2014/main" id="{89EBDA29-23B1-4046-A874-647DCBE7E591}"/>
                </a:ext>
              </a:extLst>
            </p:cNvPr>
            <p:cNvSpPr>
              <a:spLocks noChangeShapeType="1"/>
            </p:cNvSpPr>
            <p:nvPr/>
          </p:nvSpPr>
          <p:spPr bwMode="auto">
            <a:xfrm>
              <a:off x="10048233" y="4349575"/>
              <a:ext cx="2170034" cy="1253467"/>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 name="Line 12">
              <a:extLst>
                <a:ext uri="{FF2B5EF4-FFF2-40B4-BE49-F238E27FC236}">
                  <a16:creationId xmlns:a16="http://schemas.microsoft.com/office/drawing/2014/main" id="{85015EC5-7BC1-4667-8657-C8F8BD002B9F}"/>
                </a:ext>
              </a:extLst>
            </p:cNvPr>
            <p:cNvSpPr>
              <a:spLocks noChangeShapeType="1"/>
            </p:cNvSpPr>
            <p:nvPr/>
          </p:nvSpPr>
          <p:spPr bwMode="auto">
            <a:xfrm>
              <a:off x="11125818" y="6216152"/>
              <a:ext cx="1092449" cy="631688"/>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1" name="Rectangle 10">
            <a:extLst>
              <a:ext uri="{FF2B5EF4-FFF2-40B4-BE49-F238E27FC236}">
                <a16:creationId xmlns:a16="http://schemas.microsoft.com/office/drawing/2014/main" id="{7389BFB5-6F48-4B59-A2D6-74F787115B2D}"/>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12" name="TextBox 65">
            <a:extLst>
              <a:ext uri="{FF2B5EF4-FFF2-40B4-BE49-F238E27FC236}">
                <a16:creationId xmlns:a16="http://schemas.microsoft.com/office/drawing/2014/main" id="{A21DF939-8B14-4D99-B988-009E22415851}"/>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13" name="Picture 66" descr="A close up of a sign&#10;&#10;Description automatically generated">
            <a:extLst>
              <a:ext uri="{FF2B5EF4-FFF2-40B4-BE49-F238E27FC236}">
                <a16:creationId xmlns:a16="http://schemas.microsoft.com/office/drawing/2014/main" id="{0D67290C-1ACA-4106-AD7A-9E79B1C1D3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 name="Title 1">
            <a:extLst>
              <a:ext uri="{FF2B5EF4-FFF2-40B4-BE49-F238E27FC236}">
                <a16:creationId xmlns:a16="http://schemas.microsoft.com/office/drawing/2014/main" id="{F64D5B1B-1556-5B49-9AA3-B97C4AAB2336}"/>
              </a:ext>
            </a:extLst>
          </p:cNvPr>
          <p:cNvSpPr>
            <a:spLocks noGrp="1"/>
          </p:cNvSpPr>
          <p:nvPr>
            <p:ph type="title"/>
          </p:nvPr>
        </p:nvSpPr>
        <p:spPr>
          <a:xfrm>
            <a:off x="1949450" y="2863108"/>
            <a:ext cx="8293100" cy="1131785"/>
          </a:xfrm>
        </p:spPr>
        <p:txBody>
          <a:bodyPr wrap="square" anchor="ctr">
            <a:spAutoFit/>
          </a:bodyPr>
          <a:lstStyle>
            <a:lvl1pPr algn="ctr">
              <a:lnSpc>
                <a:spcPct val="90000"/>
              </a:lnSpc>
              <a:defRPr sz="8000" b="0" i="0" spc="-80" baseline="0">
                <a:solidFill>
                  <a:schemeClr val="tx2"/>
                </a:solidFill>
                <a:latin typeface="+mj-lt"/>
              </a:defRPr>
            </a:lvl1pPr>
          </a:lstStyle>
          <a:p>
            <a:r>
              <a:rPr lang="en-US"/>
              <a:t>Click to edit Master title style</a:t>
            </a:r>
            <a:endParaRPr lang="en-US" dirty="0"/>
          </a:p>
        </p:txBody>
      </p:sp>
      <p:sp>
        <p:nvSpPr>
          <p:cNvPr id="14" name="Slide Number Placeholder 7">
            <a:extLst>
              <a:ext uri="{FF2B5EF4-FFF2-40B4-BE49-F238E27FC236}">
                <a16:creationId xmlns:a16="http://schemas.microsoft.com/office/drawing/2014/main" id="{2A09F3F9-79D6-451F-B362-258E59471D56}"/>
              </a:ext>
            </a:extLst>
          </p:cNvPr>
          <p:cNvSpPr>
            <a:spLocks noGrp="1"/>
          </p:cNvSpPr>
          <p:nvPr>
            <p:ph type="sldNum" sz="quarter" idx="10"/>
          </p:nvPr>
        </p:nvSpPr>
        <p:spPr/>
        <p:txBody>
          <a:bodyPr/>
          <a:lstStyle>
            <a:lvl1pPr>
              <a:defRPr>
                <a:latin typeface="DM Sans" pitchFamily="2" charset="0"/>
                <a:ea typeface="Open Sans" panose="020B0606030504020204" pitchFamily="34" charset="0"/>
                <a:cs typeface="Open Sans" panose="020B0606030504020204" pitchFamily="34" charset="0"/>
              </a:defRPr>
            </a:lvl1pPr>
          </a:lstStyle>
          <a:p>
            <a:pPr>
              <a:defRPr/>
            </a:pPr>
            <a:fld id="{91DAF6DE-9095-45DA-A220-B536AAA0627B}" type="slidenum">
              <a:rPr lang="en-US"/>
              <a:pPr>
                <a:defRPr/>
              </a:pPr>
              <a:t>‹#›</a:t>
            </a:fld>
            <a:endParaRPr lang="en-US"/>
          </a:p>
        </p:txBody>
      </p:sp>
    </p:spTree>
    <p:extLst>
      <p:ext uri="{BB962C8B-B14F-4D97-AF65-F5344CB8AC3E}">
        <p14:creationId xmlns:p14="http://schemas.microsoft.com/office/powerpoint/2010/main" val="1822576283"/>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2">
    <p:bg>
      <p:bgPr>
        <a:solidFill>
          <a:srgbClr val="0B3956"/>
        </a:solidFill>
        <a:effectLst/>
      </p:bgPr>
    </p:bg>
    <p:spTree>
      <p:nvGrpSpPr>
        <p:cNvPr id="1" name=""/>
        <p:cNvGrpSpPr/>
        <p:nvPr/>
      </p:nvGrpSpPr>
      <p:grpSpPr>
        <a:xfrm>
          <a:off x="0" y="0"/>
          <a:ext cx="0" cy="0"/>
          <a:chOff x="0" y="0"/>
          <a:chExt cx="0" cy="0"/>
        </a:xfrm>
      </p:grpSpPr>
      <p:sp>
        <p:nvSpPr>
          <p:cNvPr id="3" name="TextBox 41">
            <a:extLst>
              <a:ext uri="{FF2B5EF4-FFF2-40B4-BE49-F238E27FC236}">
                <a16:creationId xmlns:a16="http://schemas.microsoft.com/office/drawing/2014/main" id="{8F889C0D-7B72-457F-93F8-D374160C6867}"/>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grpSp>
        <p:nvGrpSpPr>
          <p:cNvPr id="4" name="Group 42">
            <a:extLst>
              <a:ext uri="{FF2B5EF4-FFF2-40B4-BE49-F238E27FC236}">
                <a16:creationId xmlns:a16="http://schemas.microsoft.com/office/drawing/2014/main" id="{D186829A-61AB-4C0D-BE2D-CBACE5FE79D0}"/>
              </a:ext>
            </a:extLst>
          </p:cNvPr>
          <p:cNvGrpSpPr>
            <a:grpSpLocks/>
          </p:cNvGrpSpPr>
          <p:nvPr/>
        </p:nvGrpSpPr>
        <p:grpSpPr bwMode="auto">
          <a:xfrm>
            <a:off x="0" y="644525"/>
            <a:ext cx="1793875" cy="2463800"/>
            <a:chOff x="0" y="2169318"/>
            <a:chExt cx="1793240" cy="2463473"/>
          </a:xfrm>
        </p:grpSpPr>
        <p:sp>
          <p:nvSpPr>
            <p:cNvPr id="5" name="Freeform 90">
              <a:extLst>
                <a:ext uri="{FF2B5EF4-FFF2-40B4-BE49-F238E27FC236}">
                  <a16:creationId xmlns:a16="http://schemas.microsoft.com/office/drawing/2014/main" id="{B439892F-48E8-4C36-833D-0CDFDF316E5D}"/>
                </a:ext>
              </a:extLst>
            </p:cNvPr>
            <p:cNvSpPr>
              <a:spLocks/>
            </p:cNvSpPr>
            <p:nvPr/>
          </p:nvSpPr>
          <p:spPr bwMode="auto">
            <a:xfrm>
              <a:off x="142824" y="2169318"/>
              <a:ext cx="1650416" cy="1907922"/>
            </a:xfrm>
            <a:custGeom>
              <a:avLst/>
              <a:gdLst>
                <a:gd name="T0" fmla="*/ 0 w 2081"/>
                <a:gd name="T1" fmla="*/ 599 h 2403"/>
                <a:gd name="T2" fmla="*/ 0 w 2081"/>
                <a:gd name="T3" fmla="*/ 1802 h 2403"/>
                <a:gd name="T4" fmla="*/ 1039 w 2081"/>
                <a:gd name="T5" fmla="*/ 2403 h 2403"/>
                <a:gd name="T6" fmla="*/ 2081 w 2081"/>
                <a:gd name="T7" fmla="*/ 1802 h 2403"/>
                <a:gd name="T8" fmla="*/ 2081 w 2081"/>
                <a:gd name="T9" fmla="*/ 599 h 2403"/>
                <a:gd name="T10" fmla="*/ 1039 w 2081"/>
                <a:gd name="T11" fmla="*/ 0 h 2403"/>
                <a:gd name="T12" fmla="*/ 0 w 2081"/>
                <a:gd name="T13" fmla="*/ 599 h 2403"/>
              </a:gdLst>
              <a:ahLst/>
              <a:cxnLst>
                <a:cxn ang="0">
                  <a:pos x="T0" y="T1"/>
                </a:cxn>
                <a:cxn ang="0">
                  <a:pos x="T2" y="T3"/>
                </a:cxn>
                <a:cxn ang="0">
                  <a:pos x="T4" y="T5"/>
                </a:cxn>
                <a:cxn ang="0">
                  <a:pos x="T6" y="T7"/>
                </a:cxn>
                <a:cxn ang="0">
                  <a:pos x="T8" y="T9"/>
                </a:cxn>
                <a:cxn ang="0">
                  <a:pos x="T10" y="T11"/>
                </a:cxn>
                <a:cxn ang="0">
                  <a:pos x="T12" y="T13"/>
                </a:cxn>
              </a:cxnLst>
              <a:rect l="0" t="0" r="r" b="b"/>
              <a:pathLst>
                <a:path w="2081" h="2403">
                  <a:moveTo>
                    <a:pt x="0" y="599"/>
                  </a:moveTo>
                  <a:lnTo>
                    <a:pt x="0" y="1802"/>
                  </a:lnTo>
                  <a:lnTo>
                    <a:pt x="1039" y="2403"/>
                  </a:lnTo>
                  <a:lnTo>
                    <a:pt x="2081" y="1802"/>
                  </a:lnTo>
                  <a:lnTo>
                    <a:pt x="2081" y="599"/>
                  </a:lnTo>
                  <a:lnTo>
                    <a:pt x="1039" y="0"/>
                  </a:lnTo>
                  <a:lnTo>
                    <a:pt x="0" y="599"/>
                  </a:lnTo>
                  <a:close/>
                </a:path>
              </a:pathLst>
            </a:custGeom>
            <a:noFill/>
            <a:ln w="12700">
              <a:solidFill>
                <a:schemeClr val="accent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1" fontAlgn="auto" hangingPunct="1">
                <a:spcBef>
                  <a:spcPts val="0"/>
                </a:spcBef>
                <a:spcAft>
                  <a:spcPts val="0"/>
                </a:spcAft>
                <a:defRPr/>
              </a:pPr>
              <a:endParaRPr lang="en-US">
                <a:latin typeface="+mn-lt"/>
              </a:endParaRPr>
            </a:p>
          </p:txBody>
        </p:sp>
        <p:sp>
          <p:nvSpPr>
            <p:cNvPr id="6" name="Line 6">
              <a:extLst>
                <a:ext uri="{FF2B5EF4-FFF2-40B4-BE49-F238E27FC236}">
                  <a16:creationId xmlns:a16="http://schemas.microsoft.com/office/drawing/2014/main" id="{F7125D6D-81C1-45FB-83FD-18CC846D94CA}"/>
                </a:ext>
              </a:extLst>
            </p:cNvPr>
            <p:cNvSpPr>
              <a:spLocks noChangeShapeType="1"/>
            </p:cNvSpPr>
            <p:nvPr/>
          </p:nvSpPr>
          <p:spPr bwMode="auto">
            <a:xfrm flipV="1">
              <a:off x="0" y="2643918"/>
              <a:ext cx="142824" cy="82539"/>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sp>
          <p:nvSpPr>
            <p:cNvPr id="7" name="Line 7">
              <a:extLst>
                <a:ext uri="{FF2B5EF4-FFF2-40B4-BE49-F238E27FC236}">
                  <a16:creationId xmlns:a16="http://schemas.microsoft.com/office/drawing/2014/main" id="{71768388-37CD-409D-865C-35014CA5BDFD}"/>
                </a:ext>
              </a:extLst>
            </p:cNvPr>
            <p:cNvSpPr>
              <a:spLocks noChangeShapeType="1"/>
            </p:cNvSpPr>
            <p:nvPr/>
          </p:nvSpPr>
          <p:spPr bwMode="auto">
            <a:xfrm flipV="1">
              <a:off x="0" y="2643918"/>
              <a:ext cx="1793240" cy="1036499"/>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sp>
          <p:nvSpPr>
            <p:cNvPr id="8" name="Line 8">
              <a:extLst>
                <a:ext uri="{FF2B5EF4-FFF2-40B4-BE49-F238E27FC236}">
                  <a16:creationId xmlns:a16="http://schemas.microsoft.com/office/drawing/2014/main" id="{41ED5012-9321-4A4B-8FE1-841B8113610D}"/>
                </a:ext>
              </a:extLst>
            </p:cNvPr>
            <p:cNvSpPr>
              <a:spLocks noChangeShapeType="1"/>
            </p:cNvSpPr>
            <p:nvPr/>
          </p:nvSpPr>
          <p:spPr bwMode="auto">
            <a:xfrm flipV="1">
              <a:off x="0" y="4077240"/>
              <a:ext cx="963272" cy="555551"/>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grpSp>
      <p:grpSp>
        <p:nvGrpSpPr>
          <p:cNvPr id="9" name="Group 62">
            <a:extLst>
              <a:ext uri="{FF2B5EF4-FFF2-40B4-BE49-F238E27FC236}">
                <a16:creationId xmlns:a16="http://schemas.microsoft.com/office/drawing/2014/main" id="{29B7C229-E1C0-4E90-97C5-D0D1EB950041}"/>
              </a:ext>
            </a:extLst>
          </p:cNvPr>
          <p:cNvGrpSpPr>
            <a:grpSpLocks/>
          </p:cNvGrpSpPr>
          <p:nvPr/>
        </p:nvGrpSpPr>
        <p:grpSpPr bwMode="auto">
          <a:xfrm>
            <a:off x="10398125" y="3533775"/>
            <a:ext cx="1797050" cy="2468563"/>
            <a:chOff x="10398760" y="1311274"/>
            <a:chExt cx="1796483" cy="2468246"/>
          </a:xfrm>
        </p:grpSpPr>
        <p:sp>
          <p:nvSpPr>
            <p:cNvPr id="10" name="Freeform 95">
              <a:extLst>
                <a:ext uri="{FF2B5EF4-FFF2-40B4-BE49-F238E27FC236}">
                  <a16:creationId xmlns:a16="http://schemas.microsoft.com/office/drawing/2014/main" id="{966292B7-5D3B-456C-9141-E12EBA3BB51E}"/>
                </a:ext>
              </a:extLst>
            </p:cNvPr>
            <p:cNvSpPr>
              <a:spLocks/>
            </p:cNvSpPr>
            <p:nvPr/>
          </p:nvSpPr>
          <p:spPr bwMode="auto">
            <a:xfrm>
              <a:off x="10398760" y="1871590"/>
              <a:ext cx="1650479" cy="1907930"/>
            </a:xfrm>
            <a:custGeom>
              <a:avLst/>
              <a:gdLst>
                <a:gd name="T0" fmla="*/ 0 w 2081"/>
                <a:gd name="T1" fmla="*/ 601 h 2403"/>
                <a:gd name="T2" fmla="*/ 0 w 2081"/>
                <a:gd name="T3" fmla="*/ 1802 h 2403"/>
                <a:gd name="T4" fmla="*/ 1040 w 2081"/>
                <a:gd name="T5" fmla="*/ 2403 h 2403"/>
                <a:gd name="T6" fmla="*/ 2081 w 2081"/>
                <a:gd name="T7" fmla="*/ 1802 h 2403"/>
                <a:gd name="T8" fmla="*/ 2081 w 2081"/>
                <a:gd name="T9" fmla="*/ 601 h 2403"/>
                <a:gd name="T10" fmla="*/ 1040 w 2081"/>
                <a:gd name="T11" fmla="*/ 0 h 2403"/>
                <a:gd name="T12" fmla="*/ 0 w 2081"/>
                <a:gd name="T13" fmla="*/ 601 h 2403"/>
              </a:gdLst>
              <a:ahLst/>
              <a:cxnLst>
                <a:cxn ang="0">
                  <a:pos x="T0" y="T1"/>
                </a:cxn>
                <a:cxn ang="0">
                  <a:pos x="T2" y="T3"/>
                </a:cxn>
                <a:cxn ang="0">
                  <a:pos x="T4" y="T5"/>
                </a:cxn>
                <a:cxn ang="0">
                  <a:pos x="T6" y="T7"/>
                </a:cxn>
                <a:cxn ang="0">
                  <a:pos x="T8" y="T9"/>
                </a:cxn>
                <a:cxn ang="0">
                  <a:pos x="T10" y="T11"/>
                </a:cxn>
                <a:cxn ang="0">
                  <a:pos x="T12" y="T13"/>
                </a:cxn>
              </a:cxnLst>
              <a:rect l="0" t="0" r="r" b="b"/>
              <a:pathLst>
                <a:path w="2081" h="2403">
                  <a:moveTo>
                    <a:pt x="0" y="601"/>
                  </a:moveTo>
                  <a:lnTo>
                    <a:pt x="0" y="1802"/>
                  </a:lnTo>
                  <a:lnTo>
                    <a:pt x="1040" y="2403"/>
                  </a:lnTo>
                  <a:lnTo>
                    <a:pt x="2081" y="1802"/>
                  </a:lnTo>
                  <a:lnTo>
                    <a:pt x="2081" y="601"/>
                  </a:lnTo>
                  <a:lnTo>
                    <a:pt x="1040" y="0"/>
                  </a:lnTo>
                  <a:lnTo>
                    <a:pt x="0" y="601"/>
                  </a:lnTo>
                  <a:close/>
                </a:path>
              </a:pathLst>
            </a:custGeom>
            <a:noFill/>
            <a:ln w="12700">
              <a:solidFill>
                <a:schemeClr val="accent6"/>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pPr eaLnBrk="1" fontAlgn="auto" hangingPunct="1">
                <a:spcBef>
                  <a:spcPts val="0"/>
                </a:spcBef>
                <a:spcAft>
                  <a:spcPts val="0"/>
                </a:spcAft>
                <a:defRPr/>
              </a:pPr>
              <a:endParaRPr lang="en-US">
                <a:latin typeface="+mn-lt"/>
              </a:endParaRPr>
            </a:p>
          </p:txBody>
        </p:sp>
        <p:sp>
          <p:nvSpPr>
            <p:cNvPr id="11" name="Line 10">
              <a:extLst>
                <a:ext uri="{FF2B5EF4-FFF2-40B4-BE49-F238E27FC236}">
                  <a16:creationId xmlns:a16="http://schemas.microsoft.com/office/drawing/2014/main" id="{BA49D1E2-AB4D-4023-8FAE-61551B93AB69}"/>
                </a:ext>
              </a:extLst>
            </p:cNvPr>
            <p:cNvSpPr>
              <a:spLocks noChangeShapeType="1"/>
            </p:cNvSpPr>
            <p:nvPr/>
          </p:nvSpPr>
          <p:spPr bwMode="auto">
            <a:xfrm flipV="1">
              <a:off x="11222413" y="1311274"/>
              <a:ext cx="972830" cy="560316"/>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sp>
          <p:nvSpPr>
            <p:cNvPr id="12" name="Line 11">
              <a:extLst>
                <a:ext uri="{FF2B5EF4-FFF2-40B4-BE49-F238E27FC236}">
                  <a16:creationId xmlns:a16="http://schemas.microsoft.com/office/drawing/2014/main" id="{8EE7E1FE-054D-4F01-AF95-1FF9CE68FB14}"/>
                </a:ext>
              </a:extLst>
            </p:cNvPr>
            <p:cNvSpPr>
              <a:spLocks noChangeShapeType="1"/>
            </p:cNvSpPr>
            <p:nvPr/>
          </p:nvSpPr>
          <p:spPr bwMode="auto">
            <a:xfrm flipV="1">
              <a:off x="12049239" y="2266826"/>
              <a:ext cx="142830" cy="82539"/>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sp>
          <p:nvSpPr>
            <p:cNvPr id="13" name="Line 12">
              <a:extLst>
                <a:ext uri="{FF2B5EF4-FFF2-40B4-BE49-F238E27FC236}">
                  <a16:creationId xmlns:a16="http://schemas.microsoft.com/office/drawing/2014/main" id="{0AE3FE6B-1CB6-4F96-9590-CAFF4BF8476E}"/>
                </a:ext>
              </a:extLst>
            </p:cNvPr>
            <p:cNvSpPr>
              <a:spLocks noChangeShapeType="1"/>
            </p:cNvSpPr>
            <p:nvPr/>
          </p:nvSpPr>
          <p:spPr bwMode="auto">
            <a:xfrm flipV="1">
              <a:off x="12049239" y="3219204"/>
              <a:ext cx="144417" cy="82539"/>
            </a:xfrm>
            <a:prstGeom prst="line">
              <a:avLst/>
            </a:prstGeom>
            <a:noFill/>
            <a:ln w="12700">
              <a:solidFill>
                <a:schemeClr val="accent6"/>
              </a:solidFill>
              <a:prstDash val="solid"/>
              <a:round/>
              <a:headEnd/>
              <a:tailEnd/>
            </a:ln>
            <a:extLst>
              <a:ext uri="{909E8E84-426E-40DD-AFC4-6F175D3DCCD1}">
                <a14:hiddenFill xmlns:a14="http://schemas.microsoft.com/office/drawing/2010/main">
                  <a:noFill/>
                </a14:hiddenFill>
              </a:ext>
            </a:extLst>
          </p:spPr>
          <p:txBody>
            <a:bodyPr/>
            <a:lstStyle/>
            <a:p>
              <a:pPr eaLnBrk="1" fontAlgn="auto" hangingPunct="1">
                <a:spcBef>
                  <a:spcPts val="0"/>
                </a:spcBef>
                <a:spcAft>
                  <a:spcPts val="0"/>
                </a:spcAft>
                <a:defRPr/>
              </a:pPr>
              <a:endParaRPr lang="en-US">
                <a:latin typeface="+mn-lt"/>
              </a:endParaRPr>
            </a:p>
          </p:txBody>
        </p:sp>
      </p:grpSp>
      <p:pic>
        <p:nvPicPr>
          <p:cNvPr id="14" name="Picture 67" descr="A close up of a sign&#10;&#10;Description automatically generated">
            <a:extLst>
              <a:ext uri="{FF2B5EF4-FFF2-40B4-BE49-F238E27FC236}">
                <a16:creationId xmlns:a16="http://schemas.microsoft.com/office/drawing/2014/main" id="{AE67C234-84C6-483E-A09A-6711728D09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Title 1">
            <a:extLst>
              <a:ext uri="{FF2B5EF4-FFF2-40B4-BE49-F238E27FC236}">
                <a16:creationId xmlns:a16="http://schemas.microsoft.com/office/drawing/2014/main" id="{34101C85-D276-B848-BF26-171D72306CC5}"/>
              </a:ext>
            </a:extLst>
          </p:cNvPr>
          <p:cNvSpPr>
            <a:spLocks noGrp="1"/>
          </p:cNvSpPr>
          <p:nvPr>
            <p:ph type="title"/>
          </p:nvPr>
        </p:nvSpPr>
        <p:spPr>
          <a:xfrm>
            <a:off x="1949450" y="2863108"/>
            <a:ext cx="8293100" cy="1131785"/>
          </a:xfrm>
        </p:spPr>
        <p:txBody>
          <a:bodyPr anchor="ctr">
            <a:spAutoFit/>
          </a:bodyPr>
          <a:lstStyle>
            <a:lvl1pPr algn="ctr">
              <a:lnSpc>
                <a:spcPct val="90000"/>
              </a:lnSpc>
              <a:defRPr sz="8000" b="0" i="0" spc="-80" baseline="0">
                <a:solidFill>
                  <a:schemeClr val="bg1"/>
                </a:solidFill>
                <a:latin typeface="+mj-lt"/>
              </a:defRPr>
            </a:lvl1pPr>
          </a:lstStyle>
          <a:p>
            <a:r>
              <a:rPr lang="en-US"/>
              <a:t>Click to edit Master title style</a:t>
            </a:r>
            <a:endParaRPr lang="en-US" dirty="0"/>
          </a:p>
        </p:txBody>
      </p:sp>
      <p:sp>
        <p:nvSpPr>
          <p:cNvPr id="15" name="Slide Number Placeholder 7">
            <a:extLst>
              <a:ext uri="{FF2B5EF4-FFF2-40B4-BE49-F238E27FC236}">
                <a16:creationId xmlns:a16="http://schemas.microsoft.com/office/drawing/2014/main" id="{91A3163F-B7F0-4623-9A01-DB77E5E426AF}"/>
              </a:ext>
            </a:extLst>
          </p:cNvPr>
          <p:cNvSpPr>
            <a:spLocks noGrp="1"/>
          </p:cNvSpPr>
          <p:nvPr>
            <p:ph type="sldNum" sz="quarter" idx="10"/>
          </p:nvPr>
        </p:nvSpPr>
        <p:spPr/>
        <p:txBody>
          <a:bodyPr/>
          <a:lstStyle>
            <a:lvl1pPr>
              <a:defRPr>
                <a:latin typeface="+mn-lt"/>
                <a:ea typeface="Open Sans" panose="020B0606030504020204" pitchFamily="34" charset="0"/>
                <a:cs typeface="Open Sans" panose="020B0606030504020204" pitchFamily="34" charset="0"/>
              </a:defRPr>
            </a:lvl1pPr>
          </a:lstStyle>
          <a:p>
            <a:pPr>
              <a:defRPr/>
            </a:pPr>
            <a:fld id="{F5B1C2E6-FF8B-474F-9F28-2A7C78905543}" type="slidenum">
              <a:rPr lang="en-US"/>
              <a:pPr>
                <a:defRPr/>
              </a:pPr>
              <a:t>‹#›</a:t>
            </a:fld>
            <a:endParaRPr lang="en-US"/>
          </a:p>
        </p:txBody>
      </p:sp>
    </p:spTree>
    <p:extLst>
      <p:ext uri="{BB962C8B-B14F-4D97-AF65-F5344CB8AC3E}">
        <p14:creationId xmlns:p14="http://schemas.microsoft.com/office/powerpoint/2010/main" val="3917869083"/>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3">
    <p:bg>
      <p:bgPr>
        <a:solidFill>
          <a:schemeClr val="bg2"/>
        </a:solidFill>
        <a:effectLst/>
      </p:bgPr>
    </p:bg>
    <p:spTree>
      <p:nvGrpSpPr>
        <p:cNvPr id="1" name=""/>
        <p:cNvGrpSpPr/>
        <p:nvPr/>
      </p:nvGrpSpPr>
      <p:grpSpPr>
        <a:xfrm>
          <a:off x="0" y="0"/>
          <a:ext cx="0" cy="0"/>
          <a:chOff x="0" y="0"/>
          <a:chExt cx="0" cy="0"/>
        </a:xfrm>
      </p:grpSpPr>
      <p:grpSp>
        <p:nvGrpSpPr>
          <p:cNvPr id="3" name="Group 41">
            <a:extLst>
              <a:ext uri="{FF2B5EF4-FFF2-40B4-BE49-F238E27FC236}">
                <a16:creationId xmlns:a16="http://schemas.microsoft.com/office/drawing/2014/main" id="{96EA345B-CD35-4947-80C5-52A2E1CD10BD}"/>
              </a:ext>
            </a:extLst>
          </p:cNvPr>
          <p:cNvGrpSpPr>
            <a:grpSpLocks/>
          </p:cNvGrpSpPr>
          <p:nvPr/>
        </p:nvGrpSpPr>
        <p:grpSpPr bwMode="auto">
          <a:xfrm>
            <a:off x="0" y="2168525"/>
            <a:ext cx="1793875" cy="2463800"/>
            <a:chOff x="0" y="2169318"/>
            <a:chExt cx="1793240" cy="2463473"/>
          </a:xfrm>
        </p:grpSpPr>
        <p:sp>
          <p:nvSpPr>
            <p:cNvPr id="4" name="Freeform 5">
              <a:extLst>
                <a:ext uri="{FF2B5EF4-FFF2-40B4-BE49-F238E27FC236}">
                  <a16:creationId xmlns:a16="http://schemas.microsoft.com/office/drawing/2014/main" id="{A761F8BF-364E-4C7B-BA57-177E016D4DEE}"/>
                </a:ext>
              </a:extLst>
            </p:cNvPr>
            <p:cNvSpPr>
              <a:spLocks/>
            </p:cNvSpPr>
            <p:nvPr/>
          </p:nvSpPr>
          <p:spPr bwMode="auto">
            <a:xfrm>
              <a:off x="142240" y="2169318"/>
              <a:ext cx="1651000" cy="1908175"/>
            </a:xfrm>
            <a:custGeom>
              <a:avLst/>
              <a:gdLst>
                <a:gd name="T0" fmla="*/ 0 w 2081"/>
                <a:gd name="T1" fmla="*/ 2147483646 h 2403"/>
                <a:gd name="T2" fmla="*/ 0 w 2081"/>
                <a:gd name="T3" fmla="*/ 2147483646 h 2403"/>
                <a:gd name="T4" fmla="*/ 2147483646 w 2081"/>
                <a:gd name="T5" fmla="*/ 2147483646 h 2403"/>
                <a:gd name="T6" fmla="*/ 2147483646 w 2081"/>
                <a:gd name="T7" fmla="*/ 2147483646 h 2403"/>
                <a:gd name="T8" fmla="*/ 2147483646 w 2081"/>
                <a:gd name="T9" fmla="*/ 2147483646 h 2403"/>
                <a:gd name="T10" fmla="*/ 2147483646 w 2081"/>
                <a:gd name="T11" fmla="*/ 0 h 2403"/>
                <a:gd name="T12" fmla="*/ 0 w 2081"/>
                <a:gd name="T13" fmla="*/ 2147483646 h 240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81" h="2403">
                  <a:moveTo>
                    <a:pt x="0" y="599"/>
                  </a:moveTo>
                  <a:lnTo>
                    <a:pt x="0" y="1802"/>
                  </a:lnTo>
                  <a:lnTo>
                    <a:pt x="1039" y="2403"/>
                  </a:lnTo>
                  <a:lnTo>
                    <a:pt x="2081" y="1802"/>
                  </a:lnTo>
                  <a:lnTo>
                    <a:pt x="2081" y="599"/>
                  </a:lnTo>
                  <a:lnTo>
                    <a:pt x="1039" y="0"/>
                  </a:lnTo>
                  <a:lnTo>
                    <a:pt x="0" y="599"/>
                  </a:lnTo>
                  <a:close/>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 name="Line 6">
              <a:extLst>
                <a:ext uri="{FF2B5EF4-FFF2-40B4-BE49-F238E27FC236}">
                  <a16:creationId xmlns:a16="http://schemas.microsoft.com/office/drawing/2014/main" id="{97F5617E-8DA3-40DC-A0BE-0B94EC36CBCA}"/>
                </a:ext>
              </a:extLst>
            </p:cNvPr>
            <p:cNvSpPr>
              <a:spLocks noChangeShapeType="1"/>
            </p:cNvSpPr>
            <p:nvPr/>
          </p:nvSpPr>
          <p:spPr bwMode="auto">
            <a:xfrm flipV="1">
              <a:off x="0" y="2643979"/>
              <a:ext cx="142240" cy="82445"/>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Line 7">
              <a:extLst>
                <a:ext uri="{FF2B5EF4-FFF2-40B4-BE49-F238E27FC236}">
                  <a16:creationId xmlns:a16="http://schemas.microsoft.com/office/drawing/2014/main" id="{113F1FE9-B7BB-43E3-9237-7B9CAF2AF3A5}"/>
                </a:ext>
              </a:extLst>
            </p:cNvPr>
            <p:cNvSpPr>
              <a:spLocks noChangeShapeType="1"/>
            </p:cNvSpPr>
            <p:nvPr/>
          </p:nvSpPr>
          <p:spPr bwMode="auto">
            <a:xfrm flipV="1">
              <a:off x="0" y="2643979"/>
              <a:ext cx="1793240" cy="1037007"/>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 name="Line 8">
              <a:extLst>
                <a:ext uri="{FF2B5EF4-FFF2-40B4-BE49-F238E27FC236}">
                  <a16:creationId xmlns:a16="http://schemas.microsoft.com/office/drawing/2014/main" id="{B7367681-0C87-45BC-B698-C6748DF102B1}"/>
                </a:ext>
              </a:extLst>
            </p:cNvPr>
            <p:cNvSpPr>
              <a:spLocks noChangeShapeType="1"/>
            </p:cNvSpPr>
            <p:nvPr/>
          </p:nvSpPr>
          <p:spPr bwMode="auto">
            <a:xfrm flipV="1">
              <a:off x="0" y="4077493"/>
              <a:ext cx="962823" cy="555298"/>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8" name="Group 61">
            <a:extLst>
              <a:ext uri="{FF2B5EF4-FFF2-40B4-BE49-F238E27FC236}">
                <a16:creationId xmlns:a16="http://schemas.microsoft.com/office/drawing/2014/main" id="{780438A9-49E3-4725-9DC4-5E3C5CCA8291}"/>
              </a:ext>
            </a:extLst>
          </p:cNvPr>
          <p:cNvGrpSpPr>
            <a:grpSpLocks/>
          </p:cNvGrpSpPr>
          <p:nvPr/>
        </p:nvGrpSpPr>
        <p:grpSpPr bwMode="auto">
          <a:xfrm>
            <a:off x="10398125" y="1311275"/>
            <a:ext cx="1797050" cy="2468563"/>
            <a:chOff x="10398760" y="1311274"/>
            <a:chExt cx="1796483" cy="2468246"/>
          </a:xfrm>
        </p:grpSpPr>
        <p:sp>
          <p:nvSpPr>
            <p:cNvPr id="9" name="Freeform 9">
              <a:extLst>
                <a:ext uri="{FF2B5EF4-FFF2-40B4-BE49-F238E27FC236}">
                  <a16:creationId xmlns:a16="http://schemas.microsoft.com/office/drawing/2014/main" id="{9FFA32A0-294F-4745-B2B4-3A31F713EB31}"/>
                </a:ext>
              </a:extLst>
            </p:cNvPr>
            <p:cNvSpPr>
              <a:spLocks/>
            </p:cNvSpPr>
            <p:nvPr/>
          </p:nvSpPr>
          <p:spPr bwMode="auto">
            <a:xfrm>
              <a:off x="10398760" y="1871345"/>
              <a:ext cx="1651000" cy="1908175"/>
            </a:xfrm>
            <a:custGeom>
              <a:avLst/>
              <a:gdLst>
                <a:gd name="T0" fmla="*/ 0 w 2081"/>
                <a:gd name="T1" fmla="*/ 2147483646 h 2403"/>
                <a:gd name="T2" fmla="*/ 0 w 2081"/>
                <a:gd name="T3" fmla="*/ 2147483646 h 2403"/>
                <a:gd name="T4" fmla="*/ 2147483646 w 2081"/>
                <a:gd name="T5" fmla="*/ 2147483646 h 2403"/>
                <a:gd name="T6" fmla="*/ 2147483646 w 2081"/>
                <a:gd name="T7" fmla="*/ 2147483646 h 2403"/>
                <a:gd name="T8" fmla="*/ 2147483646 w 2081"/>
                <a:gd name="T9" fmla="*/ 2147483646 h 2403"/>
                <a:gd name="T10" fmla="*/ 2147483646 w 2081"/>
                <a:gd name="T11" fmla="*/ 0 h 2403"/>
                <a:gd name="T12" fmla="*/ 0 w 2081"/>
                <a:gd name="T13" fmla="*/ 2147483646 h 240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81" h="2403">
                  <a:moveTo>
                    <a:pt x="0" y="601"/>
                  </a:moveTo>
                  <a:lnTo>
                    <a:pt x="0" y="1802"/>
                  </a:lnTo>
                  <a:lnTo>
                    <a:pt x="1040" y="2403"/>
                  </a:lnTo>
                  <a:lnTo>
                    <a:pt x="2081" y="1802"/>
                  </a:lnTo>
                  <a:lnTo>
                    <a:pt x="2081" y="601"/>
                  </a:lnTo>
                  <a:lnTo>
                    <a:pt x="1040" y="0"/>
                  </a:lnTo>
                  <a:lnTo>
                    <a:pt x="0" y="601"/>
                  </a:lnTo>
                  <a:close/>
                </a:path>
              </a:pathLst>
            </a:custGeom>
            <a:noFill/>
            <a:ln w="12700">
              <a:solidFill>
                <a:schemeClr val="accent2"/>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 name="Line 10">
              <a:extLst>
                <a:ext uri="{FF2B5EF4-FFF2-40B4-BE49-F238E27FC236}">
                  <a16:creationId xmlns:a16="http://schemas.microsoft.com/office/drawing/2014/main" id="{A56CE1BA-CAF0-460E-9526-A5D704E90387}"/>
                </a:ext>
              </a:extLst>
            </p:cNvPr>
            <p:cNvSpPr>
              <a:spLocks noChangeShapeType="1"/>
            </p:cNvSpPr>
            <p:nvPr/>
          </p:nvSpPr>
          <p:spPr bwMode="auto">
            <a:xfrm flipV="1">
              <a:off x="11222673" y="1311274"/>
              <a:ext cx="972570" cy="560070"/>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Line 11">
              <a:extLst>
                <a:ext uri="{FF2B5EF4-FFF2-40B4-BE49-F238E27FC236}">
                  <a16:creationId xmlns:a16="http://schemas.microsoft.com/office/drawing/2014/main" id="{6155D302-07FE-4F97-9293-B36F82D1CDBB}"/>
                </a:ext>
              </a:extLst>
            </p:cNvPr>
            <p:cNvSpPr>
              <a:spLocks noChangeShapeType="1"/>
            </p:cNvSpPr>
            <p:nvPr/>
          </p:nvSpPr>
          <p:spPr bwMode="auto">
            <a:xfrm flipV="1">
              <a:off x="12049760" y="2266949"/>
              <a:ext cx="141998" cy="82233"/>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 name="Line 12">
              <a:extLst>
                <a:ext uri="{FF2B5EF4-FFF2-40B4-BE49-F238E27FC236}">
                  <a16:creationId xmlns:a16="http://schemas.microsoft.com/office/drawing/2014/main" id="{54DEE88B-5E93-49D0-A79E-85ABA7841A90}"/>
                </a:ext>
              </a:extLst>
            </p:cNvPr>
            <p:cNvSpPr>
              <a:spLocks noChangeShapeType="1"/>
            </p:cNvSpPr>
            <p:nvPr/>
          </p:nvSpPr>
          <p:spPr bwMode="auto">
            <a:xfrm flipV="1">
              <a:off x="12049760" y="3219449"/>
              <a:ext cx="143567" cy="82233"/>
            </a:xfrm>
            <a:prstGeom prst="line">
              <a:avLst/>
            </a:prstGeom>
            <a:noFill/>
            <a:ln w="127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3" name="Rectangle 12">
            <a:extLst>
              <a:ext uri="{FF2B5EF4-FFF2-40B4-BE49-F238E27FC236}">
                <a16:creationId xmlns:a16="http://schemas.microsoft.com/office/drawing/2014/main" id="{9F246BB4-CE86-4326-B432-C1E9A115F718}"/>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14" name="TextBox 67">
            <a:extLst>
              <a:ext uri="{FF2B5EF4-FFF2-40B4-BE49-F238E27FC236}">
                <a16:creationId xmlns:a16="http://schemas.microsoft.com/office/drawing/2014/main" id="{CC64F590-5E60-433F-ADB3-36D061E3DD68}"/>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15" name="Picture 68" descr="A close up of a sign&#10;&#10;Description automatically generated">
            <a:extLst>
              <a:ext uri="{FF2B5EF4-FFF2-40B4-BE49-F238E27FC236}">
                <a16:creationId xmlns:a16="http://schemas.microsoft.com/office/drawing/2014/main" id="{DA41B6ED-50DC-4F43-BD15-28962655EC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itle 1">
            <a:extLst>
              <a:ext uri="{FF2B5EF4-FFF2-40B4-BE49-F238E27FC236}">
                <a16:creationId xmlns:a16="http://schemas.microsoft.com/office/drawing/2014/main" id="{C3869672-C45A-9245-9B34-7662D77B1FC1}"/>
              </a:ext>
            </a:extLst>
          </p:cNvPr>
          <p:cNvSpPr>
            <a:spLocks noGrp="1"/>
          </p:cNvSpPr>
          <p:nvPr>
            <p:ph type="title"/>
          </p:nvPr>
        </p:nvSpPr>
        <p:spPr>
          <a:xfrm>
            <a:off x="1949450" y="2863108"/>
            <a:ext cx="8293100" cy="1131785"/>
          </a:xfrm>
        </p:spPr>
        <p:txBody>
          <a:bodyPr anchor="ctr">
            <a:spAutoFit/>
          </a:bodyPr>
          <a:lstStyle>
            <a:lvl1pPr algn="ctr">
              <a:lnSpc>
                <a:spcPct val="90000"/>
              </a:lnSpc>
              <a:defRPr sz="8000" b="0" i="0" spc="-80" baseline="0">
                <a:solidFill>
                  <a:schemeClr val="tx2"/>
                </a:solidFill>
                <a:latin typeface="+mj-lt"/>
              </a:defRPr>
            </a:lvl1pPr>
          </a:lstStyle>
          <a:p>
            <a:r>
              <a:rPr lang="en-US"/>
              <a:t>Click to edit Master title style</a:t>
            </a:r>
            <a:endParaRPr lang="en-US" dirty="0"/>
          </a:p>
        </p:txBody>
      </p:sp>
      <p:sp>
        <p:nvSpPr>
          <p:cNvPr id="16" name="Slide Number Placeholder 7">
            <a:extLst>
              <a:ext uri="{FF2B5EF4-FFF2-40B4-BE49-F238E27FC236}">
                <a16:creationId xmlns:a16="http://schemas.microsoft.com/office/drawing/2014/main" id="{DD1013B9-F95D-409F-B8AF-0BBBF07C118F}"/>
              </a:ext>
            </a:extLst>
          </p:cNvPr>
          <p:cNvSpPr>
            <a:spLocks noGrp="1"/>
          </p:cNvSpPr>
          <p:nvPr>
            <p:ph type="sldNum" sz="quarter" idx="10"/>
          </p:nvPr>
        </p:nvSpPr>
        <p:spPr/>
        <p:txBody>
          <a:bodyPr/>
          <a:lstStyle>
            <a:lvl1pPr>
              <a:defRPr>
                <a:latin typeface="+mn-lt"/>
                <a:ea typeface="Open Sans" panose="020B0606030504020204" pitchFamily="34" charset="0"/>
                <a:cs typeface="Open Sans" panose="020B0606030504020204" pitchFamily="34" charset="0"/>
              </a:defRPr>
            </a:lvl1pPr>
          </a:lstStyle>
          <a:p>
            <a:pPr>
              <a:defRPr/>
            </a:pPr>
            <a:fld id="{E2BE6925-13FA-40B0-AEB9-110BCB744EDE}" type="slidenum">
              <a:rPr lang="en-US"/>
              <a:pPr>
                <a:defRPr/>
              </a:pPr>
              <a:t>‹#›</a:t>
            </a:fld>
            <a:endParaRPr lang="en-US"/>
          </a:p>
        </p:txBody>
      </p:sp>
    </p:spTree>
    <p:extLst>
      <p:ext uri="{BB962C8B-B14F-4D97-AF65-F5344CB8AC3E}">
        <p14:creationId xmlns:p14="http://schemas.microsoft.com/office/powerpoint/2010/main" val="2985600054"/>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25419-5280-4688-9129-FC42A9B28DA8}"/>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7" name="TextBox 42">
            <a:extLst>
              <a:ext uri="{FF2B5EF4-FFF2-40B4-BE49-F238E27FC236}">
                <a16:creationId xmlns:a16="http://schemas.microsoft.com/office/drawing/2014/main" id="{FDA02F85-4898-410C-8E16-2AF316EED054}"/>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8" name="Picture 55" descr="A close up of a sign&#10;&#10;Description automatically generated">
            <a:extLst>
              <a:ext uri="{FF2B5EF4-FFF2-40B4-BE49-F238E27FC236}">
                <a16:creationId xmlns:a16="http://schemas.microsoft.com/office/drawing/2014/main" id="{AB759286-7C7B-41D5-A86F-D1AA61F70D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0A14B443-0F3D-C545-8D06-073D08E9B1A7}"/>
              </a:ext>
            </a:extLst>
          </p:cNvPr>
          <p:cNvSpPr>
            <a:spLocks noGrp="1"/>
          </p:cNvSpPr>
          <p:nvPr>
            <p:ph type="title"/>
          </p:nvPr>
        </p:nvSpPr>
        <p:spPr>
          <a:xfrm>
            <a:off x="354106" y="285231"/>
            <a:ext cx="10058400" cy="422940"/>
          </a:xfrm>
        </p:spPr>
        <p:txBody>
          <a:bodyPr/>
          <a:lstStyle>
            <a:lvl1pPr>
              <a:lnSpc>
                <a:spcPct val="90000"/>
              </a:lnSpc>
              <a:defRPr sz="2400" b="1" i="0" spc="-80" baseline="0">
                <a:solidFill>
                  <a:schemeClr val="accent2"/>
                </a:solidFill>
                <a:latin typeface="+mn-lt"/>
              </a:defRPr>
            </a:lvl1pPr>
          </a:lstStyle>
          <a:p>
            <a:r>
              <a:rPr lang="en-US" dirty="0"/>
              <a:t>Click to edit Master title style</a:t>
            </a:r>
          </a:p>
        </p:txBody>
      </p:sp>
      <p:sp>
        <p:nvSpPr>
          <p:cNvPr id="5" name="Text Placeholder 4">
            <a:extLst>
              <a:ext uri="{FF2B5EF4-FFF2-40B4-BE49-F238E27FC236}">
                <a16:creationId xmlns:a16="http://schemas.microsoft.com/office/drawing/2014/main" id="{81EB72EA-CED6-4C25-B7A8-CE09762E2D53}"/>
              </a:ext>
            </a:extLst>
          </p:cNvPr>
          <p:cNvSpPr>
            <a:spLocks noGrp="1"/>
          </p:cNvSpPr>
          <p:nvPr>
            <p:ph type="body" sz="quarter" idx="13"/>
          </p:nvPr>
        </p:nvSpPr>
        <p:spPr>
          <a:xfrm>
            <a:off x="1060450" y="1849065"/>
            <a:ext cx="10064750" cy="331787"/>
          </a:xfrm>
        </p:spPr>
        <p:txBody>
          <a:bodyPr/>
          <a:lstStyle>
            <a:lvl1pPr marL="0" indent="0">
              <a:buNone/>
              <a:defRPr/>
            </a:lvl1pPr>
          </a:lstStyle>
          <a:p>
            <a:pPr lvl="0"/>
            <a:r>
              <a:rPr lang="en-US"/>
              <a:t>Click to edit Master text styles</a:t>
            </a:r>
          </a:p>
        </p:txBody>
      </p:sp>
      <p:sp>
        <p:nvSpPr>
          <p:cNvPr id="4" name="Text Placeholder 3">
            <a:extLst>
              <a:ext uri="{FF2B5EF4-FFF2-40B4-BE49-F238E27FC236}">
                <a16:creationId xmlns:a16="http://schemas.microsoft.com/office/drawing/2014/main" id="{5ABA06E2-FF33-4427-842B-1CFB24631004}"/>
              </a:ext>
            </a:extLst>
          </p:cNvPr>
          <p:cNvSpPr>
            <a:spLocks noGrp="1"/>
          </p:cNvSpPr>
          <p:nvPr>
            <p:ph type="body" sz="quarter" idx="16"/>
          </p:nvPr>
        </p:nvSpPr>
        <p:spPr>
          <a:xfrm>
            <a:off x="1060450" y="2336800"/>
            <a:ext cx="9861550" cy="3441700"/>
          </a:xfrm>
        </p:spPr>
        <p:txBody>
          <a:bodyPr/>
          <a:lstStyle>
            <a:lvl1pPr marL="182880">
              <a:lnSpc>
                <a:spcPts val="2400"/>
              </a:lnSpc>
              <a:defRPr/>
            </a:lvl1pPr>
            <a:lvl2pPr marL="466344" indent="-182880">
              <a:lnSpc>
                <a:spcPts val="2400"/>
              </a:lnSpc>
              <a:defRPr/>
            </a:lvl2pPr>
            <a:lvl3pPr marL="758952">
              <a:lnSpc>
                <a:spcPts val="2400"/>
              </a:lnSpc>
              <a:defRPr/>
            </a:lvl3pPr>
            <a:lvl4pPr marL="1042416">
              <a:lnSpc>
                <a:spcPts val="2400"/>
              </a:lnSpc>
              <a:defRPr/>
            </a:lvl4pPr>
            <a:lvl5pPr marL="1325880">
              <a:lnSpc>
                <a:spcPts val="24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6">
            <a:extLst>
              <a:ext uri="{FF2B5EF4-FFF2-40B4-BE49-F238E27FC236}">
                <a16:creationId xmlns:a16="http://schemas.microsoft.com/office/drawing/2014/main" id="{12DE932E-3B8D-4C5F-9F90-2BF81F3E3654}"/>
              </a:ext>
            </a:extLst>
          </p:cNvPr>
          <p:cNvSpPr>
            <a:spLocks noGrp="1"/>
          </p:cNvSpPr>
          <p:nvPr>
            <p:ph type="sldNum" sz="quarter" idx="17"/>
          </p:nvPr>
        </p:nvSpPr>
        <p:spPr/>
        <p:txBody>
          <a:bodyPr/>
          <a:lstStyle>
            <a:lvl1pPr>
              <a:defRPr>
                <a:latin typeface="+mn-lt"/>
              </a:defRPr>
            </a:lvl1pPr>
          </a:lstStyle>
          <a:p>
            <a:pPr>
              <a:defRPr/>
            </a:pPr>
            <a:fld id="{90B26002-F181-47DF-9B5E-C911611D5523}" type="slidenum">
              <a:rPr lang="en-US"/>
              <a:pPr>
                <a:defRPr/>
              </a:pPr>
              <a:t>‹#›</a:t>
            </a:fld>
            <a:endParaRPr lang="en-US"/>
          </a:p>
        </p:txBody>
      </p:sp>
      <p:sp>
        <p:nvSpPr>
          <p:cNvPr id="10" name="Footer Placeholder 8">
            <a:extLst>
              <a:ext uri="{FF2B5EF4-FFF2-40B4-BE49-F238E27FC236}">
                <a16:creationId xmlns:a16="http://schemas.microsoft.com/office/drawing/2014/main" id="{7D925317-340D-4EB6-903B-D31D110C7A14}"/>
              </a:ext>
            </a:extLst>
          </p:cNvPr>
          <p:cNvSpPr>
            <a:spLocks noGrp="1"/>
          </p:cNvSpPr>
          <p:nvPr>
            <p:ph type="ftr" sz="quarter" idx="18"/>
          </p:nvPr>
        </p:nvSpPr>
        <p:spPr/>
        <p:txBody>
          <a:bodyPr/>
          <a:lstStyle>
            <a:lvl1pPr>
              <a:defRPr/>
            </a:lvl1pPr>
          </a:lstStyle>
          <a:p>
            <a:pPr>
              <a:defRPr/>
            </a:pPr>
            <a:endParaRPr lang="en-GB"/>
          </a:p>
        </p:txBody>
      </p:sp>
    </p:spTree>
    <p:extLst>
      <p:ext uri="{BB962C8B-B14F-4D97-AF65-F5344CB8AC3E}">
        <p14:creationId xmlns:p14="http://schemas.microsoft.com/office/powerpoint/2010/main" val="116175914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25419-5280-4688-9129-FC42A9B28DA8}"/>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7" name="TextBox 42">
            <a:extLst>
              <a:ext uri="{FF2B5EF4-FFF2-40B4-BE49-F238E27FC236}">
                <a16:creationId xmlns:a16="http://schemas.microsoft.com/office/drawing/2014/main" id="{FDA02F85-4898-410C-8E16-2AF316EED054}"/>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8" name="Picture 55" descr="A close up of a sign&#10;&#10;Description automatically generated">
            <a:extLst>
              <a:ext uri="{FF2B5EF4-FFF2-40B4-BE49-F238E27FC236}">
                <a16:creationId xmlns:a16="http://schemas.microsoft.com/office/drawing/2014/main" id="{AB759286-7C7B-41D5-A86F-D1AA61F70D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0A14B443-0F3D-C545-8D06-073D08E9B1A7}"/>
              </a:ext>
            </a:extLst>
          </p:cNvPr>
          <p:cNvSpPr>
            <a:spLocks noGrp="1"/>
          </p:cNvSpPr>
          <p:nvPr>
            <p:ph type="title"/>
          </p:nvPr>
        </p:nvSpPr>
        <p:spPr>
          <a:xfrm>
            <a:off x="354106" y="285231"/>
            <a:ext cx="10058400" cy="422940"/>
          </a:xfrm>
        </p:spPr>
        <p:txBody>
          <a:bodyPr/>
          <a:lstStyle>
            <a:lvl1pPr>
              <a:lnSpc>
                <a:spcPct val="90000"/>
              </a:lnSpc>
              <a:defRPr sz="2400" b="1" i="0" spc="-80" baseline="0">
                <a:solidFill>
                  <a:schemeClr val="accent2"/>
                </a:solidFill>
                <a:latin typeface="+mn-lt"/>
              </a:defRPr>
            </a:lvl1pPr>
          </a:lstStyle>
          <a:p>
            <a:r>
              <a:rPr lang="en-US" dirty="0"/>
              <a:t>Click to edit Master title style</a:t>
            </a:r>
          </a:p>
        </p:txBody>
      </p:sp>
      <p:sp>
        <p:nvSpPr>
          <p:cNvPr id="9" name="Slide Number Placeholder 6">
            <a:extLst>
              <a:ext uri="{FF2B5EF4-FFF2-40B4-BE49-F238E27FC236}">
                <a16:creationId xmlns:a16="http://schemas.microsoft.com/office/drawing/2014/main" id="{12DE932E-3B8D-4C5F-9F90-2BF81F3E3654}"/>
              </a:ext>
            </a:extLst>
          </p:cNvPr>
          <p:cNvSpPr>
            <a:spLocks noGrp="1"/>
          </p:cNvSpPr>
          <p:nvPr>
            <p:ph type="sldNum" sz="quarter" idx="17"/>
          </p:nvPr>
        </p:nvSpPr>
        <p:spPr/>
        <p:txBody>
          <a:bodyPr/>
          <a:lstStyle>
            <a:lvl1pPr>
              <a:defRPr>
                <a:latin typeface="+mn-lt"/>
              </a:defRPr>
            </a:lvl1pPr>
          </a:lstStyle>
          <a:p>
            <a:pPr>
              <a:defRPr/>
            </a:pPr>
            <a:fld id="{90B26002-F181-47DF-9B5E-C911611D5523}" type="slidenum">
              <a:rPr lang="en-US"/>
              <a:pPr>
                <a:defRPr/>
              </a:pPr>
              <a:t>‹#›</a:t>
            </a:fld>
            <a:endParaRPr lang="en-US"/>
          </a:p>
        </p:txBody>
      </p:sp>
    </p:spTree>
    <p:extLst>
      <p:ext uri="{BB962C8B-B14F-4D97-AF65-F5344CB8AC3E}">
        <p14:creationId xmlns:p14="http://schemas.microsoft.com/office/powerpoint/2010/main" val="194934791"/>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25419-5280-4688-9129-FC42A9B28DA8}"/>
              </a:ext>
            </a:extLst>
          </p:cNvPr>
          <p:cNvSpPr>
            <a:spLocks/>
          </p:cNvSpPr>
          <p:nvPr/>
        </p:nvSpPr>
        <p:spPr>
          <a:xfrm>
            <a:off x="0" y="6308725"/>
            <a:ext cx="12192000" cy="549275"/>
          </a:xfrm>
          <a:prstGeom prst="rect">
            <a:avLst/>
          </a:prstGeom>
          <a:solidFill>
            <a:srgbClr val="0B395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7" name="TextBox 42">
            <a:extLst>
              <a:ext uri="{FF2B5EF4-FFF2-40B4-BE49-F238E27FC236}">
                <a16:creationId xmlns:a16="http://schemas.microsoft.com/office/drawing/2014/main" id="{FDA02F85-4898-410C-8E16-2AF316EED054}"/>
              </a:ext>
            </a:extLst>
          </p:cNvPr>
          <p:cNvSpPr txBox="1">
            <a:spLocks noChangeArrowheads="1"/>
          </p:cNvSpPr>
          <p:nvPr/>
        </p:nvSpPr>
        <p:spPr bwMode="auto">
          <a:xfrm>
            <a:off x="8048625" y="6559550"/>
            <a:ext cx="2873375"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r" eaLnBrk="1" hangingPunct="1">
              <a:defRPr/>
            </a:pPr>
            <a:r>
              <a:rPr lang="en-US" altLang="en-US" sz="800">
                <a:solidFill>
                  <a:schemeClr val="bg2"/>
                </a:solidFill>
                <a:cs typeface="Open Sans" panose="020B0606030504020204" pitchFamily="34" charset="0"/>
              </a:rPr>
              <a:t>Copyright © 2019 Commvault | All Rights Reserved. </a:t>
            </a:r>
          </a:p>
        </p:txBody>
      </p:sp>
      <p:pic>
        <p:nvPicPr>
          <p:cNvPr id="8" name="Picture 55" descr="A close up of a sign&#10;&#10;Description automatically generated">
            <a:extLst>
              <a:ext uri="{FF2B5EF4-FFF2-40B4-BE49-F238E27FC236}">
                <a16:creationId xmlns:a16="http://schemas.microsoft.com/office/drawing/2014/main" id="{AB759286-7C7B-41D5-A86F-D1AA61F70D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464300"/>
            <a:ext cx="2370138" cy="25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0A14B443-0F3D-C545-8D06-073D08E9B1A7}"/>
              </a:ext>
            </a:extLst>
          </p:cNvPr>
          <p:cNvSpPr>
            <a:spLocks noGrp="1"/>
          </p:cNvSpPr>
          <p:nvPr>
            <p:ph type="title"/>
          </p:nvPr>
        </p:nvSpPr>
        <p:spPr>
          <a:xfrm>
            <a:off x="206189" y="176212"/>
            <a:ext cx="10058400" cy="422940"/>
          </a:xfrm>
        </p:spPr>
        <p:txBody>
          <a:bodyPr/>
          <a:lstStyle>
            <a:lvl1pPr>
              <a:lnSpc>
                <a:spcPct val="90000"/>
              </a:lnSpc>
              <a:defRPr sz="2400" b="1" i="0" spc="-80" baseline="0">
                <a:solidFill>
                  <a:schemeClr val="accent2"/>
                </a:solidFill>
                <a:latin typeface="+mn-lt"/>
              </a:defRPr>
            </a:lvl1pPr>
          </a:lstStyle>
          <a:p>
            <a:r>
              <a:rPr lang="en-US" dirty="0"/>
              <a:t>Click to edit Master title style</a:t>
            </a:r>
          </a:p>
        </p:txBody>
      </p:sp>
      <p:sp>
        <p:nvSpPr>
          <p:cNvPr id="9" name="Slide Number Placeholder 6">
            <a:extLst>
              <a:ext uri="{FF2B5EF4-FFF2-40B4-BE49-F238E27FC236}">
                <a16:creationId xmlns:a16="http://schemas.microsoft.com/office/drawing/2014/main" id="{12DE932E-3B8D-4C5F-9F90-2BF81F3E3654}"/>
              </a:ext>
            </a:extLst>
          </p:cNvPr>
          <p:cNvSpPr>
            <a:spLocks noGrp="1"/>
          </p:cNvSpPr>
          <p:nvPr>
            <p:ph type="sldNum" sz="quarter" idx="17"/>
          </p:nvPr>
        </p:nvSpPr>
        <p:spPr/>
        <p:txBody>
          <a:bodyPr/>
          <a:lstStyle>
            <a:lvl1pPr>
              <a:defRPr>
                <a:latin typeface="+mn-lt"/>
              </a:defRPr>
            </a:lvl1pPr>
          </a:lstStyle>
          <a:p>
            <a:pPr>
              <a:defRPr/>
            </a:pPr>
            <a:fld id="{90B26002-F181-47DF-9B5E-C911611D5523}" type="slidenum">
              <a:rPr lang="en-US"/>
              <a:pPr>
                <a:defRPr/>
              </a:pPr>
              <a:t>‹#›</a:t>
            </a:fld>
            <a:endParaRPr lang="en-US"/>
          </a:p>
        </p:txBody>
      </p:sp>
    </p:spTree>
    <p:extLst>
      <p:ext uri="{BB962C8B-B14F-4D97-AF65-F5344CB8AC3E}">
        <p14:creationId xmlns:p14="http://schemas.microsoft.com/office/powerpoint/2010/main" val="4055532992"/>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B5D291D-1BCE-DA4E-985B-02F0180CFCA8}"/>
              </a:ext>
            </a:extLst>
          </p:cNvPr>
          <p:cNvSpPr>
            <a:spLocks noGrp="1"/>
          </p:cNvSpPr>
          <p:nvPr>
            <p:ph type="title"/>
          </p:nvPr>
        </p:nvSpPr>
        <p:spPr>
          <a:xfrm>
            <a:off x="1066800" y="533400"/>
            <a:ext cx="10058400" cy="1600200"/>
          </a:xfrm>
          <a:prstGeom prst="rect">
            <a:avLst/>
          </a:prstGeom>
        </p:spPr>
        <p:txBody>
          <a:bodyPr vert="horz" lIns="0" tIns="0" rIns="0" bIns="0" rtlCol="0" anchor="b" anchorCtr="0">
            <a:noAutofit/>
          </a:bodyPr>
          <a:lstStyle/>
          <a:p>
            <a:r>
              <a:rPr lang="en-US" dirty="0"/>
              <a:t>Click to insert title up to two lines</a:t>
            </a:r>
          </a:p>
        </p:txBody>
      </p:sp>
      <p:sp>
        <p:nvSpPr>
          <p:cNvPr id="3" name="Text Placeholder 2">
            <a:extLst>
              <a:ext uri="{FF2B5EF4-FFF2-40B4-BE49-F238E27FC236}">
                <a16:creationId xmlns:a16="http://schemas.microsoft.com/office/drawing/2014/main" id="{D1043561-9BCC-1042-899B-8794F494204E}"/>
              </a:ext>
            </a:extLst>
          </p:cNvPr>
          <p:cNvSpPr>
            <a:spLocks noGrp="1"/>
          </p:cNvSpPr>
          <p:nvPr>
            <p:ph type="body" idx="1"/>
          </p:nvPr>
        </p:nvSpPr>
        <p:spPr>
          <a:xfrm>
            <a:off x="1066800" y="2286000"/>
            <a:ext cx="10058400" cy="3492500"/>
          </a:xfrm>
          <a:prstGeom prst="rect">
            <a:avLst/>
          </a:prstGeom>
        </p:spPr>
        <p:txBody>
          <a:bodyPr vert="horz" lIns="0" tIns="0" rIns="0" bIns="0" rtlCol="0">
            <a:noAutofit/>
          </a:body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In </a:t>
            </a:r>
            <a:r>
              <a:rPr lang="en-US" dirty="0" err="1"/>
              <a:t>sagittis</a:t>
            </a:r>
            <a:r>
              <a:rPr lang="en-US" dirty="0"/>
              <a:t> </a:t>
            </a:r>
            <a:r>
              <a:rPr lang="en-US" dirty="0" err="1"/>
              <a:t>laoreet</a:t>
            </a:r>
            <a:r>
              <a:rPr lang="en-US" dirty="0"/>
              <a:t> ligula at </a:t>
            </a:r>
            <a:r>
              <a:rPr lang="en-US" dirty="0" err="1"/>
              <a:t>placerata</a:t>
            </a:r>
            <a:r>
              <a:rPr lang="en-US" dirty="0"/>
              <a:t>. </a:t>
            </a:r>
            <a:r>
              <a:rPr lang="en-US" dirty="0" err="1"/>
              <a:t>Suspendisse</a:t>
            </a:r>
            <a:r>
              <a:rPr lang="en-US" dirty="0"/>
              <a:t> </a:t>
            </a:r>
            <a:r>
              <a:rPr lang="en-US" dirty="0" err="1"/>
              <a:t>idam</a:t>
            </a:r>
            <a:r>
              <a:rPr lang="en-US" dirty="0"/>
              <a:t> </a:t>
            </a:r>
            <a:r>
              <a:rPr lang="en-US" dirty="0" err="1"/>
              <a:t>placerat</a:t>
            </a:r>
            <a:r>
              <a:rPr lang="en-US" dirty="0"/>
              <a:t> </a:t>
            </a:r>
            <a:r>
              <a:rPr lang="en-US" dirty="0" err="1"/>
              <a:t>odio</a:t>
            </a:r>
            <a:r>
              <a:rPr lang="en-US" dirty="0"/>
              <a:t> </a:t>
            </a:r>
            <a:r>
              <a:rPr lang="en-US" dirty="0" err="1"/>
              <a:t>consectetur</a:t>
            </a:r>
            <a:r>
              <a:rPr lang="en-US" dirty="0"/>
              <a:t>. </a:t>
            </a:r>
          </a:p>
          <a:p>
            <a:pPr lvl="2"/>
            <a:r>
              <a:rPr lang="en-US" dirty="0"/>
              <a:t>Second level</a:t>
            </a:r>
          </a:p>
          <a:p>
            <a:pPr lvl="3"/>
            <a:r>
              <a:rPr lang="en-US" dirty="0"/>
              <a:t>Third level</a:t>
            </a:r>
          </a:p>
          <a:p>
            <a:pPr lvl="4"/>
            <a:r>
              <a:rPr lang="en-US" dirty="0"/>
              <a:t>Fourth level</a:t>
            </a:r>
          </a:p>
          <a:p>
            <a:pPr lvl="5"/>
            <a:r>
              <a:rPr lang="en-US" dirty="0"/>
              <a:t>Fifth level</a:t>
            </a:r>
          </a:p>
        </p:txBody>
      </p:sp>
      <p:sp>
        <p:nvSpPr>
          <p:cNvPr id="6" name="Slide Number Placeholder 5">
            <a:extLst>
              <a:ext uri="{FF2B5EF4-FFF2-40B4-BE49-F238E27FC236}">
                <a16:creationId xmlns:a16="http://schemas.microsoft.com/office/drawing/2014/main" id="{7BF893CB-0045-9443-B4BD-E208CA8CDC1D}"/>
              </a:ext>
            </a:extLst>
          </p:cNvPr>
          <p:cNvSpPr>
            <a:spLocks noGrp="1"/>
          </p:cNvSpPr>
          <p:nvPr>
            <p:ph type="sldNum" sz="quarter" idx="4"/>
          </p:nvPr>
        </p:nvSpPr>
        <p:spPr>
          <a:xfrm>
            <a:off x="10915650" y="6407150"/>
            <a:ext cx="209550" cy="274638"/>
          </a:xfrm>
          <a:prstGeom prst="rect">
            <a:avLst/>
          </a:prstGeom>
        </p:spPr>
        <p:txBody>
          <a:bodyPr vert="horz" lIns="0" tIns="0" rIns="0" bIns="0" rtlCol="0" anchor="b" anchorCtr="0"/>
          <a:lstStyle>
            <a:lvl1pPr algn="r" eaLnBrk="1" fontAlgn="auto" hangingPunct="1">
              <a:spcBef>
                <a:spcPts val="0"/>
              </a:spcBef>
              <a:spcAft>
                <a:spcPts val="0"/>
              </a:spcAft>
              <a:defRPr sz="800" b="0">
                <a:solidFill>
                  <a:schemeClr val="bg2"/>
                </a:solidFill>
                <a:latin typeface="DM Sans" pitchFamily="2" charset="0"/>
                <a:ea typeface="Open Sans" panose="020B0606030504020204" pitchFamily="34" charset="0"/>
                <a:cs typeface="Open Sans" panose="020B0606030504020204" pitchFamily="34" charset="0"/>
              </a:defRPr>
            </a:lvl1pPr>
          </a:lstStyle>
          <a:p>
            <a:pPr>
              <a:defRPr/>
            </a:pPr>
            <a:fld id="{2F42687E-C736-44A7-83E2-7B7335FAF11F}" type="slidenum">
              <a:rPr lang="en-US"/>
              <a:pPr>
                <a:defRPr/>
              </a:pPr>
              <a:t>‹#›</a:t>
            </a:fld>
            <a:endParaRPr lang="en-US"/>
          </a:p>
        </p:txBody>
      </p:sp>
      <p:sp>
        <p:nvSpPr>
          <p:cNvPr id="4" name="Footer Placeholder 3">
            <a:extLst>
              <a:ext uri="{FF2B5EF4-FFF2-40B4-BE49-F238E27FC236}">
                <a16:creationId xmlns:a16="http://schemas.microsoft.com/office/drawing/2014/main" id="{5141DF05-1690-4E49-B422-EE6FEEF007FC}"/>
              </a:ext>
            </a:extLst>
          </p:cNvPr>
          <p:cNvSpPr>
            <a:spLocks noGrp="1"/>
          </p:cNvSpPr>
          <p:nvPr>
            <p:ph type="ftr" sz="quarter" idx="3"/>
          </p:nvPr>
        </p:nvSpPr>
        <p:spPr>
          <a:xfrm>
            <a:off x="1066800" y="5861050"/>
            <a:ext cx="100584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lumMod val="65000"/>
                    <a:lumOff val="35000"/>
                  </a:schemeClr>
                </a:solidFill>
                <a:latin typeface="+mn-lt"/>
                <a:ea typeface="Open Sans" panose="020B0806030504020204" pitchFamily="34" charset="0"/>
                <a:cs typeface="Open Sans" panose="020B0806030504020204" pitchFamily="34" charset="0"/>
              </a:defRPr>
            </a:lvl1pPr>
          </a:lstStyle>
          <a:p>
            <a:pPr>
              <a:defRPr/>
            </a:pPr>
            <a:r>
              <a:rPr lang="en-US"/>
              <a:t>Footer</a:t>
            </a:r>
            <a:endParaRPr lang="en-GB"/>
          </a:p>
        </p:txBody>
      </p:sp>
      <p:grpSp>
        <p:nvGrpSpPr>
          <p:cNvPr id="1030" name="Group 34">
            <a:extLst>
              <a:ext uri="{FF2B5EF4-FFF2-40B4-BE49-F238E27FC236}">
                <a16:creationId xmlns:a16="http://schemas.microsoft.com/office/drawing/2014/main" id="{C8B02300-0E5E-4E67-B7FA-E2F6671E2599}"/>
              </a:ext>
            </a:extLst>
          </p:cNvPr>
          <p:cNvGrpSpPr>
            <a:grpSpLocks/>
          </p:cNvGrpSpPr>
          <p:nvPr/>
        </p:nvGrpSpPr>
        <p:grpSpPr bwMode="auto">
          <a:xfrm>
            <a:off x="895350" y="-1241425"/>
            <a:ext cx="900113" cy="898525"/>
            <a:chOff x="895350" y="-1240972"/>
            <a:chExt cx="900792" cy="898071"/>
          </a:xfrm>
        </p:grpSpPr>
        <p:sp>
          <p:nvSpPr>
            <p:cNvPr id="54" name="Rectangle 53">
              <a:extLst>
                <a:ext uri="{FF2B5EF4-FFF2-40B4-BE49-F238E27FC236}">
                  <a16:creationId xmlns:a16="http://schemas.microsoft.com/office/drawing/2014/main" id="{57CD12CB-5EBB-4461-AED6-D3CC70F65DC3}"/>
                </a:ext>
              </a:extLst>
            </p:cNvPr>
            <p:cNvSpPr/>
            <p:nvPr/>
          </p:nvSpPr>
          <p:spPr>
            <a:xfrm>
              <a:off x="898527" y="-1240972"/>
              <a:ext cx="897615" cy="898071"/>
            </a:xfrm>
            <a:prstGeom prst="rect">
              <a:avLst/>
            </a:prstGeom>
            <a:solidFill>
              <a:srgbClr val="FF4A6A"/>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dirty="0"/>
            </a:p>
          </p:txBody>
        </p:sp>
        <p:sp>
          <p:nvSpPr>
            <p:cNvPr id="1050" name="TextBox 54">
              <a:extLst>
                <a:ext uri="{FF2B5EF4-FFF2-40B4-BE49-F238E27FC236}">
                  <a16:creationId xmlns:a16="http://schemas.microsoft.com/office/drawing/2014/main" id="{712D9358-F49A-41E9-B602-289C0AF0BADC}"/>
                </a:ext>
              </a:extLst>
            </p:cNvPr>
            <p:cNvSpPr txBox="1">
              <a:spLocks noChangeArrowheads="1"/>
            </p:cNvSpPr>
            <p:nvPr/>
          </p:nvSpPr>
          <p:spPr bwMode="auto">
            <a:xfrm>
              <a:off x="895350" y="-587252"/>
              <a:ext cx="897615" cy="231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ctr" eaLnBrk="1" hangingPunct="1">
                <a:spcAft>
                  <a:spcPts val="800"/>
                </a:spcAft>
                <a:defRPr/>
              </a:pPr>
              <a:r>
                <a:rPr lang="en-US" altLang="en-US" sz="900">
                  <a:solidFill>
                    <a:schemeClr val="bg1"/>
                  </a:solidFill>
                  <a:cs typeface="Open Sans" panose="020B0606030504020204" pitchFamily="34" charset="0"/>
                </a:rPr>
                <a:t>RASPBERRY</a:t>
              </a:r>
            </a:p>
          </p:txBody>
        </p:sp>
      </p:grpSp>
      <p:grpSp>
        <p:nvGrpSpPr>
          <p:cNvPr id="1031" name="Group 35">
            <a:extLst>
              <a:ext uri="{FF2B5EF4-FFF2-40B4-BE49-F238E27FC236}">
                <a16:creationId xmlns:a16="http://schemas.microsoft.com/office/drawing/2014/main" id="{68B4BD32-387A-4DF3-B96C-0C53D2AACB41}"/>
              </a:ext>
            </a:extLst>
          </p:cNvPr>
          <p:cNvGrpSpPr>
            <a:grpSpLocks/>
          </p:cNvGrpSpPr>
          <p:nvPr/>
        </p:nvGrpSpPr>
        <p:grpSpPr bwMode="auto">
          <a:xfrm>
            <a:off x="-3175" y="-1241425"/>
            <a:ext cx="903288" cy="898525"/>
            <a:chOff x="1790700" y="-1240972"/>
            <a:chExt cx="903513" cy="898071"/>
          </a:xfrm>
        </p:grpSpPr>
        <p:sp>
          <p:nvSpPr>
            <p:cNvPr id="52" name="Rectangle 51">
              <a:extLst>
                <a:ext uri="{FF2B5EF4-FFF2-40B4-BE49-F238E27FC236}">
                  <a16:creationId xmlns:a16="http://schemas.microsoft.com/office/drawing/2014/main" id="{CBAA38EE-C9A2-43DE-B24E-760D54F878E5}"/>
                </a:ext>
              </a:extLst>
            </p:cNvPr>
            <p:cNvSpPr/>
            <p:nvPr/>
          </p:nvSpPr>
          <p:spPr>
            <a:xfrm>
              <a:off x="1795464" y="-1240972"/>
              <a:ext cx="898749" cy="898071"/>
            </a:xfrm>
            <a:prstGeom prst="rect">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1048" name="TextBox 52">
              <a:extLst>
                <a:ext uri="{FF2B5EF4-FFF2-40B4-BE49-F238E27FC236}">
                  <a16:creationId xmlns:a16="http://schemas.microsoft.com/office/drawing/2014/main" id="{6BC5321C-D8DD-4101-82AD-947A5FFFBF22}"/>
                </a:ext>
              </a:extLst>
            </p:cNvPr>
            <p:cNvSpPr txBox="1">
              <a:spLocks noChangeArrowheads="1"/>
            </p:cNvSpPr>
            <p:nvPr/>
          </p:nvSpPr>
          <p:spPr bwMode="auto">
            <a:xfrm>
              <a:off x="1790700" y="-587252"/>
              <a:ext cx="898749" cy="231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ctr" eaLnBrk="1" hangingPunct="1">
                <a:spcAft>
                  <a:spcPts val="800"/>
                </a:spcAft>
                <a:defRPr/>
              </a:pPr>
              <a:r>
                <a:rPr lang="en-US" altLang="en-US" sz="900">
                  <a:solidFill>
                    <a:schemeClr val="bg1"/>
                  </a:solidFill>
                  <a:cs typeface="Open Sans" panose="020B0606030504020204" pitchFamily="34" charset="0"/>
                </a:rPr>
                <a:t>PEACOAT</a:t>
              </a:r>
            </a:p>
          </p:txBody>
        </p:sp>
      </p:grpSp>
      <p:grpSp>
        <p:nvGrpSpPr>
          <p:cNvPr id="1032" name="Group 36">
            <a:extLst>
              <a:ext uri="{FF2B5EF4-FFF2-40B4-BE49-F238E27FC236}">
                <a16:creationId xmlns:a16="http://schemas.microsoft.com/office/drawing/2014/main" id="{2BCA3474-377F-4444-BB15-13A065B6D06C}"/>
              </a:ext>
            </a:extLst>
          </p:cNvPr>
          <p:cNvGrpSpPr>
            <a:grpSpLocks/>
          </p:cNvGrpSpPr>
          <p:nvPr/>
        </p:nvGrpSpPr>
        <p:grpSpPr bwMode="auto">
          <a:xfrm>
            <a:off x="3582988" y="-1241425"/>
            <a:ext cx="901700" cy="898525"/>
            <a:chOff x="2691492" y="-1240972"/>
            <a:chExt cx="900792" cy="898071"/>
          </a:xfrm>
        </p:grpSpPr>
        <p:sp>
          <p:nvSpPr>
            <p:cNvPr id="50" name="Rectangle 49">
              <a:extLst>
                <a:ext uri="{FF2B5EF4-FFF2-40B4-BE49-F238E27FC236}">
                  <a16:creationId xmlns:a16="http://schemas.microsoft.com/office/drawing/2014/main" id="{97DA10A1-1D62-49FE-9971-CB40A465E3C7}"/>
                </a:ext>
              </a:extLst>
            </p:cNvPr>
            <p:cNvSpPr/>
            <p:nvPr/>
          </p:nvSpPr>
          <p:spPr>
            <a:xfrm>
              <a:off x="2694664" y="-1240972"/>
              <a:ext cx="897620" cy="898071"/>
            </a:xfrm>
            <a:prstGeom prst="rect">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1046" name="TextBox 50">
              <a:extLst>
                <a:ext uri="{FF2B5EF4-FFF2-40B4-BE49-F238E27FC236}">
                  <a16:creationId xmlns:a16="http://schemas.microsoft.com/office/drawing/2014/main" id="{6510DEF5-895F-412D-B467-F3CCDFBFC233}"/>
                </a:ext>
              </a:extLst>
            </p:cNvPr>
            <p:cNvSpPr txBox="1">
              <a:spLocks noChangeArrowheads="1"/>
            </p:cNvSpPr>
            <p:nvPr/>
          </p:nvSpPr>
          <p:spPr bwMode="auto">
            <a:xfrm>
              <a:off x="2691492" y="-587252"/>
              <a:ext cx="897620" cy="231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ctr" eaLnBrk="1" hangingPunct="1">
                <a:spcAft>
                  <a:spcPts val="800"/>
                </a:spcAft>
                <a:defRPr/>
              </a:pPr>
              <a:r>
                <a:rPr lang="en-US" altLang="en-US" sz="900">
                  <a:solidFill>
                    <a:schemeClr val="bg1"/>
                  </a:solidFill>
                  <a:cs typeface="Open Sans" panose="020B0606030504020204" pitchFamily="34" charset="0"/>
                </a:rPr>
                <a:t>TEAL</a:t>
              </a:r>
            </a:p>
          </p:txBody>
        </p:sp>
      </p:grpSp>
      <p:grpSp>
        <p:nvGrpSpPr>
          <p:cNvPr id="1033" name="Group 37">
            <a:extLst>
              <a:ext uri="{FF2B5EF4-FFF2-40B4-BE49-F238E27FC236}">
                <a16:creationId xmlns:a16="http://schemas.microsoft.com/office/drawing/2014/main" id="{AACE9B5E-A4E8-4A50-8501-FC64D5C36BA7}"/>
              </a:ext>
            </a:extLst>
          </p:cNvPr>
          <p:cNvGrpSpPr>
            <a:grpSpLocks/>
          </p:cNvGrpSpPr>
          <p:nvPr/>
        </p:nvGrpSpPr>
        <p:grpSpPr bwMode="auto">
          <a:xfrm>
            <a:off x="2681288" y="-1241425"/>
            <a:ext cx="901700" cy="898525"/>
            <a:chOff x="3587750" y="-1240973"/>
            <a:chExt cx="902605" cy="898071"/>
          </a:xfrm>
        </p:grpSpPr>
        <p:sp>
          <p:nvSpPr>
            <p:cNvPr id="48" name="Rectangle 47">
              <a:extLst>
                <a:ext uri="{FF2B5EF4-FFF2-40B4-BE49-F238E27FC236}">
                  <a16:creationId xmlns:a16="http://schemas.microsoft.com/office/drawing/2014/main" id="{9FD432F5-CCE5-4CD7-9DB6-97AA3772FDB6}"/>
                </a:ext>
              </a:extLst>
            </p:cNvPr>
            <p:cNvSpPr/>
            <p:nvPr/>
          </p:nvSpPr>
          <p:spPr>
            <a:xfrm>
              <a:off x="3592517" y="-1240973"/>
              <a:ext cx="897838" cy="898071"/>
            </a:xfrm>
            <a:prstGeom prst="rect">
              <a:avLst/>
            </a:prstGeom>
            <a:solidFill>
              <a:schemeClr val="accent5"/>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1044" name="TextBox 48">
              <a:extLst>
                <a:ext uri="{FF2B5EF4-FFF2-40B4-BE49-F238E27FC236}">
                  <a16:creationId xmlns:a16="http://schemas.microsoft.com/office/drawing/2014/main" id="{6F814712-72EE-4CA4-8ABC-8E326F5604D9}"/>
                </a:ext>
              </a:extLst>
            </p:cNvPr>
            <p:cNvSpPr txBox="1">
              <a:spLocks noChangeArrowheads="1"/>
            </p:cNvSpPr>
            <p:nvPr/>
          </p:nvSpPr>
          <p:spPr bwMode="auto">
            <a:xfrm>
              <a:off x="3587750" y="-587253"/>
              <a:ext cx="897837" cy="231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ctr" eaLnBrk="1" hangingPunct="1">
                <a:spcAft>
                  <a:spcPts val="800"/>
                </a:spcAft>
                <a:defRPr/>
              </a:pPr>
              <a:r>
                <a:rPr lang="en-US" altLang="en-US" sz="900">
                  <a:solidFill>
                    <a:srgbClr val="262626"/>
                  </a:solidFill>
                  <a:cs typeface="Open Sans" panose="020B0606030504020204" pitchFamily="34" charset="0"/>
                </a:rPr>
                <a:t>PEARL</a:t>
              </a:r>
            </a:p>
          </p:txBody>
        </p:sp>
      </p:grpSp>
      <p:grpSp>
        <p:nvGrpSpPr>
          <p:cNvPr id="1034" name="Group 38">
            <a:extLst>
              <a:ext uri="{FF2B5EF4-FFF2-40B4-BE49-F238E27FC236}">
                <a16:creationId xmlns:a16="http://schemas.microsoft.com/office/drawing/2014/main" id="{292FCE7A-DD19-438F-8851-DA152F12EBEC}"/>
              </a:ext>
            </a:extLst>
          </p:cNvPr>
          <p:cNvGrpSpPr>
            <a:grpSpLocks/>
          </p:cNvGrpSpPr>
          <p:nvPr/>
        </p:nvGrpSpPr>
        <p:grpSpPr bwMode="auto">
          <a:xfrm>
            <a:off x="1790700" y="-1241425"/>
            <a:ext cx="898525" cy="898525"/>
            <a:chOff x="4490355" y="-1240973"/>
            <a:chExt cx="898071" cy="898071"/>
          </a:xfrm>
        </p:grpSpPr>
        <p:sp>
          <p:nvSpPr>
            <p:cNvPr id="46" name="Rectangle 45">
              <a:extLst>
                <a:ext uri="{FF2B5EF4-FFF2-40B4-BE49-F238E27FC236}">
                  <a16:creationId xmlns:a16="http://schemas.microsoft.com/office/drawing/2014/main" id="{A8348825-9495-428F-B965-8C87D7DBE5E0}"/>
                </a:ext>
              </a:extLst>
            </p:cNvPr>
            <p:cNvSpPr/>
            <p:nvPr/>
          </p:nvSpPr>
          <p:spPr>
            <a:xfrm>
              <a:off x="4490355" y="-1240973"/>
              <a:ext cx="898071" cy="898071"/>
            </a:xfrm>
            <a:prstGeom prst="rect">
              <a:avLst/>
            </a:prstGeom>
            <a:solidFill>
              <a:srgbClr val="FFCE6C"/>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dirty="0"/>
            </a:p>
          </p:txBody>
        </p:sp>
        <p:sp>
          <p:nvSpPr>
            <p:cNvPr id="1042" name="TextBox 46">
              <a:extLst>
                <a:ext uri="{FF2B5EF4-FFF2-40B4-BE49-F238E27FC236}">
                  <a16:creationId xmlns:a16="http://schemas.microsoft.com/office/drawing/2014/main" id="{B40CE016-4B20-4F4F-919F-232AC7FC69E9}"/>
                </a:ext>
              </a:extLst>
            </p:cNvPr>
            <p:cNvSpPr txBox="1">
              <a:spLocks noChangeArrowheads="1"/>
            </p:cNvSpPr>
            <p:nvPr/>
          </p:nvSpPr>
          <p:spPr bwMode="auto">
            <a:xfrm>
              <a:off x="4490355" y="-587253"/>
              <a:ext cx="898071" cy="231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ctr" eaLnBrk="1" hangingPunct="1">
                <a:spcAft>
                  <a:spcPts val="800"/>
                </a:spcAft>
                <a:defRPr/>
              </a:pPr>
              <a:r>
                <a:rPr lang="en-US" altLang="en-US" sz="900">
                  <a:solidFill>
                    <a:schemeClr val="bg1"/>
                  </a:solidFill>
                  <a:cs typeface="Open Sans" panose="020B0606030504020204" pitchFamily="34" charset="0"/>
                </a:rPr>
                <a:t>75% AMBER</a:t>
              </a:r>
            </a:p>
          </p:txBody>
        </p:sp>
      </p:grpSp>
      <p:grpSp>
        <p:nvGrpSpPr>
          <p:cNvPr id="40" name="Group 39">
            <a:extLst>
              <a:ext uri="{FF2B5EF4-FFF2-40B4-BE49-F238E27FC236}">
                <a16:creationId xmlns:a16="http://schemas.microsoft.com/office/drawing/2014/main" id="{C5D6B9A9-B52B-4EB6-BD96-8F320DB15AD5}"/>
              </a:ext>
            </a:extLst>
          </p:cNvPr>
          <p:cNvGrpSpPr/>
          <p:nvPr/>
        </p:nvGrpSpPr>
        <p:grpSpPr>
          <a:xfrm>
            <a:off x="5379331" y="-1240973"/>
            <a:ext cx="898071" cy="898071"/>
            <a:chOff x="5388426" y="-1240973"/>
            <a:chExt cx="898071" cy="898071"/>
          </a:xfrm>
          <a:solidFill>
            <a:schemeClr val="tx1">
              <a:lumMod val="65000"/>
              <a:lumOff val="35000"/>
            </a:schemeClr>
          </a:solidFill>
        </p:grpSpPr>
        <p:sp>
          <p:nvSpPr>
            <p:cNvPr id="44" name="Rectangle 43">
              <a:extLst>
                <a:ext uri="{FF2B5EF4-FFF2-40B4-BE49-F238E27FC236}">
                  <a16:creationId xmlns:a16="http://schemas.microsoft.com/office/drawing/2014/main" id="{D714E63B-E87F-41AD-A32E-8A620A6CE3BF}"/>
                </a:ext>
              </a:extLst>
            </p:cNvPr>
            <p:cNvSpPr/>
            <p:nvPr/>
          </p:nvSpPr>
          <p:spPr>
            <a:xfrm>
              <a:off x="5388426" y="-1240973"/>
              <a:ext cx="898071" cy="898071"/>
            </a:xfrm>
            <a:prstGeom prst="rect">
              <a:avLst/>
            </a:prstGeom>
            <a:solidFill>
              <a:srgbClr val="33058D"/>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dirty="0"/>
            </a:p>
          </p:txBody>
        </p:sp>
        <p:sp>
          <p:nvSpPr>
            <p:cNvPr id="45" name="TextBox 44">
              <a:extLst>
                <a:ext uri="{FF2B5EF4-FFF2-40B4-BE49-F238E27FC236}">
                  <a16:creationId xmlns:a16="http://schemas.microsoft.com/office/drawing/2014/main" id="{03F5A1F9-023D-46E3-8942-5620D2FF71E6}"/>
                </a:ext>
              </a:extLst>
            </p:cNvPr>
            <p:cNvSpPr txBox="1"/>
            <p:nvPr/>
          </p:nvSpPr>
          <p:spPr>
            <a:xfrm>
              <a:off x="5391147" y="-580024"/>
              <a:ext cx="889123" cy="230832"/>
            </a:xfrm>
            <a:prstGeom prst="rect">
              <a:avLst/>
            </a:prstGeom>
            <a:solidFill>
              <a:srgbClr val="33058D"/>
            </a:solidFill>
          </p:spPr>
          <p:txBody>
            <a:bodyPr>
              <a:spAutoFit/>
            </a:bodyPr>
            <a:lstStyle/>
            <a:p>
              <a:pPr algn="ctr" eaLnBrk="1" fontAlgn="auto" hangingPunct="1">
                <a:spcBef>
                  <a:spcPts val="0"/>
                </a:spcBef>
                <a:spcAft>
                  <a:spcPts val="800"/>
                </a:spcAft>
                <a:defRPr/>
              </a:pPr>
              <a:r>
                <a:rPr lang="en-US" sz="900" dirty="0">
                  <a:solidFill>
                    <a:schemeClr val="bg1"/>
                  </a:solidFill>
                  <a:ea typeface="Open Sans" panose="020B0606030504020204" pitchFamily="34" charset="0"/>
                  <a:cs typeface="Open Sans" panose="020B0606030504020204" pitchFamily="34" charset="0"/>
                </a:rPr>
                <a:t>INDIGO</a:t>
              </a:r>
            </a:p>
          </p:txBody>
        </p:sp>
      </p:grpSp>
      <p:grpSp>
        <p:nvGrpSpPr>
          <p:cNvPr id="1036" name="Group 58">
            <a:extLst>
              <a:ext uri="{FF2B5EF4-FFF2-40B4-BE49-F238E27FC236}">
                <a16:creationId xmlns:a16="http://schemas.microsoft.com/office/drawing/2014/main" id="{052782B2-E58E-479B-8E2F-A1B1012D3018}"/>
              </a:ext>
            </a:extLst>
          </p:cNvPr>
          <p:cNvGrpSpPr>
            <a:grpSpLocks/>
          </p:cNvGrpSpPr>
          <p:nvPr/>
        </p:nvGrpSpPr>
        <p:grpSpPr bwMode="auto">
          <a:xfrm>
            <a:off x="4479925" y="-1241425"/>
            <a:ext cx="900113" cy="898525"/>
            <a:chOff x="895350" y="-1240972"/>
            <a:chExt cx="900792" cy="898071"/>
          </a:xfrm>
        </p:grpSpPr>
        <p:sp>
          <p:nvSpPr>
            <p:cNvPr id="60" name="Rectangle 59">
              <a:extLst>
                <a:ext uri="{FF2B5EF4-FFF2-40B4-BE49-F238E27FC236}">
                  <a16:creationId xmlns:a16="http://schemas.microsoft.com/office/drawing/2014/main" id="{C089403C-3DD5-45A4-9739-22582813B9E7}"/>
                </a:ext>
              </a:extLst>
            </p:cNvPr>
            <p:cNvSpPr/>
            <p:nvPr/>
          </p:nvSpPr>
          <p:spPr>
            <a:xfrm>
              <a:off x="898527" y="-1240972"/>
              <a:ext cx="897615" cy="898071"/>
            </a:xfrm>
            <a:prstGeom prst="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1040" name="TextBox 60">
              <a:extLst>
                <a:ext uri="{FF2B5EF4-FFF2-40B4-BE49-F238E27FC236}">
                  <a16:creationId xmlns:a16="http://schemas.microsoft.com/office/drawing/2014/main" id="{D159B6EA-07AB-4561-A7AE-FFA03342020C}"/>
                </a:ext>
              </a:extLst>
            </p:cNvPr>
            <p:cNvSpPr txBox="1">
              <a:spLocks noChangeArrowheads="1"/>
            </p:cNvSpPr>
            <p:nvPr/>
          </p:nvSpPr>
          <p:spPr bwMode="auto">
            <a:xfrm>
              <a:off x="895350" y="-587252"/>
              <a:ext cx="897615" cy="231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fontAlgn="base">
                <a:spcBef>
                  <a:spcPct val="0"/>
                </a:spcBef>
                <a:spcAft>
                  <a:spcPct val="0"/>
                </a:spcAft>
                <a:defRPr>
                  <a:solidFill>
                    <a:schemeClr val="tx1"/>
                  </a:solidFill>
                  <a:latin typeface="DM Sans" pitchFamily="2" charset="0"/>
                </a:defRPr>
              </a:lvl6pPr>
              <a:lvl7pPr marL="2971800" indent="-228600" fontAlgn="base">
                <a:spcBef>
                  <a:spcPct val="0"/>
                </a:spcBef>
                <a:spcAft>
                  <a:spcPct val="0"/>
                </a:spcAft>
                <a:defRPr>
                  <a:solidFill>
                    <a:schemeClr val="tx1"/>
                  </a:solidFill>
                  <a:latin typeface="DM Sans" pitchFamily="2" charset="0"/>
                </a:defRPr>
              </a:lvl7pPr>
              <a:lvl8pPr marL="3429000" indent="-228600" fontAlgn="base">
                <a:spcBef>
                  <a:spcPct val="0"/>
                </a:spcBef>
                <a:spcAft>
                  <a:spcPct val="0"/>
                </a:spcAft>
                <a:defRPr>
                  <a:solidFill>
                    <a:schemeClr val="tx1"/>
                  </a:solidFill>
                  <a:latin typeface="DM Sans" pitchFamily="2" charset="0"/>
                </a:defRPr>
              </a:lvl8pPr>
              <a:lvl9pPr marL="3886200" indent="-228600" fontAlgn="base">
                <a:spcBef>
                  <a:spcPct val="0"/>
                </a:spcBef>
                <a:spcAft>
                  <a:spcPct val="0"/>
                </a:spcAft>
                <a:defRPr>
                  <a:solidFill>
                    <a:schemeClr val="tx1"/>
                  </a:solidFill>
                  <a:latin typeface="DM Sans" pitchFamily="2" charset="0"/>
                </a:defRPr>
              </a:lvl9pPr>
            </a:lstStyle>
            <a:p>
              <a:pPr algn="ctr" eaLnBrk="1" hangingPunct="1">
                <a:spcAft>
                  <a:spcPts val="800"/>
                </a:spcAft>
                <a:defRPr/>
              </a:pPr>
              <a:r>
                <a:rPr lang="en-US" altLang="en-US" sz="900">
                  <a:solidFill>
                    <a:schemeClr val="bg1"/>
                  </a:solidFill>
                  <a:cs typeface="Open Sans" panose="020B0606030504020204" pitchFamily="34" charset="0"/>
                </a:rPr>
                <a:t>PERIWINKLE</a:t>
              </a:r>
            </a:p>
          </p:txBody>
        </p:sp>
      </p:grpSp>
      <p:grpSp>
        <p:nvGrpSpPr>
          <p:cNvPr id="30" name="Group 29">
            <a:extLst>
              <a:ext uri="{FF2B5EF4-FFF2-40B4-BE49-F238E27FC236}">
                <a16:creationId xmlns:a16="http://schemas.microsoft.com/office/drawing/2014/main" id="{0D3988F3-D2C7-E04F-8F2F-EDC76CDE870E}"/>
              </a:ext>
            </a:extLst>
          </p:cNvPr>
          <p:cNvGrpSpPr/>
          <p:nvPr/>
        </p:nvGrpSpPr>
        <p:grpSpPr>
          <a:xfrm>
            <a:off x="6531118" y="-1240973"/>
            <a:ext cx="898071" cy="898071"/>
            <a:chOff x="5388426" y="-1240973"/>
            <a:chExt cx="898071" cy="898071"/>
          </a:xfrm>
          <a:solidFill>
            <a:schemeClr val="tx1">
              <a:lumMod val="65000"/>
              <a:lumOff val="35000"/>
            </a:schemeClr>
          </a:solidFill>
        </p:grpSpPr>
        <p:sp>
          <p:nvSpPr>
            <p:cNvPr id="31" name="Rectangle 30">
              <a:extLst>
                <a:ext uri="{FF2B5EF4-FFF2-40B4-BE49-F238E27FC236}">
                  <a16:creationId xmlns:a16="http://schemas.microsoft.com/office/drawing/2014/main" id="{7AEBA377-F73B-CE47-8E0D-DA95AFD91B77}"/>
                </a:ext>
              </a:extLst>
            </p:cNvPr>
            <p:cNvSpPr/>
            <p:nvPr/>
          </p:nvSpPr>
          <p:spPr>
            <a:xfrm>
              <a:off x="5388426" y="-1240973"/>
              <a:ext cx="898071" cy="898071"/>
            </a:xfrm>
            <a:prstGeom prst="rect">
              <a:avLst/>
            </a:prstGeom>
            <a:solidFill>
              <a:srgbClr val="4F697B"/>
            </a:solidFill>
            <a:ln w="254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32" name="TextBox 31">
              <a:extLst>
                <a:ext uri="{FF2B5EF4-FFF2-40B4-BE49-F238E27FC236}">
                  <a16:creationId xmlns:a16="http://schemas.microsoft.com/office/drawing/2014/main" id="{D9DDA50B-3F2A-A14D-BAA6-A9C82A6D6EAA}"/>
                </a:ext>
              </a:extLst>
            </p:cNvPr>
            <p:cNvSpPr txBox="1"/>
            <p:nvPr/>
          </p:nvSpPr>
          <p:spPr>
            <a:xfrm>
              <a:off x="5391147" y="-723465"/>
              <a:ext cx="889123" cy="369332"/>
            </a:xfrm>
            <a:prstGeom prst="rect">
              <a:avLst/>
            </a:prstGeom>
            <a:solidFill>
              <a:srgbClr val="4F697B"/>
            </a:solidFill>
          </p:spPr>
          <p:txBody>
            <a:bodyPr>
              <a:spAutoFit/>
            </a:bodyPr>
            <a:lstStyle/>
            <a:p>
              <a:pPr algn="ctr" eaLnBrk="1" fontAlgn="auto" hangingPunct="1">
                <a:spcBef>
                  <a:spcPts val="0"/>
                </a:spcBef>
                <a:spcAft>
                  <a:spcPts val="800"/>
                </a:spcAft>
                <a:defRPr/>
              </a:pPr>
              <a:r>
                <a:rPr lang="en-US" sz="900" dirty="0">
                  <a:solidFill>
                    <a:schemeClr val="bg1"/>
                  </a:solidFill>
                  <a:ea typeface="Open Sans" panose="020B0606030504020204" pitchFamily="34" charset="0"/>
                  <a:cs typeface="Open Sans" panose="020B0606030504020204" pitchFamily="34" charset="0"/>
                </a:rPr>
                <a:t>BODY COPY PEACOAT</a:t>
              </a:r>
            </a:p>
          </p:txBody>
        </p:sp>
      </p:grpSp>
      <p:grpSp>
        <p:nvGrpSpPr>
          <p:cNvPr id="33" name="Group 32">
            <a:extLst>
              <a:ext uri="{FF2B5EF4-FFF2-40B4-BE49-F238E27FC236}">
                <a16:creationId xmlns:a16="http://schemas.microsoft.com/office/drawing/2014/main" id="{9AF50352-1286-3E4E-AEBA-28E098B6F3AE}"/>
              </a:ext>
            </a:extLst>
          </p:cNvPr>
          <p:cNvGrpSpPr/>
          <p:nvPr/>
        </p:nvGrpSpPr>
        <p:grpSpPr>
          <a:xfrm>
            <a:off x="7423950" y="-1240973"/>
            <a:ext cx="898071" cy="898071"/>
            <a:chOff x="5388426" y="-1240973"/>
            <a:chExt cx="898071" cy="898071"/>
          </a:xfrm>
          <a:solidFill>
            <a:schemeClr val="tx1">
              <a:lumMod val="65000"/>
              <a:lumOff val="35000"/>
            </a:schemeClr>
          </a:solidFill>
        </p:grpSpPr>
        <p:sp>
          <p:nvSpPr>
            <p:cNvPr id="34" name="Rectangle 33">
              <a:extLst>
                <a:ext uri="{FF2B5EF4-FFF2-40B4-BE49-F238E27FC236}">
                  <a16:creationId xmlns:a16="http://schemas.microsoft.com/office/drawing/2014/main" id="{863E211A-CC9D-E549-8F35-722A0DA822A8}"/>
                </a:ext>
              </a:extLst>
            </p:cNvPr>
            <p:cNvSpPr/>
            <p:nvPr/>
          </p:nvSpPr>
          <p:spPr>
            <a:xfrm>
              <a:off x="5388426" y="-1240973"/>
              <a:ext cx="898071" cy="898071"/>
            </a:xfrm>
            <a:prstGeom prst="rect">
              <a:avLst/>
            </a:prstGeom>
            <a:grpFill/>
            <a:ln w="254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en-US"/>
            </a:p>
          </p:txBody>
        </p:sp>
        <p:sp>
          <p:nvSpPr>
            <p:cNvPr id="41" name="TextBox 40">
              <a:extLst>
                <a:ext uri="{FF2B5EF4-FFF2-40B4-BE49-F238E27FC236}">
                  <a16:creationId xmlns:a16="http://schemas.microsoft.com/office/drawing/2014/main" id="{58273DEB-A3FB-E740-8420-769DE9B8C2D6}"/>
                </a:ext>
              </a:extLst>
            </p:cNvPr>
            <p:cNvSpPr txBox="1"/>
            <p:nvPr/>
          </p:nvSpPr>
          <p:spPr>
            <a:xfrm>
              <a:off x="5391147" y="-723465"/>
              <a:ext cx="889123" cy="369332"/>
            </a:xfrm>
            <a:prstGeom prst="rect">
              <a:avLst/>
            </a:prstGeom>
            <a:grpFill/>
          </p:spPr>
          <p:txBody>
            <a:bodyPr lIns="0" rIns="0">
              <a:spAutoFit/>
            </a:bodyPr>
            <a:lstStyle/>
            <a:p>
              <a:pPr algn="ctr" eaLnBrk="1" fontAlgn="auto" hangingPunct="1">
                <a:spcBef>
                  <a:spcPts val="0"/>
                </a:spcBef>
                <a:spcAft>
                  <a:spcPts val="800"/>
                </a:spcAft>
                <a:defRPr/>
              </a:pPr>
              <a:r>
                <a:rPr lang="en-US" sz="900" dirty="0">
                  <a:solidFill>
                    <a:schemeClr val="bg1"/>
                  </a:solidFill>
                  <a:ea typeface="Open Sans" panose="020B0606030504020204" pitchFamily="34" charset="0"/>
                  <a:cs typeface="Open Sans" panose="020B0606030504020204" pitchFamily="34" charset="0"/>
                </a:rPr>
                <a:t>BULLET COPY GRAY</a:t>
              </a:r>
            </a:p>
          </p:txBody>
        </p:sp>
      </p:grpSp>
    </p:spTree>
    <p:custDataLst>
      <p:tags r:id="rId35"/>
    </p:custData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78" r:id="rId8"/>
    <p:sldLayoutId id="2147483879" r:id="rId9"/>
    <p:sldLayoutId id="2147483854" r:id="rId10"/>
    <p:sldLayoutId id="2147483855" r:id="rId11"/>
    <p:sldLayoutId id="2147483856" r:id="rId12"/>
    <p:sldLayoutId id="2147483857" r:id="rId13"/>
    <p:sldLayoutId id="2147483858" r:id="rId14"/>
    <p:sldLayoutId id="2147483859" r:id="rId15"/>
    <p:sldLayoutId id="2147483860" r:id="rId16"/>
    <p:sldLayoutId id="2147483861" r:id="rId17"/>
    <p:sldLayoutId id="2147483862" r:id="rId18"/>
    <p:sldLayoutId id="2147483863" r:id="rId19"/>
    <p:sldLayoutId id="2147483864" r:id="rId20"/>
    <p:sldLayoutId id="2147483865" r:id="rId21"/>
    <p:sldLayoutId id="2147483866" r:id="rId22"/>
    <p:sldLayoutId id="2147483867" r:id="rId23"/>
    <p:sldLayoutId id="2147483868" r:id="rId24"/>
    <p:sldLayoutId id="2147483869" r:id="rId25"/>
    <p:sldLayoutId id="2147483870" r:id="rId26"/>
    <p:sldLayoutId id="2147483871" r:id="rId27"/>
    <p:sldLayoutId id="2147483872" r:id="rId28"/>
    <p:sldLayoutId id="2147483873" r:id="rId29"/>
    <p:sldLayoutId id="2147483874" r:id="rId30"/>
    <p:sldLayoutId id="2147483875" r:id="rId31"/>
    <p:sldLayoutId id="2147483876" r:id="rId32"/>
    <p:sldLayoutId id="2147483877" r:id="rId33"/>
  </p:sldLayoutIdLst>
  <p:transition spd="med">
    <p:fade/>
  </p:transition>
  <p:hf hdr="0" dt="0"/>
  <p:txStyles>
    <p:titleStyle>
      <a:lvl1pPr algn="l" rtl="0" eaLnBrk="1" fontAlgn="base" hangingPunct="1">
        <a:lnSpc>
          <a:spcPct val="90000"/>
        </a:lnSpc>
        <a:spcBef>
          <a:spcPct val="0"/>
        </a:spcBef>
        <a:spcAft>
          <a:spcPct val="0"/>
        </a:spcAft>
        <a:defRPr sz="4000" b="1" kern="1200" spc="-80">
          <a:solidFill>
            <a:schemeClr val="accent2"/>
          </a:solidFill>
          <a:latin typeface="+mn-lt"/>
          <a:ea typeface="+mj-ea"/>
          <a:cs typeface="+mj-cs"/>
        </a:defRPr>
      </a:lvl1pPr>
      <a:lvl2pPr algn="l" rtl="0" eaLnBrk="1" fontAlgn="base" hangingPunct="1">
        <a:lnSpc>
          <a:spcPct val="90000"/>
        </a:lnSpc>
        <a:spcBef>
          <a:spcPct val="0"/>
        </a:spcBef>
        <a:spcAft>
          <a:spcPct val="0"/>
        </a:spcAft>
        <a:defRPr sz="4000" b="1">
          <a:solidFill>
            <a:schemeClr val="accent2"/>
          </a:solidFill>
          <a:latin typeface="DM Sans" pitchFamily="2" charset="0"/>
        </a:defRPr>
      </a:lvl2pPr>
      <a:lvl3pPr algn="l" rtl="0" eaLnBrk="1" fontAlgn="base" hangingPunct="1">
        <a:lnSpc>
          <a:spcPct val="90000"/>
        </a:lnSpc>
        <a:spcBef>
          <a:spcPct val="0"/>
        </a:spcBef>
        <a:spcAft>
          <a:spcPct val="0"/>
        </a:spcAft>
        <a:defRPr sz="4000" b="1">
          <a:solidFill>
            <a:schemeClr val="accent2"/>
          </a:solidFill>
          <a:latin typeface="DM Sans" pitchFamily="2" charset="0"/>
        </a:defRPr>
      </a:lvl3pPr>
      <a:lvl4pPr algn="l" rtl="0" eaLnBrk="1" fontAlgn="base" hangingPunct="1">
        <a:lnSpc>
          <a:spcPct val="90000"/>
        </a:lnSpc>
        <a:spcBef>
          <a:spcPct val="0"/>
        </a:spcBef>
        <a:spcAft>
          <a:spcPct val="0"/>
        </a:spcAft>
        <a:defRPr sz="4000" b="1">
          <a:solidFill>
            <a:schemeClr val="accent2"/>
          </a:solidFill>
          <a:latin typeface="DM Sans" pitchFamily="2" charset="0"/>
        </a:defRPr>
      </a:lvl4pPr>
      <a:lvl5pPr algn="l" rtl="0" eaLnBrk="1" fontAlgn="base" hangingPunct="1">
        <a:lnSpc>
          <a:spcPct val="90000"/>
        </a:lnSpc>
        <a:spcBef>
          <a:spcPct val="0"/>
        </a:spcBef>
        <a:spcAft>
          <a:spcPct val="0"/>
        </a:spcAft>
        <a:defRPr sz="4000" b="1">
          <a:solidFill>
            <a:schemeClr val="accent2"/>
          </a:solidFill>
          <a:latin typeface="DM Sans" pitchFamily="2" charset="0"/>
        </a:defRPr>
      </a:lvl5pPr>
      <a:lvl6pPr marL="457200" algn="l" rtl="0" eaLnBrk="1" fontAlgn="base" hangingPunct="1">
        <a:lnSpc>
          <a:spcPct val="90000"/>
        </a:lnSpc>
        <a:spcBef>
          <a:spcPct val="0"/>
        </a:spcBef>
        <a:spcAft>
          <a:spcPct val="0"/>
        </a:spcAft>
        <a:defRPr sz="4000" b="1">
          <a:solidFill>
            <a:schemeClr val="accent2"/>
          </a:solidFill>
          <a:latin typeface="DM Sans" pitchFamily="2" charset="0"/>
        </a:defRPr>
      </a:lvl6pPr>
      <a:lvl7pPr marL="914400" algn="l" rtl="0" eaLnBrk="1" fontAlgn="base" hangingPunct="1">
        <a:lnSpc>
          <a:spcPct val="90000"/>
        </a:lnSpc>
        <a:spcBef>
          <a:spcPct val="0"/>
        </a:spcBef>
        <a:spcAft>
          <a:spcPct val="0"/>
        </a:spcAft>
        <a:defRPr sz="4000" b="1">
          <a:solidFill>
            <a:schemeClr val="accent2"/>
          </a:solidFill>
          <a:latin typeface="DM Sans" pitchFamily="2" charset="0"/>
        </a:defRPr>
      </a:lvl7pPr>
      <a:lvl8pPr marL="1371600" algn="l" rtl="0" eaLnBrk="1" fontAlgn="base" hangingPunct="1">
        <a:lnSpc>
          <a:spcPct val="90000"/>
        </a:lnSpc>
        <a:spcBef>
          <a:spcPct val="0"/>
        </a:spcBef>
        <a:spcAft>
          <a:spcPct val="0"/>
        </a:spcAft>
        <a:defRPr sz="4000" b="1">
          <a:solidFill>
            <a:schemeClr val="accent2"/>
          </a:solidFill>
          <a:latin typeface="DM Sans" pitchFamily="2" charset="0"/>
        </a:defRPr>
      </a:lvl8pPr>
      <a:lvl9pPr marL="1828800" algn="l" rtl="0" eaLnBrk="1" fontAlgn="base" hangingPunct="1">
        <a:lnSpc>
          <a:spcPct val="90000"/>
        </a:lnSpc>
        <a:spcBef>
          <a:spcPct val="0"/>
        </a:spcBef>
        <a:spcAft>
          <a:spcPct val="0"/>
        </a:spcAft>
        <a:defRPr sz="4000" b="1">
          <a:solidFill>
            <a:schemeClr val="accent2"/>
          </a:solidFill>
          <a:latin typeface="DM Sans" pitchFamily="2" charset="0"/>
        </a:defRPr>
      </a:lvl9pPr>
    </p:titleStyle>
    <p:bodyStyle>
      <a:lvl1pPr marL="182563" indent="-182563" algn="l" rtl="0" eaLnBrk="1" fontAlgn="base" hangingPunct="1">
        <a:lnSpc>
          <a:spcPts val="2400"/>
        </a:lnSpc>
        <a:spcBef>
          <a:spcPts val="600"/>
        </a:spcBef>
        <a:spcAft>
          <a:spcPct val="0"/>
        </a:spcAft>
        <a:buClr>
          <a:srgbClr val="4F697B"/>
        </a:buClr>
        <a:buFont typeface="Arial" panose="020B0604020202020204" pitchFamily="34" charset="0"/>
        <a:buChar char="•"/>
        <a:defRPr sz="2000" kern="1200">
          <a:solidFill>
            <a:srgbClr val="4F697B"/>
          </a:solidFill>
          <a:latin typeface="+mn-lt"/>
          <a:ea typeface="Open Sans" panose="020B0606030504020204" pitchFamily="34" charset="0"/>
          <a:cs typeface="Open Sans" panose="020B0606030504020204" pitchFamily="34" charset="0"/>
        </a:defRPr>
      </a:lvl1pPr>
      <a:lvl2pPr marL="90488" indent="-117475" algn="l" rtl="0" eaLnBrk="1" fontAlgn="base" hangingPunct="1">
        <a:lnSpc>
          <a:spcPct val="950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2pPr>
      <a:lvl3pPr marL="466344"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3pPr>
      <a:lvl4pPr marL="755650"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4pPr>
      <a:lvl5pPr marL="1042988"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5pPr>
      <a:lvl6pPr marL="1325880" indent="-182880" algn="l" defTabSz="914400" rtl="0" eaLnBrk="1" latinLnBrk="0" hangingPunct="1">
        <a:lnSpc>
          <a:spcPts val="2400"/>
        </a:lnSpc>
        <a:spcBef>
          <a:spcPts val="500"/>
        </a:spcBef>
        <a:buClr>
          <a:schemeClr val="tx1">
            <a:lumMod val="50000"/>
            <a:lumOff val="50000"/>
          </a:schemeClr>
        </a:buClr>
        <a:buFont typeface="Arial" panose="020B0604020202020204" pitchFamily="34" charset="0"/>
        <a:buChar char="•"/>
        <a:defRPr sz="1600" kern="1200">
          <a:solidFill>
            <a:srgbClr val="595959"/>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0.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tags" Target="../tags/tag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8.xml"/><Relationship Id="rId1" Type="http://schemas.openxmlformats.org/officeDocument/2006/relationships/tags" Target="../tags/tag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8.xml"/><Relationship Id="rId1" Type="http://schemas.openxmlformats.org/officeDocument/2006/relationships/tags" Target="../tags/tag6.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9.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4.xml"/><Relationship Id="rId1" Type="http://schemas.openxmlformats.org/officeDocument/2006/relationships/tags" Target="../tags/tag11.xml"/></Relationships>
</file>

<file path=ppt/slides/_rels/slide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chart" Target="../charts/chart6.xml"/><Relationship Id="rId1" Type="http://schemas.openxmlformats.org/officeDocument/2006/relationships/slideLayout" Target="../slideLayouts/slideLayout7.xml"/><Relationship Id="rId5" Type="http://schemas.openxmlformats.org/officeDocument/2006/relationships/chart" Target="../charts/chart9.xml"/><Relationship Id="rId4" Type="http://schemas.openxmlformats.org/officeDocument/2006/relationships/chart" Target="../charts/chart8.xml"/></Relationships>
</file>

<file path=ppt/slides/_rels/slide8.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chart" Target="../charts/chart12.xml"/><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chart" Target="../charts/chart11.xml"/><Relationship Id="rId2" Type="http://schemas.openxmlformats.org/officeDocument/2006/relationships/diagramData" Target="../diagrams/data1.xml"/><Relationship Id="rId16" Type="http://schemas.microsoft.com/office/2007/relationships/diagramDrawing" Target="../diagrams/drawing3.xml"/><Relationship Id="rId20" Type="http://schemas.openxmlformats.org/officeDocument/2006/relationships/image" Target="../media/image11.png"/><Relationship Id="rId1" Type="http://schemas.openxmlformats.org/officeDocument/2006/relationships/slideLayout" Target="../slideLayouts/slideLayout7.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19" Type="http://schemas.openxmlformats.org/officeDocument/2006/relationships/chart" Target="../charts/chart13.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Placeholder 2">
            <a:extLst>
              <a:ext uri="{FF2B5EF4-FFF2-40B4-BE49-F238E27FC236}">
                <a16:creationId xmlns:a16="http://schemas.microsoft.com/office/drawing/2014/main" id="{2DDD2681-7349-4AC3-88DB-7A351ED41E84}"/>
              </a:ext>
            </a:extLst>
          </p:cNvPr>
          <p:cNvSpPr>
            <a:spLocks noGrp="1" noChangeArrowheads="1"/>
          </p:cNvSpPr>
          <p:nvPr>
            <p:ph type="body" sz="quarter" idx="13"/>
          </p:nvPr>
        </p:nvSpPr>
        <p:spPr/>
        <p:txBody>
          <a:bodyPr/>
          <a:lstStyle/>
          <a:p>
            <a:r>
              <a:rPr lang="en-US" altLang="en-US" sz="1050" dirty="0">
                <a:latin typeface="Arial" panose="020B0604020202020204" pitchFamily="34" charset="0"/>
                <a:cs typeface="Arial" panose="020B0604020202020204" pitchFamily="34" charset="0"/>
              </a:rPr>
              <a:t>PREPARED BY:</a:t>
            </a:r>
          </a:p>
          <a:p>
            <a:endParaRPr lang="en-US" altLang="en-US" sz="1050" dirty="0">
              <a:latin typeface="Arial" panose="020B0604020202020204" pitchFamily="34" charset="0"/>
              <a:cs typeface="Arial" panose="020B0604020202020204" pitchFamily="34" charset="0"/>
            </a:endParaRPr>
          </a:p>
        </p:txBody>
      </p:sp>
      <p:sp>
        <p:nvSpPr>
          <p:cNvPr id="4" name="Text Placeholder 3">
            <a:extLst>
              <a:ext uri="{FF2B5EF4-FFF2-40B4-BE49-F238E27FC236}">
                <a16:creationId xmlns:a16="http://schemas.microsoft.com/office/drawing/2014/main" id="{48A4DF16-6A46-964D-B44F-A2EF03BB1A0B}"/>
              </a:ext>
            </a:extLst>
          </p:cNvPr>
          <p:cNvSpPr>
            <a:spLocks noGrp="1"/>
          </p:cNvSpPr>
          <p:nvPr>
            <p:ph type="body" sz="quarter" idx="14"/>
          </p:nvPr>
        </p:nvSpPr>
        <p:spPr>
          <a:xfrm>
            <a:off x="5928119" y="5326543"/>
            <a:ext cx="5139649" cy="270330"/>
          </a:xfrm>
        </p:spPr>
        <p:txBody>
          <a:bodyPr/>
          <a:lstStyle/>
          <a:p>
            <a:r>
              <a:rPr lang="en-US" sz="1050">
                <a:latin typeface="Arial" panose="020B0604020202020204" pitchFamily="34" charset="0"/>
                <a:cs typeface="Arial" panose="020B0604020202020204" pitchFamily="34" charset="0"/>
              </a:rPr>
              <a:t>${SupportAccountManager}– </a:t>
            </a:r>
            <a:r>
              <a:rPr lang="en-US" sz="1050" dirty="0">
                <a:latin typeface="Arial" panose="020B0604020202020204" pitchFamily="34" charset="0"/>
                <a:cs typeface="Arial" panose="020B0604020202020204" pitchFamily="34" charset="0"/>
              </a:rPr>
              <a:t>Support Account Manager</a:t>
            </a:r>
          </a:p>
        </p:txBody>
      </p:sp>
      <p:sp>
        <p:nvSpPr>
          <p:cNvPr id="7" name="Title 6">
            <a:extLst>
              <a:ext uri="{FF2B5EF4-FFF2-40B4-BE49-F238E27FC236}">
                <a16:creationId xmlns:a16="http://schemas.microsoft.com/office/drawing/2014/main" id="{3727DD16-7A46-48DE-91C9-EFF7657D8918}"/>
              </a:ext>
            </a:extLst>
          </p:cNvPr>
          <p:cNvSpPr>
            <a:spLocks noGrp="1"/>
          </p:cNvSpPr>
          <p:nvPr>
            <p:ph type="title"/>
          </p:nvPr>
        </p:nvSpPr>
        <p:spPr/>
        <p:txBody>
          <a:bodyPr/>
          <a:lstStyle/>
          <a:p>
            <a:r>
              <a:rPr lang="en-US" sz="3200" dirty="0">
                <a:latin typeface="Arial" panose="020B0604020202020204" pitchFamily="34" charset="0"/>
                <a:cs typeface="Arial" panose="020B0604020202020204" pitchFamily="34" charset="0"/>
              </a:rPr>
              <a:t>Enterprise Support Program</a:t>
            </a:r>
            <a:br>
              <a:rPr lang="en-US" sz="3200" dirty="0">
                <a:latin typeface="Arial" panose="020B0604020202020204" pitchFamily="34" charset="0"/>
                <a:cs typeface="Arial" panose="020B0604020202020204" pitchFamily="34" charset="0"/>
              </a:rPr>
            </a:br>
            <a:br>
              <a:rPr lang="en-US" sz="3200" dirty="0">
                <a:latin typeface="Arial" panose="020B0604020202020204" pitchFamily="34" charset="0"/>
                <a:cs typeface="Arial" panose="020B0604020202020204" pitchFamily="34" charset="0"/>
              </a:rPr>
            </a:br>
            <a:r>
              <a:rPr lang="en-US" sz="2800" dirty="0">
                <a:solidFill>
                  <a:srgbClr val="FF4A6A"/>
                </a:solidFill>
                <a:latin typeface="Arial" panose="020B0604020202020204" pitchFamily="34" charset="0"/>
                <a:cs typeface="Arial" panose="020B0604020202020204" pitchFamily="34" charset="0"/>
              </a:rPr>
              <a:t>Monthly Report </a:t>
            </a:r>
            <a:r>
              <a:rPr lang="en-US" sz="2800">
                <a:solidFill>
                  <a:srgbClr val="FF4A6A"/>
                </a:solidFill>
                <a:latin typeface="Arial" panose="020B0604020202020204" pitchFamily="34" charset="0"/>
                <a:cs typeface="Arial" panose="020B0604020202020204" pitchFamily="34" charset="0"/>
              </a:rPr>
              <a:t>– ${MonthAndYear}</a:t>
            </a:r>
            <a:br>
              <a:rPr lang="en-US" sz="3200" dirty="0">
                <a:latin typeface="Arial" panose="020B0604020202020204" pitchFamily="34" charset="0"/>
                <a:cs typeface="Arial" panose="020B0604020202020204" pitchFamily="34" charset="0"/>
              </a:rPr>
            </a:br>
            <a:endParaRPr lang="en-GB" sz="3200" dirty="0">
              <a:latin typeface="Arial" panose="020B0604020202020204" pitchFamily="34" charset="0"/>
              <a:cs typeface="Arial" panose="020B0604020202020204" pitchFamily="34" charset="0"/>
            </a:endParaRPr>
          </a:p>
        </p:txBody>
      </p:sp>
      <p:sp>
        <p:nvSpPr>
          <p:cNvPr id="6" name="Text Placeholder 5">
            <a:extLst>
              <a:ext uri="{FF2B5EF4-FFF2-40B4-BE49-F238E27FC236}">
                <a16:creationId xmlns:a16="http://schemas.microsoft.com/office/drawing/2014/main" id="{DC9EBD12-4FC1-4367-A575-B966EEA7A283}"/>
              </a:ext>
            </a:extLst>
          </p:cNvPr>
          <p:cNvSpPr>
            <a:spLocks noGrp="1"/>
          </p:cNvSpPr>
          <p:nvPr>
            <p:ph type="body" sz="quarter" idx="15"/>
          </p:nvPr>
        </p:nvSpPr>
        <p:spPr>
          <a:xfrm>
            <a:off x="5928120" y="4310536"/>
            <a:ext cx="5139650" cy="307777"/>
          </a:xfrm>
        </p:spPr>
        <p:txBody>
          <a:bodyPr/>
          <a:lstStyle/>
          <a:p>
            <a:r>
              <a:rPr lang="en-US" dirty="0">
                <a:latin typeface="Arial" panose="020B0604020202020204" pitchFamily="34" charset="0"/>
                <a:cs typeface="Arial" panose="020B0604020202020204" pitchFamily="34" charset="0"/>
              </a:rPr>
              <a:t>Prepared for</a:t>
            </a:r>
            <a:r>
              <a:rPr lang="en-US">
                <a:latin typeface="Arial" panose="020B0604020202020204" pitchFamily="34" charset="0"/>
                <a:cs typeface="Arial" panose="020B0604020202020204" pitchFamily="34" charset="0"/>
              </a:rPr>
              <a:t>: </a:t>
            </a:r>
            <a:r>
              <a:rPr lang="en-US">
                <a:solidFill>
                  <a:schemeClr val="bg1"/>
                </a:solidFill>
                <a:latin typeface="Arial" panose="020B0604020202020204" pitchFamily="34" charset="0"/>
                <a:cs typeface="Arial" panose="020B0604020202020204" pitchFamily="34" charset="0"/>
              </a:rPr>
              <a:t>${CustomerName}</a:t>
            </a:r>
            <a:endParaRPr lang="en-US" dirty="0">
              <a:solidFill>
                <a:schemeClr val="bg1"/>
              </a:solidFill>
              <a:latin typeface="Arial" panose="020B0604020202020204" pitchFamily="34" charset="0"/>
              <a:cs typeface="Arial" panose="020B0604020202020204" pitchFamily="34" charset="0"/>
            </a:endParaRPr>
          </a:p>
        </p:txBody>
      </p:sp>
    </p:spTree>
    <p:custDataLst>
      <p:tags r:id="rId1"/>
    </p:custData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E2D9F1F-73DD-4BAD-8388-71237667566F}"/>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Incidents by Severity</a:t>
            </a:r>
          </a:p>
        </p:txBody>
      </p:sp>
      <p:sp>
        <p:nvSpPr>
          <p:cNvPr id="3" name="Slide Number Placeholder 2">
            <a:extLst>
              <a:ext uri="{FF2B5EF4-FFF2-40B4-BE49-F238E27FC236}">
                <a16:creationId xmlns:a16="http://schemas.microsoft.com/office/drawing/2014/main" id="{CA904F4F-6948-481A-9190-9D702AAD2FF9}"/>
              </a:ext>
            </a:extLst>
          </p:cNvPr>
          <p:cNvSpPr>
            <a:spLocks noGrp="1"/>
          </p:cNvSpPr>
          <p:nvPr>
            <p:ph type="sldNum" sz="quarter" idx="17"/>
          </p:nvPr>
        </p:nvSpPr>
        <p:spPr/>
        <p:txBody>
          <a:bodyPr/>
          <a:lstStyle/>
          <a:p>
            <a:pPr>
              <a:defRPr/>
            </a:pPr>
            <a:fld id="{90B26002-F181-47DF-9B5E-C911611D5523}" type="slidenum">
              <a:rPr lang="en-US" smtClean="0">
                <a:latin typeface="Arial" panose="020B0604020202020204" pitchFamily="34" charset="0"/>
                <a:cs typeface="Arial" panose="020B0604020202020204" pitchFamily="34" charset="0"/>
              </a:rPr>
              <a:pPr>
                <a:defRPr/>
              </a:pPr>
              <a:t>10</a:t>
            </a:fld>
            <a:endParaRPr lang="en-US">
              <a:latin typeface="Arial" panose="020B0604020202020204" pitchFamily="34" charset="0"/>
              <a:cs typeface="Arial" panose="020B0604020202020204" pitchFamily="34" charset="0"/>
            </a:endParaRPr>
          </a:p>
        </p:txBody>
      </p:sp>
      <p:graphicFrame>
        <p:nvGraphicFramePr>
          <p:cNvPr id="15" name="Chart 14">
            <a:extLst>
              <a:ext uri="{FF2B5EF4-FFF2-40B4-BE49-F238E27FC236}">
                <a16:creationId xmlns:a16="http://schemas.microsoft.com/office/drawing/2014/main" id="{3353E68A-3ED7-4CE2-AC98-03B284E7A219}"/>
              </a:ext>
            </a:extLst>
          </p:cNvPr>
          <p:cNvGraphicFramePr/>
          <p:nvPr>
            <p:extLst>
              <p:ext uri="{D42A27DB-BD31-4B8C-83A1-F6EECF244321}">
                <p14:modId xmlns:p14="http://schemas.microsoft.com/office/powerpoint/2010/main" val="1800531563"/>
              </p:ext>
            </p:extLst>
          </p:nvPr>
        </p:nvGraphicFramePr>
        <p:xfrm>
          <a:off x="710453" y="895473"/>
          <a:ext cx="10771094" cy="506705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17592940"/>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Incidents by Commcell</a:t>
            </a:r>
            <a:endParaRPr lang="en-IN" sz="2400" dirty="0">
              <a:latin typeface="Arial" panose="020B0604020202020204" pitchFamily="34" charset="0"/>
              <a:cs typeface="Arial" panose="020B0604020202020204" pitchFamily="34" charset="0"/>
            </a:endParaRPr>
          </a:p>
        </p:txBody>
      </p:sp>
      <p:sp>
        <p:nvSpPr>
          <p:cNvPr id="2" name="Text Placeholder 1">
            <a:extLst>
              <a:ext uri="{FF2B5EF4-FFF2-40B4-BE49-F238E27FC236}">
                <a16:creationId xmlns:a16="http://schemas.microsoft.com/office/drawing/2014/main" id="{D273E66B-339A-4318-9EA1-014F2FF0605C}"/>
              </a:ext>
            </a:extLst>
          </p:cNvPr>
          <p:cNvSpPr>
            <a:spLocks noGrp="1"/>
          </p:cNvSpPr>
          <p:nvPr>
            <p:ph type="body" sz="quarter" idx="13"/>
          </p:nvPr>
        </p:nvSpPr>
        <p:spPr/>
        <p:txBody>
          <a:bodyPr/>
          <a:lstStyle/>
          <a:p>
            <a:endParaRPr lang="en-US"/>
          </a:p>
        </p:txBody>
      </p:sp>
      <p:sp>
        <p:nvSpPr>
          <p:cNvPr id="3" name="Text Placeholder 2">
            <a:extLst>
              <a:ext uri="{FF2B5EF4-FFF2-40B4-BE49-F238E27FC236}">
                <a16:creationId xmlns:a16="http://schemas.microsoft.com/office/drawing/2014/main" id="{4F849BDB-63E4-415D-8570-121AB9898623}"/>
              </a:ext>
            </a:extLst>
          </p:cNvPr>
          <p:cNvSpPr>
            <a:spLocks noGrp="1"/>
          </p:cNvSpPr>
          <p:nvPr>
            <p:ph type="body" sz="quarter" idx="16"/>
          </p:nvPr>
        </p:nvSpPr>
        <p:spPr/>
        <p:txBody>
          <a:bodyPr/>
          <a:lstStyle/>
          <a:p>
            <a:endParaRPr lang="en-US"/>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11</a:t>
            </a:fld>
            <a:endParaRPr lang="en-US">
              <a:latin typeface="Arial" panose="020B0604020202020204" pitchFamily="34" charset="0"/>
              <a:cs typeface="Arial" panose="020B0604020202020204" pitchFamily="34" charset="0"/>
            </a:endParaRPr>
          </a:p>
        </p:txBody>
      </p:sp>
      <p:graphicFrame>
        <p:nvGraphicFramePr>
          <p:cNvPr id="5" name="Chart 4">
            <a:extLst>
              <a:ext uri="{FF2B5EF4-FFF2-40B4-BE49-F238E27FC236}">
                <a16:creationId xmlns:a16="http://schemas.microsoft.com/office/drawing/2014/main" id="{A93B7CE4-25A1-4651-9309-9A13B3021AE4}"/>
              </a:ext>
            </a:extLst>
          </p:cNvPr>
          <p:cNvGraphicFramePr/>
          <p:nvPr>
            <p:extLst>
              <p:ext uri="{D42A27DB-BD31-4B8C-83A1-F6EECF244321}">
                <p14:modId xmlns:p14="http://schemas.microsoft.com/office/powerpoint/2010/main" val="1735390301"/>
              </p:ext>
            </p:extLst>
          </p:nvPr>
        </p:nvGraphicFramePr>
        <p:xfrm>
          <a:off x="968982" y="824210"/>
          <a:ext cx="10254035" cy="520957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45953040"/>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Incidents per Contact</a:t>
            </a:r>
            <a:endParaRPr lang="en-IN" sz="24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12</a:t>
            </a:fld>
            <a:endParaRPr lang="en-US">
              <a:latin typeface="Arial" panose="020B0604020202020204" pitchFamily="34" charset="0"/>
              <a:cs typeface="Arial" panose="020B0604020202020204" pitchFamily="34" charset="0"/>
            </a:endParaRPr>
          </a:p>
        </p:txBody>
      </p:sp>
      <p:graphicFrame>
        <p:nvGraphicFramePr>
          <p:cNvPr id="8" name="Table 7">
            <a:extLst>
              <a:ext uri="{FF2B5EF4-FFF2-40B4-BE49-F238E27FC236}">
                <a16:creationId xmlns:a16="http://schemas.microsoft.com/office/drawing/2014/main" id="{2D3EC90D-241F-4F7B-AEF6-91242AE76F66}"/>
              </a:ext>
            </a:extLst>
          </p:cNvPr>
          <p:cNvGraphicFramePr>
            <a:graphicFrameLocks noGrp="1"/>
          </p:cNvGraphicFramePr>
          <p:nvPr>
            <p:extLst>
              <p:ext uri="{D42A27DB-BD31-4B8C-83A1-F6EECF244321}">
                <p14:modId xmlns:p14="http://schemas.microsoft.com/office/powerpoint/2010/main" val="1598192757"/>
              </p:ext>
            </p:extLst>
          </p:nvPr>
        </p:nvGraphicFramePr>
        <p:xfrm>
          <a:off x="3352800" y="1196087"/>
          <a:ext cx="5486400" cy="343525"/>
        </p:xfrm>
        <a:graphic>
          <a:graphicData uri="http://schemas.openxmlformats.org/drawingml/2006/table">
            <a:tbl>
              <a:tblPr firstRow="1" bandRow="1">
                <a:tableStyleId>{1FECB4D8-DB02-4DC6-A0A2-4F2EBAE1DC90}</a:tableStyleId>
              </a:tblPr>
              <a:tblGrid>
                <a:gridCol w="3734780">
                  <a:extLst>
                    <a:ext uri="{9D8B030D-6E8A-4147-A177-3AD203B41FA5}">
                      <a16:colId xmlns:a16="http://schemas.microsoft.com/office/drawing/2014/main" val="3276562660"/>
                    </a:ext>
                  </a:extLst>
                </a:gridCol>
                <a:gridCol w="1751620">
                  <a:extLst>
                    <a:ext uri="{9D8B030D-6E8A-4147-A177-3AD203B41FA5}">
                      <a16:colId xmlns:a16="http://schemas.microsoft.com/office/drawing/2014/main" val="2395956062"/>
                    </a:ext>
                  </a:extLst>
                </a:gridCol>
              </a:tblGrid>
              <a:tr h="343525">
                <a:tc>
                  <a:txBody>
                    <a:bodyPr/>
                    <a:lstStyle/>
                    <a:p>
                      <a:pPr algn="ctr"/>
                      <a:r>
                        <a:rPr lang="en-US" sz="1200" dirty="0">
                          <a:latin typeface="Arial" panose="020B0604020202020204" pitchFamily="34" charset="0"/>
                          <a:cs typeface="Arial" panose="020B0604020202020204" pitchFamily="34" charset="0"/>
                        </a:rPr>
                        <a:t>Contact</a:t>
                      </a:r>
                      <a:endParaRPr lang="en-IN" sz="1200" dirty="0">
                        <a:latin typeface="Arial" panose="020B0604020202020204" pitchFamily="34" charset="0"/>
                        <a:cs typeface="Arial" panose="020B0604020202020204" pitchFamily="34" charset="0"/>
                      </a:endParaRPr>
                    </a:p>
                  </a:txBody>
                  <a:tcPr>
                    <a:lnR w="12700" cap="flat" cmpd="sng" algn="ctr">
                      <a:solidFill>
                        <a:schemeClr val="tx1"/>
                      </a:solidFill>
                      <a:prstDash val="solid"/>
                      <a:round/>
                      <a:headEnd type="none" w="med" len="med"/>
                      <a:tailEnd type="none" w="med" len="med"/>
                    </a:lnR>
                  </a:tcPr>
                </a:tc>
                <a:tc>
                  <a:txBody>
                    <a:bodyPr/>
                    <a:lstStyle/>
                    <a:p>
                      <a:pPr algn="ctr"/>
                      <a:r>
                        <a:rPr lang="en-US" sz="1200">
                          <a:latin typeface="Arial" panose="020B0604020202020204" pitchFamily="34" charset="0"/>
                          <a:cs typeface="Arial" panose="020B0604020202020204" pitchFamily="34" charset="0"/>
                        </a:rPr>
                        <a:t>Incidents</a:t>
                      </a:r>
                      <a:endParaRPr lang="en-US" sz="12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127033032"/>
                  </a:ext>
                </a:extLst>
              </a:tr>
            </a:tbl>
          </a:graphicData>
        </a:graphic>
      </p:graphicFrame>
    </p:spTree>
    <p:extLst>
      <p:ext uri="{BB962C8B-B14F-4D97-AF65-F5344CB8AC3E}">
        <p14:creationId xmlns:p14="http://schemas.microsoft.com/office/powerpoint/2010/main" val="113687884"/>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Incidents Escalated to Development</a:t>
            </a:r>
            <a:endParaRPr lang="en-IN" sz="2400" dirty="0">
              <a:latin typeface="Arial" panose="020B0604020202020204" pitchFamily="34" charset="0"/>
              <a:cs typeface="Arial" panose="020B0604020202020204" pitchFamily="34" charset="0"/>
            </a:endParaRPr>
          </a:p>
        </p:txBody>
      </p:sp>
      <p:sp>
        <p:nvSpPr>
          <p:cNvPr id="2" name="Text Placeholder 1">
            <a:extLst>
              <a:ext uri="{FF2B5EF4-FFF2-40B4-BE49-F238E27FC236}">
                <a16:creationId xmlns:a16="http://schemas.microsoft.com/office/drawing/2014/main" id="{868AE863-1726-4432-8CA1-90BFD1C4D013}"/>
              </a:ext>
            </a:extLst>
          </p:cNvPr>
          <p:cNvSpPr>
            <a:spLocks noGrp="1"/>
          </p:cNvSpPr>
          <p:nvPr>
            <p:ph type="body" sz="quarter" idx="13"/>
          </p:nvPr>
        </p:nvSpPr>
        <p:spPr/>
        <p:txBody>
          <a:bodyPr/>
          <a:lstStyle/>
          <a:p>
            <a:endParaRPr lang="en-US"/>
          </a:p>
        </p:txBody>
      </p:sp>
      <p:sp>
        <p:nvSpPr>
          <p:cNvPr id="3" name="Text Placeholder 2">
            <a:extLst>
              <a:ext uri="{FF2B5EF4-FFF2-40B4-BE49-F238E27FC236}">
                <a16:creationId xmlns:a16="http://schemas.microsoft.com/office/drawing/2014/main" id="{BD0C472D-3C17-4AB6-878F-4D3A5DF202BA}"/>
              </a:ext>
            </a:extLst>
          </p:cNvPr>
          <p:cNvSpPr>
            <a:spLocks noGrp="1"/>
          </p:cNvSpPr>
          <p:nvPr>
            <p:ph type="body" sz="quarter" idx="16"/>
          </p:nvPr>
        </p:nvSpPr>
        <p:spPr/>
        <p:txBody>
          <a:bodyPr/>
          <a:lstStyle/>
          <a:p>
            <a:endParaRPr lang="en-US"/>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13</a:t>
            </a:fld>
            <a:endParaRPr lang="en-US">
              <a:latin typeface="Arial" panose="020B0604020202020204" pitchFamily="34" charset="0"/>
              <a:cs typeface="Arial" panose="020B0604020202020204" pitchFamily="34" charset="0"/>
            </a:endParaRPr>
          </a:p>
        </p:txBody>
      </p:sp>
      <p:graphicFrame>
        <p:nvGraphicFramePr>
          <p:cNvPr id="5" name="Chart 4">
            <a:extLst>
              <a:ext uri="{FF2B5EF4-FFF2-40B4-BE49-F238E27FC236}">
                <a16:creationId xmlns:a16="http://schemas.microsoft.com/office/drawing/2014/main" id="{8C96F2FD-F056-4C31-9349-898C65725239}"/>
              </a:ext>
            </a:extLst>
          </p:cNvPr>
          <p:cNvGraphicFramePr/>
          <p:nvPr>
            <p:extLst>
              <p:ext uri="{D42A27DB-BD31-4B8C-83A1-F6EECF244321}">
                <p14:modId xmlns:p14="http://schemas.microsoft.com/office/powerpoint/2010/main" val="3140503050"/>
              </p:ext>
            </p:extLst>
          </p:nvPr>
        </p:nvGraphicFramePr>
        <p:xfrm>
          <a:off x="994118" y="772998"/>
          <a:ext cx="10203763" cy="532614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68908436"/>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3F638B-5BC7-A243-A724-EB54813C38F8}"/>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Health Report Summary</a:t>
            </a:r>
          </a:p>
        </p:txBody>
      </p:sp>
      <p:sp>
        <p:nvSpPr>
          <p:cNvPr id="61442" name="Slide Number Placeholder 1">
            <a:extLst>
              <a:ext uri="{FF2B5EF4-FFF2-40B4-BE49-F238E27FC236}">
                <a16:creationId xmlns:a16="http://schemas.microsoft.com/office/drawing/2014/main" id="{FB1C6AD0-D6A4-462A-8D7C-6B2B5081C4AC}"/>
              </a:ext>
            </a:extLst>
          </p:cNvPr>
          <p:cNvSpPr>
            <a:spLocks noGrp="1" noChangeArrowheads="1"/>
          </p:cNvSpPr>
          <p:nvPr>
            <p:ph type="sldNum" sz="quarter" idx="17"/>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CAD9D38C-2FC1-4A45-BC47-86230BF5DCE4}" type="slidenum">
              <a:rPr lang="en-US" altLang="en-US" smtClean="0">
                <a:solidFill>
                  <a:schemeClr val="bg1"/>
                </a:solidFill>
                <a:latin typeface="Arial" panose="020B0604020202020204" pitchFamily="34" charset="0"/>
                <a:cs typeface="Arial" panose="020B0604020202020204" pitchFamily="34" charset="0"/>
              </a:rPr>
              <a:pPr/>
              <a:t>14</a:t>
            </a:fld>
            <a:endParaRPr lang="en-US" altLang="en-US">
              <a:solidFill>
                <a:schemeClr val="bg1"/>
              </a:solidFill>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F4FDD653-AE47-4CE6-B4F7-21ABD2CF868C}"/>
              </a:ext>
            </a:extLst>
          </p:cNvPr>
          <p:cNvGrpSpPr/>
          <p:nvPr/>
        </p:nvGrpSpPr>
        <p:grpSpPr>
          <a:xfrm>
            <a:off x="1847460" y="1068936"/>
            <a:ext cx="2284952" cy="625079"/>
            <a:chOff x="1847460" y="1068934"/>
            <a:chExt cx="2284952" cy="622994"/>
          </a:xfrm>
        </p:grpSpPr>
        <p:pic>
          <p:nvPicPr>
            <p:cNvPr id="8" name="Picture 7">
              <a:extLst>
                <a:ext uri="{FF2B5EF4-FFF2-40B4-BE49-F238E27FC236}">
                  <a16:creationId xmlns:a16="http://schemas.microsoft.com/office/drawing/2014/main" id="{164F647D-277E-4EB1-A191-71D30F31F7CB}"/>
                </a:ext>
              </a:extLst>
            </p:cNvPr>
            <p:cNvPicPr>
              <a:picLocks noChangeAspect="1"/>
            </p:cNvPicPr>
            <p:nvPr/>
          </p:nvPicPr>
          <p:blipFill>
            <a:blip r:embed="rId4"/>
            <a:stretch>
              <a:fillRect/>
            </a:stretch>
          </p:blipFill>
          <p:spPr>
            <a:xfrm>
              <a:off x="1847460" y="1068938"/>
              <a:ext cx="879961" cy="622990"/>
            </a:xfrm>
            <a:prstGeom prst="rect">
              <a:avLst/>
            </a:prstGeom>
            <a:effectLst>
              <a:outerShdw blurRad="50800" dist="38100" dir="2700000" algn="tl" rotWithShape="0">
                <a:prstClr val="black">
                  <a:alpha val="40000"/>
                </a:prstClr>
              </a:outerShdw>
            </a:effectLst>
          </p:spPr>
        </p:pic>
        <p:sp>
          <p:nvSpPr>
            <p:cNvPr id="9" name="TextBox 8">
              <a:extLst>
                <a:ext uri="{FF2B5EF4-FFF2-40B4-BE49-F238E27FC236}">
                  <a16:creationId xmlns:a16="http://schemas.microsoft.com/office/drawing/2014/main" id="{4A33FB42-E197-4DD9-8BAA-984C2FF41B59}"/>
                </a:ext>
              </a:extLst>
            </p:cNvPr>
            <p:cNvSpPr txBox="1"/>
            <p:nvPr/>
          </p:nvSpPr>
          <p:spPr>
            <a:xfrm>
              <a:off x="2726373" y="1068934"/>
              <a:ext cx="1406039" cy="613500"/>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IN" sz="1800">
                  <a:solidFill>
                    <a:srgbClr val="595959"/>
                  </a:solidFill>
                  <a:latin typeface="Arial" panose="020B0604020202020204" pitchFamily="34" charset="0"/>
                  <a:ea typeface="Tahoma" charset="0"/>
                  <a:cs typeface="Arial" panose="020B0604020202020204" pitchFamily="34" charset="0"/>
                </a:rPr>
                <a:t>${Critical}</a:t>
              </a:r>
              <a:endParaRPr lang="en-IN" sz="2000" dirty="0">
                <a:solidFill>
                  <a:srgbClr val="595959"/>
                </a:solidFill>
                <a:latin typeface="Arial" panose="020B0604020202020204" pitchFamily="34" charset="0"/>
                <a:ea typeface="Tahoma" charset="0"/>
                <a:cs typeface="Arial" panose="020B0604020202020204" pitchFamily="34" charset="0"/>
              </a:endParaRPr>
            </a:p>
            <a:p>
              <a:pPr algn="ctr"/>
              <a:r>
                <a:rPr lang="en-IN" sz="1600" dirty="0">
                  <a:solidFill>
                    <a:srgbClr val="595959"/>
                  </a:solidFill>
                  <a:latin typeface="Arial" panose="020B0604020202020204" pitchFamily="34" charset="0"/>
                  <a:ea typeface="Tahoma" charset="0"/>
                  <a:cs typeface="Arial" panose="020B0604020202020204" pitchFamily="34" charset="0"/>
                </a:rPr>
                <a:t>Critical</a:t>
              </a:r>
            </a:p>
          </p:txBody>
        </p:sp>
      </p:grpSp>
      <p:grpSp>
        <p:nvGrpSpPr>
          <p:cNvPr id="11" name="Group 10">
            <a:extLst>
              <a:ext uri="{FF2B5EF4-FFF2-40B4-BE49-F238E27FC236}">
                <a16:creationId xmlns:a16="http://schemas.microsoft.com/office/drawing/2014/main" id="{54CC0C7D-5D0B-4190-912D-DFDC2BCF760D}"/>
              </a:ext>
            </a:extLst>
          </p:cNvPr>
          <p:cNvGrpSpPr/>
          <p:nvPr/>
        </p:nvGrpSpPr>
        <p:grpSpPr>
          <a:xfrm>
            <a:off x="4888127" y="1078461"/>
            <a:ext cx="2288953" cy="625075"/>
            <a:chOff x="4272594" y="3006075"/>
            <a:chExt cx="2288953" cy="625075"/>
          </a:xfrm>
        </p:grpSpPr>
        <p:pic>
          <p:nvPicPr>
            <p:cNvPr id="12" name="Picture 11">
              <a:extLst>
                <a:ext uri="{FF2B5EF4-FFF2-40B4-BE49-F238E27FC236}">
                  <a16:creationId xmlns:a16="http://schemas.microsoft.com/office/drawing/2014/main" id="{CF65FAB9-298A-4D3E-8E00-D97A7AF459C9}"/>
                </a:ext>
              </a:extLst>
            </p:cNvPr>
            <p:cNvPicPr>
              <a:picLocks noChangeAspect="1"/>
            </p:cNvPicPr>
            <p:nvPr/>
          </p:nvPicPr>
          <p:blipFill>
            <a:blip r:embed="rId5"/>
            <a:stretch>
              <a:fillRect/>
            </a:stretch>
          </p:blipFill>
          <p:spPr>
            <a:xfrm>
              <a:off x="4272594" y="3006075"/>
              <a:ext cx="883962" cy="625075"/>
            </a:xfrm>
            <a:prstGeom prst="rect">
              <a:avLst/>
            </a:prstGeom>
            <a:effectLst>
              <a:outerShdw blurRad="50800" dist="38100" dir="2700000" algn="tl" rotWithShape="0">
                <a:prstClr val="black">
                  <a:alpha val="40000"/>
                </a:prstClr>
              </a:outerShdw>
            </a:effectLst>
          </p:spPr>
        </p:pic>
        <p:sp>
          <p:nvSpPr>
            <p:cNvPr id="13" name="TextBox 12">
              <a:extLst>
                <a:ext uri="{FF2B5EF4-FFF2-40B4-BE49-F238E27FC236}">
                  <a16:creationId xmlns:a16="http://schemas.microsoft.com/office/drawing/2014/main" id="{6CB9A086-8BF0-4249-B396-D23301CD4432}"/>
                </a:ext>
              </a:extLst>
            </p:cNvPr>
            <p:cNvSpPr txBox="1"/>
            <p:nvPr/>
          </p:nvSpPr>
          <p:spPr>
            <a:xfrm>
              <a:off x="5155508" y="3006075"/>
              <a:ext cx="1406039" cy="615553"/>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IN" sz="1800">
                  <a:solidFill>
                    <a:srgbClr val="595959"/>
                  </a:solidFill>
                  <a:latin typeface="Arial" panose="020B0604020202020204" pitchFamily="34" charset="0"/>
                  <a:ea typeface="Tahoma" charset="0"/>
                  <a:cs typeface="Arial" panose="020B0604020202020204" pitchFamily="34" charset="0"/>
                </a:rPr>
                <a:t>${Warning}</a:t>
              </a:r>
              <a:endParaRPr lang="en-IN" sz="1800" dirty="0">
                <a:solidFill>
                  <a:srgbClr val="595959"/>
                </a:solidFill>
                <a:latin typeface="Arial" panose="020B0604020202020204" pitchFamily="34" charset="0"/>
                <a:ea typeface="Tahoma" charset="0"/>
                <a:cs typeface="Arial" panose="020B0604020202020204" pitchFamily="34" charset="0"/>
              </a:endParaRPr>
            </a:p>
            <a:p>
              <a:pPr algn="ctr"/>
              <a:r>
                <a:rPr lang="en-IN" sz="1600" dirty="0">
                  <a:solidFill>
                    <a:srgbClr val="595959"/>
                  </a:solidFill>
                  <a:latin typeface="Arial" panose="020B0604020202020204" pitchFamily="34" charset="0"/>
                  <a:ea typeface="Tahoma" charset="0"/>
                  <a:cs typeface="Arial" panose="020B0604020202020204" pitchFamily="34" charset="0"/>
                </a:rPr>
                <a:t>Warning</a:t>
              </a:r>
            </a:p>
          </p:txBody>
        </p:sp>
      </p:grpSp>
      <p:grpSp>
        <p:nvGrpSpPr>
          <p:cNvPr id="14" name="Group 13">
            <a:extLst>
              <a:ext uri="{FF2B5EF4-FFF2-40B4-BE49-F238E27FC236}">
                <a16:creationId xmlns:a16="http://schemas.microsoft.com/office/drawing/2014/main" id="{6B4779C9-4EDF-4894-82D6-F7CE4EF36D82}"/>
              </a:ext>
            </a:extLst>
          </p:cNvPr>
          <p:cNvGrpSpPr/>
          <p:nvPr/>
        </p:nvGrpSpPr>
        <p:grpSpPr>
          <a:xfrm>
            <a:off x="7932795" y="1068061"/>
            <a:ext cx="2292097" cy="615553"/>
            <a:chOff x="7932795" y="1068061"/>
            <a:chExt cx="2292097" cy="615553"/>
          </a:xfrm>
        </p:grpSpPr>
        <p:pic>
          <p:nvPicPr>
            <p:cNvPr id="15" name="Picture 14">
              <a:extLst>
                <a:ext uri="{FF2B5EF4-FFF2-40B4-BE49-F238E27FC236}">
                  <a16:creationId xmlns:a16="http://schemas.microsoft.com/office/drawing/2014/main" id="{24F1FA16-7927-4D0C-9EEA-BA39BA801FA5}"/>
                </a:ext>
              </a:extLst>
            </p:cNvPr>
            <p:cNvPicPr>
              <a:picLocks noChangeAspect="1"/>
            </p:cNvPicPr>
            <p:nvPr/>
          </p:nvPicPr>
          <p:blipFill>
            <a:blip r:embed="rId6"/>
            <a:stretch>
              <a:fillRect/>
            </a:stretch>
          </p:blipFill>
          <p:spPr>
            <a:xfrm>
              <a:off x="7932795" y="1078463"/>
              <a:ext cx="886058" cy="605151"/>
            </a:xfrm>
            <a:prstGeom prst="rect">
              <a:avLst/>
            </a:prstGeom>
            <a:effectLst>
              <a:outerShdw blurRad="50800" dist="38100" dir="2700000" algn="tl" rotWithShape="0">
                <a:prstClr val="black">
                  <a:alpha val="40000"/>
                </a:prstClr>
              </a:outerShdw>
            </a:effectLst>
          </p:spPr>
        </p:pic>
        <p:sp>
          <p:nvSpPr>
            <p:cNvPr id="16" name="TextBox 15">
              <a:extLst>
                <a:ext uri="{FF2B5EF4-FFF2-40B4-BE49-F238E27FC236}">
                  <a16:creationId xmlns:a16="http://schemas.microsoft.com/office/drawing/2014/main" id="{74D59A24-4A67-4949-8E2E-18D6FF11A872}"/>
                </a:ext>
              </a:extLst>
            </p:cNvPr>
            <p:cNvSpPr txBox="1"/>
            <p:nvPr/>
          </p:nvSpPr>
          <p:spPr>
            <a:xfrm>
              <a:off x="8818853" y="1068061"/>
              <a:ext cx="1406039" cy="615553"/>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IN" sz="1800">
                  <a:solidFill>
                    <a:srgbClr val="595959"/>
                  </a:solidFill>
                  <a:latin typeface="Arial" panose="020B0604020202020204" pitchFamily="34" charset="0"/>
                  <a:ea typeface="Tahoma" charset="0"/>
                  <a:cs typeface="Arial" panose="020B0604020202020204" pitchFamily="34" charset="0"/>
                </a:rPr>
                <a:t>${Good}</a:t>
              </a:r>
              <a:endParaRPr lang="en-IN" sz="1800" dirty="0">
                <a:solidFill>
                  <a:srgbClr val="595959"/>
                </a:solidFill>
                <a:latin typeface="Arial" panose="020B0604020202020204" pitchFamily="34" charset="0"/>
                <a:ea typeface="Tahoma" charset="0"/>
                <a:cs typeface="Arial" panose="020B0604020202020204" pitchFamily="34" charset="0"/>
              </a:endParaRPr>
            </a:p>
            <a:p>
              <a:pPr algn="ctr"/>
              <a:r>
                <a:rPr lang="en-IN" sz="1600" dirty="0">
                  <a:solidFill>
                    <a:srgbClr val="595959"/>
                  </a:solidFill>
                  <a:latin typeface="Arial" panose="020B0604020202020204" pitchFamily="34" charset="0"/>
                  <a:ea typeface="Tahoma" charset="0"/>
                  <a:cs typeface="Arial" panose="020B0604020202020204" pitchFamily="34" charset="0"/>
                </a:rPr>
                <a:t>Good</a:t>
              </a:r>
            </a:p>
          </p:txBody>
        </p:sp>
      </p:grpSp>
      <p:sp>
        <p:nvSpPr>
          <p:cNvPr id="18" name="TextBox 17">
            <a:extLst>
              <a:ext uri="{FF2B5EF4-FFF2-40B4-BE49-F238E27FC236}">
                <a16:creationId xmlns:a16="http://schemas.microsoft.com/office/drawing/2014/main" id="{3A718DEB-EF0D-4B2F-B8DC-5F2C2C22F472}"/>
              </a:ext>
            </a:extLst>
          </p:cNvPr>
          <p:cNvSpPr txBox="1"/>
          <p:nvPr/>
        </p:nvSpPr>
        <p:spPr>
          <a:xfrm>
            <a:off x="912813" y="2031038"/>
            <a:ext cx="10486115" cy="528734"/>
          </a:xfrm>
          <a:prstGeom prst="rect">
            <a:avLst/>
          </a:prstGeom>
          <a:noFill/>
        </p:spPr>
        <p:txBody>
          <a:bodyPr wrap="square" rtlCol="0">
            <a:spAutoFit/>
          </a:bodyPr>
          <a:lstStyle/>
          <a:p>
            <a:r>
              <a:rPr lang="en-US" sz="1200" dirty="0">
                <a:solidFill>
                  <a:srgbClr val="595959"/>
                </a:solidFill>
                <a:latin typeface="Arial" panose="020B0604020202020204" pitchFamily="34" charset="0"/>
                <a:ea typeface="Tahoma" charset="0"/>
                <a:cs typeface="Arial" panose="020B0604020202020204" pitchFamily="34" charset="0"/>
              </a:rPr>
              <a:t>Health Critical Items:</a:t>
            </a:r>
          </a:p>
          <a:p>
            <a:pPr marL="342900" indent="-342900">
              <a:lnSpc>
                <a:spcPct val="150000"/>
              </a:lnSpc>
              <a:buFont typeface="Arial" panose="020B0604020202020204" pitchFamily="34" charset="0"/>
              <a:buChar char="•"/>
            </a:pPr>
            <a:r>
              <a:rPr lang="en-US" sz="1200" b="1">
                <a:solidFill>
                  <a:srgbClr val="595959"/>
                </a:solidFill>
                <a:latin typeface="Arial" panose="020B0604020202020204" pitchFamily="34" charset="0"/>
                <a:ea typeface="Tahoma" charset="0"/>
                <a:cs typeface="Arial" panose="020B0604020202020204" pitchFamily="34" charset="0"/>
              </a:rPr>
              <a:t>#CriticalItems# </a:t>
            </a:r>
            <a:r>
              <a:rPr lang="en-US" sz="1200">
                <a:solidFill>
                  <a:srgbClr val="595959"/>
                </a:solidFill>
                <a:latin typeface="Arial" panose="020B0604020202020204" pitchFamily="34" charset="0"/>
                <a:ea typeface="Tahoma" charset="0"/>
                <a:cs typeface="Arial" panose="020B0604020202020204" pitchFamily="34" charset="0"/>
              </a:rPr>
              <a:t>with the reason, #CriticalItemReason# - </a:t>
            </a:r>
            <a:r>
              <a:rPr lang="en-US" sz="1200" b="1">
                <a:solidFill>
                  <a:srgbClr val="595959"/>
                </a:solidFill>
                <a:latin typeface="Arial" panose="020B0604020202020204" pitchFamily="34" charset="0"/>
                <a:ea typeface="Tahoma" charset="0"/>
                <a:cs typeface="Arial" panose="020B0604020202020204" pitchFamily="34" charset="0"/>
              </a:rPr>
              <a:t>#CommCellName#</a:t>
            </a:r>
          </a:p>
        </p:txBody>
      </p:sp>
    </p:spTree>
    <p:custDataLst>
      <p:tags r:id="rId1"/>
    </p:custDataLst>
    <p:extLst>
      <p:ext uri="{BB962C8B-B14F-4D97-AF65-F5344CB8AC3E}">
        <p14:creationId xmlns:p14="http://schemas.microsoft.com/office/powerpoint/2010/main" val="3815306331"/>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3F638B-5BC7-A243-A724-EB54813C38F8}"/>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Health Report Summary</a:t>
            </a:r>
          </a:p>
        </p:txBody>
      </p:sp>
      <p:sp>
        <p:nvSpPr>
          <p:cNvPr id="61442" name="Slide Number Placeholder 1">
            <a:extLst>
              <a:ext uri="{FF2B5EF4-FFF2-40B4-BE49-F238E27FC236}">
                <a16:creationId xmlns:a16="http://schemas.microsoft.com/office/drawing/2014/main" id="{FB1C6AD0-D6A4-462A-8D7C-6B2B5081C4AC}"/>
              </a:ext>
            </a:extLst>
          </p:cNvPr>
          <p:cNvSpPr>
            <a:spLocks noGrp="1" noChangeArrowheads="1"/>
          </p:cNvSpPr>
          <p:nvPr>
            <p:ph type="sldNum" sz="quarter" idx="17"/>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CAD9D38C-2FC1-4A45-BC47-86230BF5DCE4}" type="slidenum">
              <a:rPr lang="en-US" altLang="en-US" smtClean="0">
                <a:solidFill>
                  <a:schemeClr val="bg1"/>
                </a:solidFill>
                <a:latin typeface="Arial" panose="020B0604020202020204" pitchFamily="34" charset="0"/>
                <a:cs typeface="Arial" panose="020B0604020202020204" pitchFamily="34" charset="0"/>
              </a:rPr>
              <a:pPr/>
              <a:t>15</a:t>
            </a:fld>
            <a:endParaRPr lang="en-US" altLang="en-US">
              <a:solidFill>
                <a:schemeClr val="bg1"/>
              </a:solidFill>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F4FDD653-AE47-4CE6-B4F7-21ABD2CF868C}"/>
              </a:ext>
            </a:extLst>
          </p:cNvPr>
          <p:cNvGrpSpPr/>
          <p:nvPr/>
        </p:nvGrpSpPr>
        <p:grpSpPr>
          <a:xfrm>
            <a:off x="1847460" y="1068936"/>
            <a:ext cx="2284952" cy="625079"/>
            <a:chOff x="1847460" y="1068934"/>
            <a:chExt cx="2284952" cy="622994"/>
          </a:xfrm>
        </p:grpSpPr>
        <p:pic>
          <p:nvPicPr>
            <p:cNvPr id="8" name="Picture 7">
              <a:extLst>
                <a:ext uri="{FF2B5EF4-FFF2-40B4-BE49-F238E27FC236}">
                  <a16:creationId xmlns:a16="http://schemas.microsoft.com/office/drawing/2014/main" id="{164F647D-277E-4EB1-A191-71D30F31F7CB}"/>
                </a:ext>
              </a:extLst>
            </p:cNvPr>
            <p:cNvPicPr>
              <a:picLocks noChangeAspect="1"/>
            </p:cNvPicPr>
            <p:nvPr/>
          </p:nvPicPr>
          <p:blipFill>
            <a:blip r:embed="rId4"/>
            <a:stretch>
              <a:fillRect/>
            </a:stretch>
          </p:blipFill>
          <p:spPr>
            <a:xfrm>
              <a:off x="1847460" y="1068938"/>
              <a:ext cx="879961" cy="622990"/>
            </a:xfrm>
            <a:prstGeom prst="rect">
              <a:avLst/>
            </a:prstGeom>
            <a:effectLst>
              <a:outerShdw blurRad="50800" dist="38100" dir="2700000" algn="tl" rotWithShape="0">
                <a:prstClr val="black">
                  <a:alpha val="40000"/>
                </a:prstClr>
              </a:outerShdw>
            </a:effectLst>
          </p:spPr>
        </p:pic>
        <p:sp>
          <p:nvSpPr>
            <p:cNvPr id="9" name="TextBox 8">
              <a:extLst>
                <a:ext uri="{FF2B5EF4-FFF2-40B4-BE49-F238E27FC236}">
                  <a16:creationId xmlns:a16="http://schemas.microsoft.com/office/drawing/2014/main" id="{4A33FB42-E197-4DD9-8BAA-984C2FF41B59}"/>
                </a:ext>
              </a:extLst>
            </p:cNvPr>
            <p:cNvSpPr txBox="1"/>
            <p:nvPr/>
          </p:nvSpPr>
          <p:spPr>
            <a:xfrm>
              <a:off x="2726373" y="1068934"/>
              <a:ext cx="1406039" cy="613500"/>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IN" sz="1800">
                  <a:solidFill>
                    <a:srgbClr val="595959"/>
                  </a:solidFill>
                  <a:latin typeface="Arial" panose="020B0604020202020204" pitchFamily="34" charset="0"/>
                  <a:ea typeface="Tahoma" charset="0"/>
                  <a:cs typeface="Arial" panose="020B0604020202020204" pitchFamily="34" charset="0"/>
                </a:rPr>
                <a:t>${Critical}</a:t>
              </a:r>
              <a:endParaRPr lang="en-IN" sz="2000" dirty="0">
                <a:solidFill>
                  <a:srgbClr val="595959"/>
                </a:solidFill>
                <a:latin typeface="Arial" panose="020B0604020202020204" pitchFamily="34" charset="0"/>
                <a:ea typeface="Tahoma" charset="0"/>
                <a:cs typeface="Arial" panose="020B0604020202020204" pitchFamily="34" charset="0"/>
              </a:endParaRPr>
            </a:p>
            <a:p>
              <a:pPr algn="ctr"/>
              <a:r>
                <a:rPr lang="en-IN" sz="1600" dirty="0">
                  <a:solidFill>
                    <a:srgbClr val="595959"/>
                  </a:solidFill>
                  <a:latin typeface="Arial" panose="020B0604020202020204" pitchFamily="34" charset="0"/>
                  <a:ea typeface="Tahoma" charset="0"/>
                  <a:cs typeface="Arial" panose="020B0604020202020204" pitchFamily="34" charset="0"/>
                </a:rPr>
                <a:t>Critical</a:t>
              </a:r>
            </a:p>
          </p:txBody>
        </p:sp>
      </p:grpSp>
      <p:grpSp>
        <p:nvGrpSpPr>
          <p:cNvPr id="11" name="Group 10">
            <a:extLst>
              <a:ext uri="{FF2B5EF4-FFF2-40B4-BE49-F238E27FC236}">
                <a16:creationId xmlns:a16="http://schemas.microsoft.com/office/drawing/2014/main" id="{54CC0C7D-5D0B-4190-912D-DFDC2BCF760D}"/>
              </a:ext>
            </a:extLst>
          </p:cNvPr>
          <p:cNvGrpSpPr/>
          <p:nvPr/>
        </p:nvGrpSpPr>
        <p:grpSpPr>
          <a:xfrm>
            <a:off x="4888127" y="1078461"/>
            <a:ext cx="2288953" cy="625075"/>
            <a:chOff x="4272594" y="3006075"/>
            <a:chExt cx="2288953" cy="625075"/>
          </a:xfrm>
        </p:grpSpPr>
        <p:pic>
          <p:nvPicPr>
            <p:cNvPr id="12" name="Picture 11">
              <a:extLst>
                <a:ext uri="{FF2B5EF4-FFF2-40B4-BE49-F238E27FC236}">
                  <a16:creationId xmlns:a16="http://schemas.microsoft.com/office/drawing/2014/main" id="{CF65FAB9-298A-4D3E-8E00-D97A7AF459C9}"/>
                </a:ext>
              </a:extLst>
            </p:cNvPr>
            <p:cNvPicPr>
              <a:picLocks noChangeAspect="1"/>
            </p:cNvPicPr>
            <p:nvPr/>
          </p:nvPicPr>
          <p:blipFill>
            <a:blip r:embed="rId5"/>
            <a:stretch>
              <a:fillRect/>
            </a:stretch>
          </p:blipFill>
          <p:spPr>
            <a:xfrm>
              <a:off x="4272594" y="3006075"/>
              <a:ext cx="883962" cy="625075"/>
            </a:xfrm>
            <a:prstGeom prst="rect">
              <a:avLst/>
            </a:prstGeom>
            <a:effectLst>
              <a:outerShdw blurRad="50800" dist="38100" dir="2700000" algn="tl" rotWithShape="0">
                <a:prstClr val="black">
                  <a:alpha val="40000"/>
                </a:prstClr>
              </a:outerShdw>
            </a:effectLst>
          </p:spPr>
        </p:pic>
        <p:sp>
          <p:nvSpPr>
            <p:cNvPr id="13" name="TextBox 12">
              <a:extLst>
                <a:ext uri="{FF2B5EF4-FFF2-40B4-BE49-F238E27FC236}">
                  <a16:creationId xmlns:a16="http://schemas.microsoft.com/office/drawing/2014/main" id="{6CB9A086-8BF0-4249-B396-D23301CD4432}"/>
                </a:ext>
              </a:extLst>
            </p:cNvPr>
            <p:cNvSpPr txBox="1"/>
            <p:nvPr/>
          </p:nvSpPr>
          <p:spPr>
            <a:xfrm>
              <a:off x="5155508" y="3006075"/>
              <a:ext cx="1406039" cy="615553"/>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IN" sz="1800">
                  <a:solidFill>
                    <a:srgbClr val="595959"/>
                  </a:solidFill>
                  <a:latin typeface="Arial" panose="020B0604020202020204" pitchFamily="34" charset="0"/>
                  <a:ea typeface="Tahoma" charset="0"/>
                  <a:cs typeface="Arial" panose="020B0604020202020204" pitchFamily="34" charset="0"/>
                </a:rPr>
                <a:t>${Warning}</a:t>
              </a:r>
              <a:endParaRPr lang="en-IN" sz="1800" dirty="0">
                <a:solidFill>
                  <a:srgbClr val="595959"/>
                </a:solidFill>
                <a:latin typeface="Arial" panose="020B0604020202020204" pitchFamily="34" charset="0"/>
                <a:ea typeface="Tahoma" charset="0"/>
                <a:cs typeface="Arial" panose="020B0604020202020204" pitchFamily="34" charset="0"/>
              </a:endParaRPr>
            </a:p>
            <a:p>
              <a:pPr algn="ctr"/>
              <a:r>
                <a:rPr lang="en-IN" sz="1600" dirty="0">
                  <a:solidFill>
                    <a:srgbClr val="595959"/>
                  </a:solidFill>
                  <a:latin typeface="Arial" panose="020B0604020202020204" pitchFamily="34" charset="0"/>
                  <a:ea typeface="Tahoma" charset="0"/>
                  <a:cs typeface="Arial" panose="020B0604020202020204" pitchFamily="34" charset="0"/>
                </a:rPr>
                <a:t>Warning</a:t>
              </a:r>
            </a:p>
          </p:txBody>
        </p:sp>
      </p:grpSp>
      <p:grpSp>
        <p:nvGrpSpPr>
          <p:cNvPr id="14" name="Group 13">
            <a:extLst>
              <a:ext uri="{FF2B5EF4-FFF2-40B4-BE49-F238E27FC236}">
                <a16:creationId xmlns:a16="http://schemas.microsoft.com/office/drawing/2014/main" id="{6B4779C9-4EDF-4894-82D6-F7CE4EF36D82}"/>
              </a:ext>
            </a:extLst>
          </p:cNvPr>
          <p:cNvGrpSpPr/>
          <p:nvPr/>
        </p:nvGrpSpPr>
        <p:grpSpPr>
          <a:xfrm>
            <a:off x="7932795" y="1068061"/>
            <a:ext cx="2292097" cy="615553"/>
            <a:chOff x="7932795" y="1068061"/>
            <a:chExt cx="2292097" cy="615553"/>
          </a:xfrm>
        </p:grpSpPr>
        <p:pic>
          <p:nvPicPr>
            <p:cNvPr id="15" name="Picture 14">
              <a:extLst>
                <a:ext uri="{FF2B5EF4-FFF2-40B4-BE49-F238E27FC236}">
                  <a16:creationId xmlns:a16="http://schemas.microsoft.com/office/drawing/2014/main" id="{24F1FA16-7927-4D0C-9EEA-BA39BA801FA5}"/>
                </a:ext>
              </a:extLst>
            </p:cNvPr>
            <p:cNvPicPr>
              <a:picLocks noChangeAspect="1"/>
            </p:cNvPicPr>
            <p:nvPr/>
          </p:nvPicPr>
          <p:blipFill>
            <a:blip r:embed="rId6"/>
            <a:stretch>
              <a:fillRect/>
            </a:stretch>
          </p:blipFill>
          <p:spPr>
            <a:xfrm>
              <a:off x="7932795" y="1078463"/>
              <a:ext cx="886058" cy="605151"/>
            </a:xfrm>
            <a:prstGeom prst="rect">
              <a:avLst/>
            </a:prstGeom>
            <a:effectLst>
              <a:outerShdw blurRad="50800" dist="38100" dir="2700000" algn="tl" rotWithShape="0">
                <a:prstClr val="black">
                  <a:alpha val="40000"/>
                </a:prstClr>
              </a:outerShdw>
            </a:effectLst>
          </p:spPr>
        </p:pic>
        <p:sp>
          <p:nvSpPr>
            <p:cNvPr id="16" name="TextBox 15">
              <a:extLst>
                <a:ext uri="{FF2B5EF4-FFF2-40B4-BE49-F238E27FC236}">
                  <a16:creationId xmlns:a16="http://schemas.microsoft.com/office/drawing/2014/main" id="{74D59A24-4A67-4949-8E2E-18D6FF11A872}"/>
                </a:ext>
              </a:extLst>
            </p:cNvPr>
            <p:cNvSpPr txBox="1"/>
            <p:nvPr/>
          </p:nvSpPr>
          <p:spPr>
            <a:xfrm>
              <a:off x="8818853" y="1068061"/>
              <a:ext cx="1406039" cy="615553"/>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IN" sz="1800">
                  <a:solidFill>
                    <a:srgbClr val="595959"/>
                  </a:solidFill>
                  <a:latin typeface="Arial" panose="020B0604020202020204" pitchFamily="34" charset="0"/>
                  <a:ea typeface="Tahoma" charset="0"/>
                  <a:cs typeface="Arial" panose="020B0604020202020204" pitchFamily="34" charset="0"/>
                </a:rPr>
                <a:t>${Good}</a:t>
              </a:r>
              <a:endParaRPr lang="en-IN" sz="1800" dirty="0">
                <a:solidFill>
                  <a:srgbClr val="595959"/>
                </a:solidFill>
                <a:latin typeface="Arial" panose="020B0604020202020204" pitchFamily="34" charset="0"/>
                <a:ea typeface="Tahoma" charset="0"/>
                <a:cs typeface="Arial" panose="020B0604020202020204" pitchFamily="34" charset="0"/>
              </a:endParaRPr>
            </a:p>
            <a:p>
              <a:pPr algn="ctr"/>
              <a:r>
                <a:rPr lang="en-IN" sz="1600" dirty="0">
                  <a:solidFill>
                    <a:srgbClr val="595959"/>
                  </a:solidFill>
                  <a:latin typeface="Arial" panose="020B0604020202020204" pitchFamily="34" charset="0"/>
                  <a:ea typeface="Tahoma" charset="0"/>
                  <a:cs typeface="Arial" panose="020B0604020202020204" pitchFamily="34" charset="0"/>
                </a:rPr>
                <a:t>Good</a:t>
              </a:r>
            </a:p>
          </p:txBody>
        </p:sp>
      </p:grpSp>
      <p:sp>
        <p:nvSpPr>
          <p:cNvPr id="18" name="TextBox 17">
            <a:extLst>
              <a:ext uri="{FF2B5EF4-FFF2-40B4-BE49-F238E27FC236}">
                <a16:creationId xmlns:a16="http://schemas.microsoft.com/office/drawing/2014/main" id="{3A718DEB-EF0D-4B2F-B8DC-5F2C2C22F472}"/>
              </a:ext>
            </a:extLst>
          </p:cNvPr>
          <p:cNvSpPr txBox="1"/>
          <p:nvPr/>
        </p:nvSpPr>
        <p:spPr>
          <a:xfrm>
            <a:off x="912813" y="2031038"/>
            <a:ext cx="10486115" cy="528734"/>
          </a:xfrm>
          <a:prstGeom prst="rect">
            <a:avLst/>
          </a:prstGeom>
          <a:noFill/>
        </p:spPr>
        <p:txBody>
          <a:bodyPr wrap="square" rtlCol="0">
            <a:spAutoFit/>
          </a:bodyPr>
          <a:lstStyle/>
          <a:p>
            <a:r>
              <a:rPr lang="en-US" sz="1200" dirty="0">
                <a:solidFill>
                  <a:srgbClr val="595959"/>
                </a:solidFill>
                <a:latin typeface="Arial" panose="020B0604020202020204" pitchFamily="34" charset="0"/>
                <a:ea typeface="Tahoma" charset="0"/>
                <a:cs typeface="Arial" panose="020B0604020202020204" pitchFamily="34" charset="0"/>
              </a:rPr>
              <a:t>Health Critical Items:</a:t>
            </a:r>
          </a:p>
          <a:p>
            <a:pPr marL="342900" indent="-342900">
              <a:lnSpc>
                <a:spcPct val="150000"/>
              </a:lnSpc>
              <a:buFont typeface="Arial" panose="020B0604020202020204" pitchFamily="34" charset="0"/>
              <a:buChar char="•"/>
            </a:pPr>
            <a:r>
              <a:rPr lang="en-US" sz="1200" b="1">
                <a:solidFill>
                  <a:srgbClr val="595959"/>
                </a:solidFill>
                <a:latin typeface="Arial" panose="020B0604020202020204" pitchFamily="34" charset="0"/>
                <a:ea typeface="Tahoma" charset="0"/>
                <a:cs typeface="Arial" panose="020B0604020202020204" pitchFamily="34" charset="0"/>
              </a:rPr>
              <a:t>#CriticalItems7# </a:t>
            </a:r>
            <a:r>
              <a:rPr lang="en-US" sz="1200">
                <a:solidFill>
                  <a:srgbClr val="595959"/>
                </a:solidFill>
                <a:latin typeface="Arial" panose="020B0604020202020204" pitchFamily="34" charset="0"/>
                <a:ea typeface="Tahoma" charset="0"/>
                <a:cs typeface="Arial" panose="020B0604020202020204" pitchFamily="34" charset="0"/>
              </a:rPr>
              <a:t>with the reason, #CriticalItemReason7# - </a:t>
            </a:r>
            <a:r>
              <a:rPr lang="en-US" sz="1200" b="1">
                <a:solidFill>
                  <a:srgbClr val="595959"/>
                </a:solidFill>
                <a:latin typeface="Arial" panose="020B0604020202020204" pitchFamily="34" charset="0"/>
                <a:ea typeface="Tahoma" charset="0"/>
                <a:cs typeface="Arial" panose="020B0604020202020204" pitchFamily="34" charset="0"/>
              </a:rPr>
              <a:t>#CommCellName#</a:t>
            </a:r>
          </a:p>
        </p:txBody>
      </p:sp>
    </p:spTree>
    <p:custDataLst>
      <p:tags r:id="rId1"/>
    </p:custDataLst>
    <p:extLst>
      <p:ext uri="{BB962C8B-B14F-4D97-AF65-F5344CB8AC3E}">
        <p14:creationId xmlns:p14="http://schemas.microsoft.com/office/powerpoint/2010/main" val="2197559509"/>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3F638B-5BC7-A243-A724-EB54813C38F8}"/>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Health Report Summary</a:t>
            </a:r>
          </a:p>
        </p:txBody>
      </p:sp>
      <p:sp>
        <p:nvSpPr>
          <p:cNvPr id="61442" name="Slide Number Placeholder 1">
            <a:extLst>
              <a:ext uri="{FF2B5EF4-FFF2-40B4-BE49-F238E27FC236}">
                <a16:creationId xmlns:a16="http://schemas.microsoft.com/office/drawing/2014/main" id="{FB1C6AD0-D6A4-462A-8D7C-6B2B5081C4AC}"/>
              </a:ext>
            </a:extLst>
          </p:cNvPr>
          <p:cNvSpPr>
            <a:spLocks noGrp="1" noChangeArrowheads="1"/>
          </p:cNvSpPr>
          <p:nvPr>
            <p:ph type="sldNum" sz="quarter" idx="17"/>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CAD9D38C-2FC1-4A45-BC47-86230BF5DCE4}" type="slidenum">
              <a:rPr lang="en-US" altLang="en-US" smtClean="0">
                <a:solidFill>
                  <a:schemeClr val="bg1"/>
                </a:solidFill>
                <a:latin typeface="Arial" panose="020B0604020202020204" pitchFamily="34" charset="0"/>
                <a:cs typeface="Arial" panose="020B0604020202020204" pitchFamily="34" charset="0"/>
              </a:rPr>
              <a:pPr/>
              <a:t>16</a:t>
            </a:fld>
            <a:endParaRPr lang="en-US" altLang="en-US">
              <a:solidFill>
                <a:schemeClr val="bg1"/>
              </a:solidFill>
              <a:latin typeface="Arial" panose="020B0604020202020204" pitchFamily="34" charset="0"/>
              <a:cs typeface="Arial" panose="020B0604020202020204" pitchFamily="34" charset="0"/>
            </a:endParaRPr>
          </a:p>
        </p:txBody>
      </p:sp>
      <p:grpSp>
        <p:nvGrpSpPr>
          <p:cNvPr id="7" name="Group 6">
            <a:extLst>
              <a:ext uri="{FF2B5EF4-FFF2-40B4-BE49-F238E27FC236}">
                <a16:creationId xmlns:a16="http://schemas.microsoft.com/office/drawing/2014/main" id="{F4FDD653-AE47-4CE6-B4F7-21ABD2CF868C}"/>
              </a:ext>
            </a:extLst>
          </p:cNvPr>
          <p:cNvGrpSpPr/>
          <p:nvPr/>
        </p:nvGrpSpPr>
        <p:grpSpPr>
          <a:xfrm>
            <a:off x="1847460" y="1068936"/>
            <a:ext cx="2284952" cy="625079"/>
            <a:chOff x="1847460" y="1068934"/>
            <a:chExt cx="2284952" cy="622994"/>
          </a:xfrm>
        </p:grpSpPr>
        <p:pic>
          <p:nvPicPr>
            <p:cNvPr id="8" name="Picture 7">
              <a:extLst>
                <a:ext uri="{FF2B5EF4-FFF2-40B4-BE49-F238E27FC236}">
                  <a16:creationId xmlns:a16="http://schemas.microsoft.com/office/drawing/2014/main" id="{164F647D-277E-4EB1-A191-71D30F31F7CB}"/>
                </a:ext>
              </a:extLst>
            </p:cNvPr>
            <p:cNvPicPr>
              <a:picLocks noChangeAspect="1"/>
            </p:cNvPicPr>
            <p:nvPr/>
          </p:nvPicPr>
          <p:blipFill>
            <a:blip r:embed="rId4"/>
            <a:stretch>
              <a:fillRect/>
            </a:stretch>
          </p:blipFill>
          <p:spPr>
            <a:xfrm>
              <a:off x="1847460" y="1068938"/>
              <a:ext cx="879961" cy="622990"/>
            </a:xfrm>
            <a:prstGeom prst="rect">
              <a:avLst/>
            </a:prstGeom>
            <a:effectLst>
              <a:outerShdw blurRad="50800" dist="38100" dir="2700000" algn="tl" rotWithShape="0">
                <a:prstClr val="black">
                  <a:alpha val="40000"/>
                </a:prstClr>
              </a:outerShdw>
            </a:effectLst>
          </p:spPr>
        </p:pic>
        <p:sp>
          <p:nvSpPr>
            <p:cNvPr id="9" name="TextBox 8">
              <a:extLst>
                <a:ext uri="{FF2B5EF4-FFF2-40B4-BE49-F238E27FC236}">
                  <a16:creationId xmlns:a16="http://schemas.microsoft.com/office/drawing/2014/main" id="{4A33FB42-E197-4DD9-8BAA-984C2FF41B59}"/>
                </a:ext>
              </a:extLst>
            </p:cNvPr>
            <p:cNvSpPr txBox="1"/>
            <p:nvPr/>
          </p:nvSpPr>
          <p:spPr>
            <a:xfrm>
              <a:off x="2726373" y="1068934"/>
              <a:ext cx="1406039" cy="613500"/>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IN" sz="1800">
                  <a:solidFill>
                    <a:srgbClr val="595959"/>
                  </a:solidFill>
                  <a:latin typeface="Arial" panose="020B0604020202020204" pitchFamily="34" charset="0"/>
                  <a:ea typeface="Tahoma" charset="0"/>
                  <a:cs typeface="Arial" panose="020B0604020202020204" pitchFamily="34" charset="0"/>
                </a:rPr>
                <a:t>${Critical}</a:t>
              </a:r>
              <a:endParaRPr lang="en-IN" sz="2000" dirty="0">
                <a:solidFill>
                  <a:srgbClr val="595959"/>
                </a:solidFill>
                <a:latin typeface="Arial" panose="020B0604020202020204" pitchFamily="34" charset="0"/>
                <a:ea typeface="Tahoma" charset="0"/>
                <a:cs typeface="Arial" panose="020B0604020202020204" pitchFamily="34" charset="0"/>
              </a:endParaRPr>
            </a:p>
            <a:p>
              <a:pPr algn="ctr"/>
              <a:r>
                <a:rPr lang="en-IN" sz="1600" dirty="0">
                  <a:solidFill>
                    <a:srgbClr val="595959"/>
                  </a:solidFill>
                  <a:latin typeface="Arial" panose="020B0604020202020204" pitchFamily="34" charset="0"/>
                  <a:ea typeface="Tahoma" charset="0"/>
                  <a:cs typeface="Arial" panose="020B0604020202020204" pitchFamily="34" charset="0"/>
                </a:rPr>
                <a:t>Critical</a:t>
              </a:r>
            </a:p>
          </p:txBody>
        </p:sp>
      </p:grpSp>
      <p:grpSp>
        <p:nvGrpSpPr>
          <p:cNvPr id="11" name="Group 10">
            <a:extLst>
              <a:ext uri="{FF2B5EF4-FFF2-40B4-BE49-F238E27FC236}">
                <a16:creationId xmlns:a16="http://schemas.microsoft.com/office/drawing/2014/main" id="{54CC0C7D-5D0B-4190-912D-DFDC2BCF760D}"/>
              </a:ext>
            </a:extLst>
          </p:cNvPr>
          <p:cNvGrpSpPr/>
          <p:nvPr/>
        </p:nvGrpSpPr>
        <p:grpSpPr>
          <a:xfrm>
            <a:off x="4888127" y="1078461"/>
            <a:ext cx="2288953" cy="625075"/>
            <a:chOff x="4272594" y="3006075"/>
            <a:chExt cx="2288953" cy="625075"/>
          </a:xfrm>
        </p:grpSpPr>
        <p:pic>
          <p:nvPicPr>
            <p:cNvPr id="12" name="Picture 11">
              <a:extLst>
                <a:ext uri="{FF2B5EF4-FFF2-40B4-BE49-F238E27FC236}">
                  <a16:creationId xmlns:a16="http://schemas.microsoft.com/office/drawing/2014/main" id="{CF65FAB9-298A-4D3E-8E00-D97A7AF459C9}"/>
                </a:ext>
              </a:extLst>
            </p:cNvPr>
            <p:cNvPicPr>
              <a:picLocks noChangeAspect="1"/>
            </p:cNvPicPr>
            <p:nvPr/>
          </p:nvPicPr>
          <p:blipFill>
            <a:blip r:embed="rId5"/>
            <a:stretch>
              <a:fillRect/>
            </a:stretch>
          </p:blipFill>
          <p:spPr>
            <a:xfrm>
              <a:off x="4272594" y="3006075"/>
              <a:ext cx="883962" cy="625075"/>
            </a:xfrm>
            <a:prstGeom prst="rect">
              <a:avLst/>
            </a:prstGeom>
            <a:effectLst>
              <a:outerShdw blurRad="50800" dist="38100" dir="2700000" algn="tl" rotWithShape="0">
                <a:prstClr val="black">
                  <a:alpha val="40000"/>
                </a:prstClr>
              </a:outerShdw>
            </a:effectLst>
          </p:spPr>
        </p:pic>
        <p:sp>
          <p:nvSpPr>
            <p:cNvPr id="13" name="TextBox 12">
              <a:extLst>
                <a:ext uri="{FF2B5EF4-FFF2-40B4-BE49-F238E27FC236}">
                  <a16:creationId xmlns:a16="http://schemas.microsoft.com/office/drawing/2014/main" id="{6CB9A086-8BF0-4249-B396-D23301CD4432}"/>
                </a:ext>
              </a:extLst>
            </p:cNvPr>
            <p:cNvSpPr txBox="1"/>
            <p:nvPr/>
          </p:nvSpPr>
          <p:spPr>
            <a:xfrm>
              <a:off x="5155508" y="3006075"/>
              <a:ext cx="1406039" cy="615553"/>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IN" sz="1800">
                  <a:solidFill>
                    <a:srgbClr val="595959"/>
                  </a:solidFill>
                  <a:latin typeface="Arial" panose="020B0604020202020204" pitchFamily="34" charset="0"/>
                  <a:ea typeface="Tahoma" charset="0"/>
                  <a:cs typeface="Arial" panose="020B0604020202020204" pitchFamily="34" charset="0"/>
                </a:rPr>
                <a:t>${Warning}</a:t>
              </a:r>
              <a:endParaRPr lang="en-IN" sz="1800" dirty="0">
                <a:solidFill>
                  <a:srgbClr val="595959"/>
                </a:solidFill>
                <a:latin typeface="Arial" panose="020B0604020202020204" pitchFamily="34" charset="0"/>
                <a:ea typeface="Tahoma" charset="0"/>
                <a:cs typeface="Arial" panose="020B0604020202020204" pitchFamily="34" charset="0"/>
              </a:endParaRPr>
            </a:p>
            <a:p>
              <a:pPr algn="ctr"/>
              <a:r>
                <a:rPr lang="en-IN" sz="1600" dirty="0">
                  <a:solidFill>
                    <a:srgbClr val="595959"/>
                  </a:solidFill>
                  <a:latin typeface="Arial" panose="020B0604020202020204" pitchFamily="34" charset="0"/>
                  <a:ea typeface="Tahoma" charset="0"/>
                  <a:cs typeface="Arial" panose="020B0604020202020204" pitchFamily="34" charset="0"/>
                </a:rPr>
                <a:t>Warning</a:t>
              </a:r>
            </a:p>
          </p:txBody>
        </p:sp>
      </p:grpSp>
      <p:grpSp>
        <p:nvGrpSpPr>
          <p:cNvPr id="14" name="Group 13">
            <a:extLst>
              <a:ext uri="{FF2B5EF4-FFF2-40B4-BE49-F238E27FC236}">
                <a16:creationId xmlns:a16="http://schemas.microsoft.com/office/drawing/2014/main" id="{6B4779C9-4EDF-4894-82D6-F7CE4EF36D82}"/>
              </a:ext>
            </a:extLst>
          </p:cNvPr>
          <p:cNvGrpSpPr/>
          <p:nvPr/>
        </p:nvGrpSpPr>
        <p:grpSpPr>
          <a:xfrm>
            <a:off x="7932795" y="1068061"/>
            <a:ext cx="2292097" cy="615553"/>
            <a:chOff x="7932795" y="1068061"/>
            <a:chExt cx="2292097" cy="615553"/>
          </a:xfrm>
        </p:grpSpPr>
        <p:pic>
          <p:nvPicPr>
            <p:cNvPr id="15" name="Picture 14">
              <a:extLst>
                <a:ext uri="{FF2B5EF4-FFF2-40B4-BE49-F238E27FC236}">
                  <a16:creationId xmlns:a16="http://schemas.microsoft.com/office/drawing/2014/main" id="{24F1FA16-7927-4D0C-9EEA-BA39BA801FA5}"/>
                </a:ext>
              </a:extLst>
            </p:cNvPr>
            <p:cNvPicPr>
              <a:picLocks noChangeAspect="1"/>
            </p:cNvPicPr>
            <p:nvPr/>
          </p:nvPicPr>
          <p:blipFill>
            <a:blip r:embed="rId6"/>
            <a:stretch>
              <a:fillRect/>
            </a:stretch>
          </p:blipFill>
          <p:spPr>
            <a:xfrm>
              <a:off x="7932795" y="1078463"/>
              <a:ext cx="886058" cy="605151"/>
            </a:xfrm>
            <a:prstGeom prst="rect">
              <a:avLst/>
            </a:prstGeom>
            <a:effectLst>
              <a:outerShdw blurRad="50800" dist="38100" dir="2700000" algn="tl" rotWithShape="0">
                <a:prstClr val="black">
                  <a:alpha val="40000"/>
                </a:prstClr>
              </a:outerShdw>
            </a:effectLst>
          </p:spPr>
        </p:pic>
        <p:sp>
          <p:nvSpPr>
            <p:cNvPr id="16" name="TextBox 15">
              <a:extLst>
                <a:ext uri="{FF2B5EF4-FFF2-40B4-BE49-F238E27FC236}">
                  <a16:creationId xmlns:a16="http://schemas.microsoft.com/office/drawing/2014/main" id="{74D59A24-4A67-4949-8E2E-18D6FF11A872}"/>
                </a:ext>
              </a:extLst>
            </p:cNvPr>
            <p:cNvSpPr txBox="1"/>
            <p:nvPr/>
          </p:nvSpPr>
          <p:spPr>
            <a:xfrm>
              <a:off x="8818853" y="1068061"/>
              <a:ext cx="1406039" cy="615553"/>
            </a:xfrm>
            <a:prstGeom prst="rect">
              <a:avLst/>
            </a:prstGeom>
            <a:solidFill>
              <a:schemeClr val="bg1"/>
            </a:solidFill>
            <a:effectLst>
              <a:outerShdw blurRad="50800" dist="38100" dir="2700000" algn="tl" rotWithShape="0">
                <a:prstClr val="black">
                  <a:alpha val="40000"/>
                </a:prstClr>
              </a:outerShdw>
            </a:effectLst>
          </p:spPr>
          <p:txBody>
            <a:bodyPr wrap="square" rtlCol="0">
              <a:spAutoFit/>
            </a:bodyPr>
            <a:lstStyle/>
            <a:p>
              <a:pPr algn="ctr"/>
              <a:r>
                <a:rPr lang="en-IN" sz="1800">
                  <a:solidFill>
                    <a:srgbClr val="595959"/>
                  </a:solidFill>
                  <a:latin typeface="Arial" panose="020B0604020202020204" pitchFamily="34" charset="0"/>
                  <a:ea typeface="Tahoma" charset="0"/>
                  <a:cs typeface="Arial" panose="020B0604020202020204" pitchFamily="34" charset="0"/>
                </a:rPr>
                <a:t>${Good}</a:t>
              </a:r>
              <a:endParaRPr lang="en-IN" sz="1800" dirty="0">
                <a:solidFill>
                  <a:srgbClr val="595959"/>
                </a:solidFill>
                <a:latin typeface="Arial" panose="020B0604020202020204" pitchFamily="34" charset="0"/>
                <a:ea typeface="Tahoma" charset="0"/>
                <a:cs typeface="Arial" panose="020B0604020202020204" pitchFamily="34" charset="0"/>
              </a:endParaRPr>
            </a:p>
            <a:p>
              <a:pPr algn="ctr"/>
              <a:r>
                <a:rPr lang="en-IN" sz="1600" dirty="0">
                  <a:solidFill>
                    <a:srgbClr val="595959"/>
                  </a:solidFill>
                  <a:latin typeface="Arial" panose="020B0604020202020204" pitchFamily="34" charset="0"/>
                  <a:ea typeface="Tahoma" charset="0"/>
                  <a:cs typeface="Arial" panose="020B0604020202020204" pitchFamily="34" charset="0"/>
                </a:rPr>
                <a:t>Good</a:t>
              </a:r>
            </a:p>
          </p:txBody>
        </p:sp>
      </p:grpSp>
      <p:sp>
        <p:nvSpPr>
          <p:cNvPr id="18" name="TextBox 17">
            <a:extLst>
              <a:ext uri="{FF2B5EF4-FFF2-40B4-BE49-F238E27FC236}">
                <a16:creationId xmlns:a16="http://schemas.microsoft.com/office/drawing/2014/main" id="{3A718DEB-EF0D-4B2F-B8DC-5F2C2C22F472}"/>
              </a:ext>
            </a:extLst>
          </p:cNvPr>
          <p:cNvSpPr txBox="1"/>
          <p:nvPr/>
        </p:nvSpPr>
        <p:spPr>
          <a:xfrm>
            <a:off x="912813" y="2031038"/>
            <a:ext cx="10486115" cy="528734"/>
          </a:xfrm>
          <a:prstGeom prst="rect">
            <a:avLst/>
          </a:prstGeom>
          <a:noFill/>
        </p:spPr>
        <p:txBody>
          <a:bodyPr wrap="square" rtlCol="0">
            <a:spAutoFit/>
          </a:bodyPr>
          <a:lstStyle/>
          <a:p>
            <a:r>
              <a:rPr lang="en-US" sz="1200" dirty="0">
                <a:solidFill>
                  <a:srgbClr val="595959"/>
                </a:solidFill>
                <a:latin typeface="Arial" panose="020B0604020202020204" pitchFamily="34" charset="0"/>
                <a:ea typeface="Tahoma" charset="0"/>
                <a:cs typeface="Arial" panose="020B0604020202020204" pitchFamily="34" charset="0"/>
              </a:rPr>
              <a:t>Health Critical Items:</a:t>
            </a:r>
          </a:p>
          <a:p>
            <a:pPr marL="342900" indent="-342900">
              <a:lnSpc>
                <a:spcPct val="150000"/>
              </a:lnSpc>
              <a:buFont typeface="Arial" panose="020B0604020202020204" pitchFamily="34" charset="0"/>
              <a:buChar char="•"/>
            </a:pPr>
            <a:r>
              <a:rPr lang="en-US" sz="1200" b="1">
                <a:solidFill>
                  <a:srgbClr val="595959"/>
                </a:solidFill>
                <a:latin typeface="Arial" panose="020B0604020202020204" pitchFamily="34" charset="0"/>
                <a:ea typeface="Tahoma" charset="0"/>
                <a:cs typeface="Arial" panose="020B0604020202020204" pitchFamily="34" charset="0"/>
              </a:rPr>
              <a:t>#CriticalItems14# </a:t>
            </a:r>
            <a:r>
              <a:rPr lang="en-US" sz="1200">
                <a:solidFill>
                  <a:srgbClr val="595959"/>
                </a:solidFill>
                <a:latin typeface="Arial" panose="020B0604020202020204" pitchFamily="34" charset="0"/>
                <a:ea typeface="Tahoma" charset="0"/>
                <a:cs typeface="Arial" panose="020B0604020202020204" pitchFamily="34" charset="0"/>
              </a:rPr>
              <a:t>with the reason, #CriticalItemReason14# - </a:t>
            </a:r>
            <a:r>
              <a:rPr lang="en-US" sz="1200" b="1">
                <a:solidFill>
                  <a:srgbClr val="595959"/>
                </a:solidFill>
                <a:latin typeface="Arial" panose="020B0604020202020204" pitchFamily="34" charset="0"/>
                <a:ea typeface="Tahoma" charset="0"/>
                <a:cs typeface="Arial" panose="020B0604020202020204" pitchFamily="34" charset="0"/>
              </a:rPr>
              <a:t>#CommCellName#</a:t>
            </a:r>
          </a:p>
        </p:txBody>
      </p:sp>
    </p:spTree>
    <p:custDataLst>
      <p:tags r:id="rId1"/>
    </p:custDataLst>
    <p:extLst>
      <p:ext uri="{BB962C8B-B14F-4D97-AF65-F5344CB8AC3E}">
        <p14:creationId xmlns:p14="http://schemas.microsoft.com/office/powerpoint/2010/main" val="1307445831"/>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3F638B-5BC7-A243-A724-EB54813C38F8}"/>
              </a:ext>
            </a:extLst>
          </p:cNvPr>
          <p:cNvSpPr>
            <a:spLocks noGrp="1"/>
          </p:cNvSpPr>
          <p:nvPr>
            <p:ph type="title"/>
          </p:nvPr>
        </p:nvSpPr>
        <p:spPr/>
        <p:txBody>
          <a:bodyPr/>
          <a:lstStyle/>
          <a:p>
            <a:r>
              <a:rPr lang="en-CA" dirty="0">
                <a:latin typeface="Arial" panose="020B0604020202020204" pitchFamily="34" charset="0"/>
                <a:cs typeface="Arial" panose="020B0604020202020204" pitchFamily="34" charset="0"/>
              </a:rPr>
              <a:t>Service Level Agreements</a:t>
            </a:r>
            <a:endParaRPr lang="en-US" dirty="0">
              <a:latin typeface="Arial" panose="020B0604020202020204" pitchFamily="34" charset="0"/>
              <a:cs typeface="Arial" panose="020B0604020202020204" pitchFamily="34" charset="0"/>
            </a:endParaRPr>
          </a:p>
        </p:txBody>
      </p:sp>
      <p:sp>
        <p:nvSpPr>
          <p:cNvPr id="2" name="Text Placeholder 1">
            <a:extLst>
              <a:ext uri="{FF2B5EF4-FFF2-40B4-BE49-F238E27FC236}">
                <a16:creationId xmlns:a16="http://schemas.microsoft.com/office/drawing/2014/main" id="{9ADEF502-6795-4117-9BFD-ECDC8E78EF7E}"/>
              </a:ext>
            </a:extLst>
          </p:cNvPr>
          <p:cNvSpPr>
            <a:spLocks noGrp="1"/>
          </p:cNvSpPr>
          <p:nvPr>
            <p:ph type="body" sz="quarter" idx="13"/>
          </p:nvPr>
        </p:nvSpPr>
        <p:spPr/>
        <p:txBody>
          <a:bodyPr/>
          <a:lstStyle/>
          <a:p>
            <a:endParaRPr lang="en-US">
              <a:latin typeface="Arial" panose="020B0604020202020204" pitchFamily="34" charset="0"/>
              <a:cs typeface="Arial" panose="020B0604020202020204" pitchFamily="34" charset="0"/>
            </a:endParaRPr>
          </a:p>
        </p:txBody>
      </p:sp>
      <p:sp>
        <p:nvSpPr>
          <p:cNvPr id="4" name="Text Placeholder 3">
            <a:extLst>
              <a:ext uri="{FF2B5EF4-FFF2-40B4-BE49-F238E27FC236}">
                <a16:creationId xmlns:a16="http://schemas.microsoft.com/office/drawing/2014/main" id="{337FBB81-6C1D-493D-9F1D-E5F55B4DFEB6}"/>
              </a:ext>
            </a:extLst>
          </p:cNvPr>
          <p:cNvSpPr>
            <a:spLocks noGrp="1"/>
          </p:cNvSpPr>
          <p:nvPr>
            <p:ph type="body" sz="quarter" idx="16"/>
          </p:nvPr>
        </p:nvSpPr>
        <p:spPr/>
        <p:txBody>
          <a:bodyPr/>
          <a:lstStyle/>
          <a:p>
            <a:endParaRPr lang="en-US">
              <a:latin typeface="Arial" panose="020B0604020202020204" pitchFamily="34" charset="0"/>
              <a:cs typeface="Arial" panose="020B0604020202020204" pitchFamily="34" charset="0"/>
            </a:endParaRPr>
          </a:p>
        </p:txBody>
      </p:sp>
      <p:sp>
        <p:nvSpPr>
          <p:cNvPr id="61442" name="Slide Number Placeholder 1">
            <a:extLst>
              <a:ext uri="{FF2B5EF4-FFF2-40B4-BE49-F238E27FC236}">
                <a16:creationId xmlns:a16="http://schemas.microsoft.com/office/drawing/2014/main" id="{FB1C6AD0-D6A4-462A-8D7C-6B2B5081C4AC}"/>
              </a:ext>
            </a:extLst>
          </p:cNvPr>
          <p:cNvSpPr>
            <a:spLocks noGrp="1" noChangeArrowheads="1"/>
          </p:cNvSpPr>
          <p:nvPr>
            <p:ph type="sldNum" sz="quarter" idx="17"/>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CAD9D38C-2FC1-4A45-BC47-86230BF5DCE4}" type="slidenum">
              <a:rPr lang="en-US" altLang="en-US" smtClean="0">
                <a:solidFill>
                  <a:schemeClr val="bg1"/>
                </a:solidFill>
                <a:latin typeface="Arial" panose="020B0604020202020204" pitchFamily="34" charset="0"/>
                <a:cs typeface="Arial" panose="020B0604020202020204" pitchFamily="34" charset="0"/>
              </a:rPr>
              <a:pPr/>
              <a:t>17</a:t>
            </a:fld>
            <a:endParaRPr lang="en-US" altLang="en-US">
              <a:solidFill>
                <a:schemeClr val="bg1"/>
              </a:solidFill>
              <a:latin typeface="Arial" panose="020B0604020202020204" pitchFamily="34" charset="0"/>
              <a:cs typeface="Arial" panose="020B0604020202020204" pitchFamily="34" charset="0"/>
            </a:endParaRPr>
          </a:p>
        </p:txBody>
      </p:sp>
      <p:graphicFrame>
        <p:nvGraphicFramePr>
          <p:cNvPr id="18" name="Content Placeholder 3">
            <a:extLst>
              <a:ext uri="{FF2B5EF4-FFF2-40B4-BE49-F238E27FC236}">
                <a16:creationId xmlns:a16="http://schemas.microsoft.com/office/drawing/2014/main" id="{A7C0EF2F-2E3F-4F4D-B8FC-8A3A1C815EFD}"/>
              </a:ext>
            </a:extLst>
          </p:cNvPr>
          <p:cNvGraphicFramePr>
            <a:graphicFrameLocks/>
          </p:cNvGraphicFramePr>
          <p:nvPr>
            <p:extLst>
              <p:ext uri="{D42A27DB-BD31-4B8C-83A1-F6EECF244321}">
                <p14:modId xmlns:p14="http://schemas.microsoft.com/office/powerpoint/2010/main" val="3137126781"/>
              </p:ext>
            </p:extLst>
          </p:nvPr>
        </p:nvGraphicFramePr>
        <p:xfrm>
          <a:off x="1066800" y="775979"/>
          <a:ext cx="10318078" cy="5060251"/>
        </p:xfrm>
        <a:graphic>
          <a:graphicData uri="http://schemas.openxmlformats.org/drawingml/2006/table">
            <a:tbl>
              <a:tblPr firstRow="1" firstCol="1" bandRow="1">
                <a:tableStyleId>{F5AB1C69-6EDB-4FF4-983F-18BD219EF322}</a:tableStyleId>
              </a:tblPr>
              <a:tblGrid>
                <a:gridCol w="1166234">
                  <a:extLst>
                    <a:ext uri="{9D8B030D-6E8A-4147-A177-3AD203B41FA5}">
                      <a16:colId xmlns:a16="http://schemas.microsoft.com/office/drawing/2014/main" val="20000"/>
                    </a:ext>
                  </a:extLst>
                </a:gridCol>
                <a:gridCol w="1097995">
                  <a:extLst>
                    <a:ext uri="{9D8B030D-6E8A-4147-A177-3AD203B41FA5}">
                      <a16:colId xmlns:a16="http://schemas.microsoft.com/office/drawing/2014/main" val="20001"/>
                    </a:ext>
                  </a:extLst>
                </a:gridCol>
                <a:gridCol w="2288724">
                  <a:extLst>
                    <a:ext uri="{9D8B030D-6E8A-4147-A177-3AD203B41FA5}">
                      <a16:colId xmlns:a16="http://schemas.microsoft.com/office/drawing/2014/main" val="20002"/>
                    </a:ext>
                  </a:extLst>
                </a:gridCol>
                <a:gridCol w="1669092">
                  <a:extLst>
                    <a:ext uri="{9D8B030D-6E8A-4147-A177-3AD203B41FA5}">
                      <a16:colId xmlns:a16="http://schemas.microsoft.com/office/drawing/2014/main" val="20003"/>
                    </a:ext>
                  </a:extLst>
                </a:gridCol>
                <a:gridCol w="2232213">
                  <a:extLst>
                    <a:ext uri="{9D8B030D-6E8A-4147-A177-3AD203B41FA5}">
                      <a16:colId xmlns:a16="http://schemas.microsoft.com/office/drawing/2014/main" val="20004"/>
                    </a:ext>
                  </a:extLst>
                </a:gridCol>
                <a:gridCol w="1863820">
                  <a:extLst>
                    <a:ext uri="{9D8B030D-6E8A-4147-A177-3AD203B41FA5}">
                      <a16:colId xmlns:a16="http://schemas.microsoft.com/office/drawing/2014/main" val="20005"/>
                    </a:ext>
                  </a:extLst>
                </a:gridCol>
              </a:tblGrid>
              <a:tr h="538030">
                <a:tc>
                  <a:txBody>
                    <a:bodyPr/>
                    <a:lstStyle/>
                    <a:p>
                      <a:pPr marL="0" marR="0" algn="ctr" hangingPunct="0">
                        <a:lnSpc>
                          <a:spcPct val="115000"/>
                        </a:lnSpc>
                        <a:spcBef>
                          <a:spcPts val="0"/>
                        </a:spcBef>
                        <a:spcAft>
                          <a:spcPts val="1000"/>
                        </a:spcAft>
                      </a:pPr>
                      <a:r>
                        <a:rPr lang="en-US" sz="1400" dirty="0">
                          <a:effectLst/>
                          <a:latin typeface="Arial" panose="020B0604020202020204" pitchFamily="34" charset="0"/>
                          <a:cs typeface="Arial" panose="020B0604020202020204" pitchFamily="34" charset="0"/>
                        </a:rPr>
                        <a:t>Severity</a:t>
                      </a:r>
                      <a:endParaRPr lang="en-US" sz="1800" dirty="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tc>
                <a:tc>
                  <a:txBody>
                    <a:bodyPr/>
                    <a:lstStyle/>
                    <a:p>
                      <a:pPr marL="0" marR="0" algn="ctr" hangingPunct="0">
                        <a:lnSpc>
                          <a:spcPct val="115000"/>
                        </a:lnSpc>
                        <a:spcBef>
                          <a:spcPts val="0"/>
                        </a:spcBef>
                        <a:spcAft>
                          <a:spcPts val="1000"/>
                        </a:spcAft>
                      </a:pPr>
                      <a:r>
                        <a:rPr lang="en-US" sz="1400">
                          <a:effectLst/>
                          <a:latin typeface="Arial" panose="020B0604020202020204" pitchFamily="34" charset="0"/>
                          <a:cs typeface="Arial" panose="020B0604020202020204" pitchFamily="34" charset="0"/>
                        </a:rPr>
                        <a:t>Title</a:t>
                      </a:r>
                      <a:endParaRPr lang="en-US" sz="180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tc>
                <a:tc>
                  <a:txBody>
                    <a:bodyPr/>
                    <a:lstStyle/>
                    <a:p>
                      <a:pPr marL="0" marR="0" algn="ctr" hangingPunct="0">
                        <a:lnSpc>
                          <a:spcPct val="115000"/>
                        </a:lnSpc>
                        <a:spcBef>
                          <a:spcPts val="0"/>
                        </a:spcBef>
                        <a:spcAft>
                          <a:spcPts val="1000"/>
                        </a:spcAft>
                      </a:pPr>
                      <a:r>
                        <a:rPr lang="en-US" sz="1400">
                          <a:effectLst/>
                          <a:latin typeface="Arial" panose="020B0604020202020204" pitchFamily="34" charset="0"/>
                          <a:cs typeface="Arial" panose="020B0604020202020204" pitchFamily="34" charset="0"/>
                        </a:rPr>
                        <a:t>Definition</a:t>
                      </a:r>
                      <a:endParaRPr lang="en-US" sz="180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tc>
                <a:tc>
                  <a:txBody>
                    <a:bodyPr/>
                    <a:lstStyle/>
                    <a:p>
                      <a:pPr marL="0" marR="0" algn="ctr" hangingPunct="0">
                        <a:lnSpc>
                          <a:spcPct val="115000"/>
                        </a:lnSpc>
                        <a:spcBef>
                          <a:spcPts val="0"/>
                        </a:spcBef>
                        <a:spcAft>
                          <a:spcPts val="1000"/>
                        </a:spcAft>
                      </a:pPr>
                      <a:r>
                        <a:rPr lang="en-US" sz="1400">
                          <a:effectLst/>
                          <a:latin typeface="Arial" panose="020B0604020202020204" pitchFamily="34" charset="0"/>
                          <a:cs typeface="Arial" panose="020B0604020202020204" pitchFamily="34" charset="0"/>
                        </a:rPr>
                        <a:t>Response Target</a:t>
                      </a:r>
                      <a:endParaRPr lang="en-US" sz="180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tc>
                <a:tc>
                  <a:txBody>
                    <a:bodyPr/>
                    <a:lstStyle/>
                    <a:p>
                      <a:pPr marL="0" marR="0" algn="ctr" hangingPunct="0">
                        <a:lnSpc>
                          <a:spcPct val="115000"/>
                        </a:lnSpc>
                        <a:spcBef>
                          <a:spcPts val="0"/>
                        </a:spcBef>
                        <a:spcAft>
                          <a:spcPts val="1000"/>
                        </a:spcAft>
                      </a:pPr>
                      <a:r>
                        <a:rPr lang="en-US" sz="1400">
                          <a:effectLst/>
                          <a:latin typeface="Arial" panose="020B0604020202020204" pitchFamily="34" charset="0"/>
                          <a:cs typeface="Arial" panose="020B0604020202020204" pitchFamily="34" charset="0"/>
                        </a:rPr>
                        <a:t>Example</a:t>
                      </a:r>
                      <a:endParaRPr lang="en-US" sz="180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tc>
                <a:tc>
                  <a:txBody>
                    <a:bodyPr/>
                    <a:lstStyle/>
                    <a:p>
                      <a:pPr marL="0" marR="0" algn="ctr" hangingPunct="0">
                        <a:lnSpc>
                          <a:spcPct val="115000"/>
                        </a:lnSpc>
                        <a:spcBef>
                          <a:spcPts val="0"/>
                        </a:spcBef>
                        <a:spcAft>
                          <a:spcPts val="1000"/>
                        </a:spcAft>
                      </a:pPr>
                      <a:r>
                        <a:rPr lang="en-US" sz="1400">
                          <a:effectLst/>
                          <a:latin typeface="Arial" panose="020B0604020202020204" pitchFamily="34" charset="0"/>
                          <a:cs typeface="Arial" panose="020B0604020202020204" pitchFamily="34" charset="0"/>
                        </a:rPr>
                        <a:t>Resolution Target</a:t>
                      </a:r>
                      <a:endParaRPr lang="en-US" sz="180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tc>
                <a:extLst>
                  <a:ext uri="{0D108BD9-81ED-4DB2-BD59-A6C34878D82A}">
                    <a16:rowId xmlns:a16="http://schemas.microsoft.com/office/drawing/2014/main" val="10000"/>
                  </a:ext>
                </a:extLst>
              </a:tr>
              <a:tr h="748075">
                <a:tc>
                  <a:txBody>
                    <a:bodyPr/>
                    <a:lstStyle/>
                    <a:p>
                      <a:pPr marL="0" marR="0" algn="ctr" hangingPunct="0">
                        <a:lnSpc>
                          <a:spcPct val="115000"/>
                        </a:lnSpc>
                        <a:spcBef>
                          <a:spcPts val="0"/>
                        </a:spcBef>
                        <a:spcAft>
                          <a:spcPts val="1000"/>
                        </a:spcAft>
                      </a:pPr>
                      <a:r>
                        <a:rPr lang="en-US" sz="1400" dirty="0">
                          <a:effectLst/>
                          <a:latin typeface="Arial" panose="020B0604020202020204" pitchFamily="34" charset="0"/>
                          <a:cs typeface="Arial" panose="020B0604020202020204" pitchFamily="34" charset="0"/>
                        </a:rPr>
                        <a:t>0</a:t>
                      </a:r>
                      <a:endParaRPr lang="en-US" sz="1400" dirty="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Catastrophic</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dirty="0">
                          <a:solidFill>
                            <a:srgbClr val="595959"/>
                          </a:solidFill>
                          <a:effectLst/>
                          <a:latin typeface="Arial" panose="020B0604020202020204" pitchFamily="34" charset="0"/>
                          <a:cs typeface="Arial" panose="020B0604020202020204" pitchFamily="34" charset="0"/>
                        </a:rPr>
                        <a:t>A catastrophic event where there is a Total and immediate impact to the customer business. </a:t>
                      </a:r>
                      <a:endParaRPr lang="en-US" sz="1100" dirty="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Immediate – 15 minutes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Complete outage to CommServe. Multiple Server outages/rebuilds issues. Real Disaster Recovery </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12 hours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extLst>
                  <a:ext uri="{0D108BD9-81ED-4DB2-BD59-A6C34878D82A}">
                    <a16:rowId xmlns:a16="http://schemas.microsoft.com/office/drawing/2014/main" val="10001"/>
                  </a:ext>
                </a:extLst>
              </a:tr>
              <a:tr h="1317077">
                <a:tc>
                  <a:txBody>
                    <a:bodyPr/>
                    <a:lstStyle/>
                    <a:p>
                      <a:pPr marL="0" marR="0" algn="ctr" hangingPunct="0">
                        <a:lnSpc>
                          <a:spcPct val="115000"/>
                        </a:lnSpc>
                        <a:spcBef>
                          <a:spcPts val="0"/>
                        </a:spcBef>
                        <a:spcAft>
                          <a:spcPts val="1000"/>
                        </a:spcAft>
                      </a:pPr>
                      <a:r>
                        <a:rPr lang="en-US" sz="1400">
                          <a:effectLst/>
                          <a:latin typeface="Arial" panose="020B0604020202020204" pitchFamily="34" charset="0"/>
                          <a:cs typeface="Arial" panose="020B0604020202020204" pitchFamily="34" charset="0"/>
                        </a:rPr>
                        <a:t>1</a:t>
                      </a:r>
                      <a:endParaRPr lang="en-US" sz="140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dirty="0">
                          <a:solidFill>
                            <a:srgbClr val="595959"/>
                          </a:solidFill>
                          <a:effectLst/>
                          <a:latin typeface="Arial" panose="020B0604020202020204" pitchFamily="34" charset="0"/>
                          <a:cs typeface="Arial" panose="020B0604020202020204" pitchFamily="34" charset="0"/>
                        </a:rPr>
                        <a:t>Critical</a:t>
                      </a:r>
                      <a:endParaRPr lang="en-US" sz="1100" dirty="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A wide scale outage to a component having a significant impact to a customer’s current and future business.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30 minutes  </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Critical restore/rebuild issues. Critical DB restores (Exchange, SQL, Oracle, etc.). CommServe not functioning properly – minimal to no server backups or restores possible</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24 hours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extLst>
                  <a:ext uri="{0D108BD9-81ED-4DB2-BD59-A6C34878D82A}">
                    <a16:rowId xmlns:a16="http://schemas.microsoft.com/office/drawing/2014/main" val="10002"/>
                  </a:ext>
                </a:extLst>
              </a:tr>
              <a:tr h="937742">
                <a:tc>
                  <a:txBody>
                    <a:bodyPr/>
                    <a:lstStyle/>
                    <a:p>
                      <a:pPr marL="0" marR="0" algn="ctr" hangingPunct="0">
                        <a:lnSpc>
                          <a:spcPct val="115000"/>
                        </a:lnSpc>
                        <a:spcBef>
                          <a:spcPts val="0"/>
                        </a:spcBef>
                        <a:spcAft>
                          <a:spcPts val="1000"/>
                        </a:spcAft>
                      </a:pPr>
                      <a:r>
                        <a:rPr lang="en-US" sz="1400">
                          <a:effectLst/>
                          <a:latin typeface="Arial" panose="020B0604020202020204" pitchFamily="34" charset="0"/>
                          <a:cs typeface="Arial" panose="020B0604020202020204" pitchFamily="34" charset="0"/>
                        </a:rPr>
                        <a:t>2</a:t>
                      </a:r>
                      <a:endParaRPr lang="en-US" sz="140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High</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A failure of a component resulting in a high impact problem where business is proceeding but is significantly impaired. </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1 hour </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Server backup failures. Directory/Folder and File Restore failures.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72 hours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extLst>
                  <a:ext uri="{0D108BD9-81ED-4DB2-BD59-A6C34878D82A}">
                    <a16:rowId xmlns:a16="http://schemas.microsoft.com/office/drawing/2014/main" val="10003"/>
                  </a:ext>
                </a:extLst>
              </a:tr>
              <a:tr h="748075">
                <a:tc>
                  <a:txBody>
                    <a:bodyPr/>
                    <a:lstStyle/>
                    <a:p>
                      <a:pPr marL="0" marR="0" algn="ctr" hangingPunct="0">
                        <a:lnSpc>
                          <a:spcPct val="115000"/>
                        </a:lnSpc>
                        <a:spcBef>
                          <a:spcPts val="0"/>
                        </a:spcBef>
                        <a:spcAft>
                          <a:spcPts val="1000"/>
                        </a:spcAft>
                      </a:pPr>
                      <a:r>
                        <a:rPr lang="en-US" sz="1400">
                          <a:effectLst/>
                          <a:latin typeface="Arial" panose="020B0604020202020204" pitchFamily="34" charset="0"/>
                          <a:cs typeface="Arial" panose="020B0604020202020204" pitchFamily="34" charset="0"/>
                        </a:rPr>
                        <a:t>3</a:t>
                      </a:r>
                      <a:endParaRPr lang="en-US" sz="140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Medium</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A matter not having a significant current business impact on the product or application, with a work around.</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3 hours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Client installation, Media Management, or Operational issues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10 days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extLst>
                  <a:ext uri="{0D108BD9-81ED-4DB2-BD59-A6C34878D82A}">
                    <a16:rowId xmlns:a16="http://schemas.microsoft.com/office/drawing/2014/main" val="10004"/>
                  </a:ext>
                </a:extLst>
              </a:tr>
              <a:tr h="748075">
                <a:tc>
                  <a:txBody>
                    <a:bodyPr/>
                    <a:lstStyle/>
                    <a:p>
                      <a:pPr marL="0" marR="0" algn="ctr" hangingPunct="0">
                        <a:lnSpc>
                          <a:spcPct val="115000"/>
                        </a:lnSpc>
                        <a:spcBef>
                          <a:spcPts val="0"/>
                        </a:spcBef>
                        <a:spcAft>
                          <a:spcPts val="1000"/>
                        </a:spcAft>
                      </a:pPr>
                      <a:r>
                        <a:rPr lang="en-US" sz="1400" dirty="0">
                          <a:effectLst/>
                          <a:latin typeface="Arial" panose="020B0604020202020204" pitchFamily="34" charset="0"/>
                          <a:cs typeface="Arial" panose="020B0604020202020204" pitchFamily="34" charset="0"/>
                        </a:rPr>
                        <a:t>  4</a:t>
                      </a:r>
                      <a:endParaRPr lang="en-US" sz="1400" dirty="0">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Low</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Requests for information, inquiries, reports of product defects or inconsistencies, enhancement requests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4 hours</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hangingPunct="0">
                        <a:lnSpc>
                          <a:spcPct val="115000"/>
                        </a:lnSpc>
                        <a:spcBef>
                          <a:spcPts val="0"/>
                        </a:spcBef>
                        <a:spcAft>
                          <a:spcPts val="1000"/>
                        </a:spcAft>
                      </a:pPr>
                      <a:r>
                        <a:rPr lang="en-US" sz="1100">
                          <a:solidFill>
                            <a:srgbClr val="595959"/>
                          </a:solidFill>
                          <a:effectLst/>
                          <a:latin typeface="Arial" panose="020B0604020202020204" pitchFamily="34" charset="0"/>
                          <a:cs typeface="Arial" panose="020B0604020202020204" pitchFamily="34" charset="0"/>
                        </a:rPr>
                        <a:t>A request for an enhancement, but with no urgency</a:t>
                      </a:r>
                      <a:endParaRPr lang="en-US" sz="110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tc>
                  <a:txBody>
                    <a:bodyPr/>
                    <a:lstStyle/>
                    <a:p>
                      <a:pPr marL="0" marR="0" algn="ctr" hangingPunct="0">
                        <a:lnSpc>
                          <a:spcPct val="115000"/>
                        </a:lnSpc>
                        <a:spcBef>
                          <a:spcPts val="0"/>
                        </a:spcBef>
                        <a:spcAft>
                          <a:spcPts val="1000"/>
                        </a:spcAft>
                      </a:pPr>
                      <a:r>
                        <a:rPr lang="en-US" sz="1100" dirty="0">
                          <a:solidFill>
                            <a:srgbClr val="595959"/>
                          </a:solidFill>
                          <a:effectLst/>
                          <a:latin typeface="Arial" panose="020B0604020202020204" pitchFamily="34" charset="0"/>
                          <a:cs typeface="Arial" panose="020B0604020202020204" pitchFamily="34" charset="0"/>
                        </a:rPr>
                        <a:t>30 days</a:t>
                      </a:r>
                      <a:endParaRPr lang="en-US" sz="1100" dirty="0">
                        <a:solidFill>
                          <a:srgbClr val="595959"/>
                        </a:solidFill>
                        <a:effectLst/>
                        <a:latin typeface="Arial" panose="020B0604020202020204" pitchFamily="34" charset="0"/>
                        <a:ea typeface="Tahoma" panose="020B0604030504040204" pitchFamily="34" charset="0"/>
                        <a:cs typeface="Arial" panose="020B0604020202020204" pitchFamily="34" charset="0"/>
                      </a:endParaRPr>
                    </a:p>
                  </a:txBody>
                  <a:tcPr marL="48089" marR="48089" marT="0" marB="0" anchor="ctr"/>
                </a:tc>
                <a:extLst>
                  <a:ext uri="{0D108BD9-81ED-4DB2-BD59-A6C34878D82A}">
                    <a16:rowId xmlns:a16="http://schemas.microsoft.com/office/drawing/2014/main" val="10005"/>
                  </a:ext>
                </a:extLst>
              </a:tr>
            </a:tbl>
          </a:graphicData>
        </a:graphic>
      </p:graphicFrame>
    </p:spTree>
    <p:custDataLst>
      <p:tags r:id="rId1"/>
    </p:custDataLst>
    <p:extLst>
      <p:ext uri="{BB962C8B-B14F-4D97-AF65-F5344CB8AC3E}">
        <p14:creationId xmlns:p14="http://schemas.microsoft.com/office/powerpoint/2010/main" val="3627047105"/>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3F638B-5BC7-A243-A724-EB54813C38F8}"/>
              </a:ext>
            </a:extLst>
          </p:cNvPr>
          <p:cNvSpPr>
            <a:spLocks noGrp="1"/>
          </p:cNvSpPr>
          <p:nvPr>
            <p:ph type="title"/>
          </p:nvPr>
        </p:nvSpPr>
        <p:spPr/>
        <p:txBody>
          <a:bodyPr/>
          <a:lstStyle/>
          <a:p>
            <a:r>
              <a:rPr lang="en-CA" dirty="0">
                <a:latin typeface="Arial" panose="020B0604020202020204" pitchFamily="34" charset="0"/>
                <a:cs typeface="Arial" panose="020B0604020202020204" pitchFamily="34" charset="0"/>
              </a:rPr>
              <a:t>ESP Weekend Process</a:t>
            </a:r>
            <a:endParaRPr lang="en-US" dirty="0">
              <a:latin typeface="Arial" panose="020B0604020202020204" pitchFamily="34" charset="0"/>
              <a:cs typeface="Arial" panose="020B0604020202020204" pitchFamily="34" charset="0"/>
            </a:endParaRPr>
          </a:p>
        </p:txBody>
      </p:sp>
      <p:sp>
        <p:nvSpPr>
          <p:cNvPr id="61442" name="Slide Number Placeholder 1">
            <a:extLst>
              <a:ext uri="{FF2B5EF4-FFF2-40B4-BE49-F238E27FC236}">
                <a16:creationId xmlns:a16="http://schemas.microsoft.com/office/drawing/2014/main" id="{FB1C6AD0-D6A4-462A-8D7C-6B2B5081C4AC}"/>
              </a:ext>
            </a:extLst>
          </p:cNvPr>
          <p:cNvSpPr>
            <a:spLocks noGrp="1" noChangeArrowheads="1"/>
          </p:cNvSpPr>
          <p:nvPr>
            <p:ph type="sldNum" sz="quarter" idx="17"/>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CAD9D38C-2FC1-4A45-BC47-86230BF5DCE4}" type="slidenum">
              <a:rPr lang="en-US" altLang="en-US" smtClean="0">
                <a:solidFill>
                  <a:schemeClr val="bg1"/>
                </a:solidFill>
                <a:latin typeface="Arial" panose="020B0604020202020204" pitchFamily="34" charset="0"/>
                <a:cs typeface="Arial" panose="020B0604020202020204" pitchFamily="34" charset="0"/>
              </a:rPr>
              <a:pPr/>
              <a:t>18</a:t>
            </a:fld>
            <a:endParaRPr lang="en-US" altLang="en-US">
              <a:solidFill>
                <a:schemeClr val="bg1"/>
              </a:solidFill>
              <a:latin typeface="Arial" panose="020B0604020202020204" pitchFamily="34" charset="0"/>
              <a:cs typeface="Arial" panose="020B0604020202020204" pitchFamily="34" charset="0"/>
            </a:endParaRPr>
          </a:p>
        </p:txBody>
      </p:sp>
      <p:sp>
        <p:nvSpPr>
          <p:cNvPr id="6" name="Text Placeholder 1">
            <a:extLst>
              <a:ext uri="{FF2B5EF4-FFF2-40B4-BE49-F238E27FC236}">
                <a16:creationId xmlns:a16="http://schemas.microsoft.com/office/drawing/2014/main" id="{3545FE6C-BE3A-4C97-BD50-9BEAA4746084}"/>
              </a:ext>
            </a:extLst>
          </p:cNvPr>
          <p:cNvSpPr txBox="1">
            <a:spLocks/>
          </p:cNvSpPr>
          <p:nvPr/>
        </p:nvSpPr>
        <p:spPr>
          <a:xfrm>
            <a:off x="320351" y="900219"/>
            <a:ext cx="11551297" cy="5320604"/>
          </a:xfrm>
          <a:prstGeom prst="rect">
            <a:avLst/>
          </a:prstGeom>
        </p:spPr>
        <p:txBody>
          <a:bodyPr/>
          <a:lstStyle>
            <a:lvl1pPr marL="182563" indent="-182563" algn="l" rtl="0" eaLnBrk="1" fontAlgn="base" hangingPunct="1">
              <a:lnSpc>
                <a:spcPts val="2400"/>
              </a:lnSpc>
              <a:spcBef>
                <a:spcPts val="600"/>
              </a:spcBef>
              <a:spcAft>
                <a:spcPct val="0"/>
              </a:spcAft>
              <a:buClr>
                <a:srgbClr val="4F697B"/>
              </a:buClr>
              <a:buFont typeface="Arial" panose="020B0604020202020204" pitchFamily="34" charset="0"/>
              <a:buChar char="•"/>
              <a:defRPr sz="2000" kern="1200">
                <a:solidFill>
                  <a:srgbClr val="4F697B"/>
                </a:solidFill>
                <a:latin typeface="+mn-lt"/>
                <a:ea typeface="Open Sans" panose="020B0606030504020204" pitchFamily="34" charset="0"/>
                <a:cs typeface="Open Sans" panose="020B0606030504020204" pitchFamily="34" charset="0"/>
              </a:defRPr>
            </a:lvl1pPr>
            <a:lvl2pPr marL="90488" indent="-117475" algn="l" rtl="0" eaLnBrk="1" fontAlgn="base" hangingPunct="1">
              <a:lnSpc>
                <a:spcPct val="950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2pPr>
            <a:lvl3pPr marL="466344"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3pPr>
            <a:lvl4pPr marL="755650"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4pPr>
            <a:lvl5pPr marL="1042988"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5pPr>
            <a:lvl6pPr marL="1325880" indent="-182880" algn="l" defTabSz="914400" rtl="0" eaLnBrk="1" latinLnBrk="0" hangingPunct="1">
              <a:lnSpc>
                <a:spcPts val="2400"/>
              </a:lnSpc>
              <a:spcBef>
                <a:spcPts val="500"/>
              </a:spcBef>
              <a:buClr>
                <a:schemeClr val="tx1">
                  <a:lumMod val="50000"/>
                  <a:lumOff val="50000"/>
                </a:schemeClr>
              </a:buClr>
              <a:buFont typeface="Arial" panose="020B0604020202020204" pitchFamily="34" charset="0"/>
              <a:buChar char="•"/>
              <a:defRPr sz="1600" kern="1200">
                <a:solidFill>
                  <a:srgbClr val="595959"/>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1200" dirty="0">
                <a:solidFill>
                  <a:srgbClr val="595959"/>
                </a:solidFill>
                <a:latin typeface="Arial" panose="020B0604020202020204" pitchFamily="34" charset="0"/>
                <a:cs typeface="Arial" panose="020B0604020202020204" pitchFamily="34" charset="0"/>
              </a:rPr>
              <a:t>In the event that you re</a:t>
            </a:r>
            <a:r>
              <a:rPr lang="en-US" sz="1200" dirty="0">
                <a:solidFill>
                  <a:srgbClr val="595959"/>
                </a:solidFill>
                <a:latin typeface="Arial" panose="020B0604020202020204" pitchFamily="34" charset="0"/>
                <a:ea typeface="Tahoma" panose="020B0604030504040204" pitchFamily="34" charset="0"/>
                <a:cs typeface="Arial" panose="020B0604020202020204" pitchFamily="34" charset="0"/>
              </a:rPr>
              <a:t>quire Enterprise Support (ESP) assistance during a weekend, please ensure you follow the procedures outlined below:</a:t>
            </a:r>
          </a:p>
          <a:p>
            <a:pPr>
              <a:lnSpc>
                <a:spcPct val="100000"/>
              </a:lnSpc>
            </a:pPr>
            <a:r>
              <a:rPr lang="en-US" sz="1200" b="1" dirty="0">
                <a:solidFill>
                  <a:srgbClr val="595959"/>
                </a:solidFill>
                <a:latin typeface="Arial" panose="020B0604020202020204" pitchFamily="34" charset="0"/>
                <a:ea typeface="Tahoma" panose="020B0604030504040204" pitchFamily="34" charset="0"/>
                <a:cs typeface="Arial" panose="020B0604020202020204" pitchFamily="34" charset="0"/>
              </a:rPr>
              <a:t>SAM Coverage Update</a:t>
            </a:r>
            <a:br>
              <a:rPr lang="en-US" sz="1200" b="1" dirty="0">
                <a:solidFill>
                  <a:srgbClr val="595959"/>
                </a:solidFill>
                <a:latin typeface="Arial" panose="020B0604020202020204" pitchFamily="34" charset="0"/>
                <a:ea typeface="Tahoma" panose="020B0604030504040204" pitchFamily="34" charset="0"/>
                <a:cs typeface="Arial" panose="020B0604020202020204" pitchFamily="34" charset="0"/>
              </a:rPr>
            </a:br>
            <a:r>
              <a:rPr lang="en-US" sz="1200" dirty="0">
                <a:solidFill>
                  <a:srgbClr val="595959"/>
                </a:solidFill>
                <a:latin typeface="Arial" panose="020B0604020202020204" pitchFamily="34" charset="0"/>
                <a:cs typeface="Arial" panose="020B0604020202020204" pitchFamily="34" charset="0"/>
              </a:rPr>
              <a:t>The ESP SAM Team has 24x7 staffing to ensure appropriate coverage for all support incidents.  During off-business hours, any incident with a SEV 0 or SEV 1 will automatically engage the SAM Team on duty.  SAM coverage on SEV 0 and SEV 1 incidents will continue to receive the appropriate level of visibility around the clock.</a:t>
            </a:r>
          </a:p>
          <a:p>
            <a:pPr>
              <a:lnSpc>
                <a:spcPct val="100000"/>
              </a:lnSpc>
            </a:pPr>
            <a:r>
              <a:rPr lang="en-US" sz="1200" b="1" dirty="0">
                <a:solidFill>
                  <a:srgbClr val="595959"/>
                </a:solidFill>
                <a:latin typeface="Arial" panose="020B0604020202020204" pitchFamily="34" charset="0"/>
                <a:cs typeface="Arial" panose="020B0604020202020204" pitchFamily="34" charset="0"/>
              </a:rPr>
              <a:t>New ESP </a:t>
            </a:r>
            <a:r>
              <a:rPr lang="en-US" sz="1200" b="1">
                <a:solidFill>
                  <a:srgbClr val="595959"/>
                </a:solidFill>
                <a:latin typeface="Arial" panose="020B0604020202020204" pitchFamily="34" charset="0"/>
                <a:cs typeface="Arial" panose="020B0604020202020204" pitchFamily="34" charset="0"/>
              </a:rPr>
              <a:t>Support Incident </a:t>
            </a:r>
            <a:r>
              <a:rPr lang="en-US" sz="1200" b="1" dirty="0">
                <a:solidFill>
                  <a:srgbClr val="595959"/>
                </a:solidFill>
                <a:latin typeface="Arial" panose="020B0604020202020204" pitchFamily="34" charset="0"/>
                <a:cs typeface="Arial" panose="020B0604020202020204" pitchFamily="34" charset="0"/>
              </a:rPr>
              <a:t>is required</a:t>
            </a:r>
            <a:br>
              <a:rPr lang="en-US" sz="1200" b="1" dirty="0">
                <a:solidFill>
                  <a:srgbClr val="595959"/>
                </a:solidFill>
                <a:latin typeface="Arial" panose="020B0604020202020204" pitchFamily="34" charset="0"/>
                <a:cs typeface="Arial" panose="020B0604020202020204" pitchFamily="34" charset="0"/>
              </a:rPr>
            </a:br>
            <a:r>
              <a:rPr lang="en-US" sz="1200" dirty="0">
                <a:solidFill>
                  <a:srgbClr val="595959"/>
                </a:solidFill>
                <a:latin typeface="Arial" panose="020B0604020202020204" pitchFamily="34" charset="0"/>
                <a:cs typeface="Arial" panose="020B0604020202020204" pitchFamily="34" charset="0"/>
              </a:rPr>
              <a:t>Please call the local support hotline and open a </a:t>
            </a:r>
            <a:r>
              <a:rPr lang="en-US" sz="1200">
                <a:solidFill>
                  <a:srgbClr val="595959"/>
                </a:solidFill>
                <a:latin typeface="Arial" panose="020B0604020202020204" pitchFamily="34" charset="0"/>
                <a:cs typeface="Arial" panose="020B0604020202020204" pitchFamily="34" charset="0"/>
              </a:rPr>
              <a:t>support incident </a:t>
            </a:r>
            <a:r>
              <a:rPr lang="en-US" sz="1200" dirty="0">
                <a:solidFill>
                  <a:srgbClr val="595959"/>
                </a:solidFill>
                <a:latin typeface="Arial" panose="020B0604020202020204" pitchFamily="34" charset="0"/>
                <a:cs typeface="Arial" panose="020B0604020202020204" pitchFamily="34" charset="0"/>
              </a:rPr>
              <a:t>with the appropriate severity (please refer to the ‘Service Levels Response and Resolution Target Matrix’ within any ESP review document). The CommCell ID (</a:t>
            </a:r>
            <a:r>
              <a:rPr lang="en-US" sz="1200" dirty="0" err="1">
                <a:solidFill>
                  <a:srgbClr val="595959"/>
                </a:solidFill>
                <a:latin typeface="Arial" panose="020B0604020202020204" pitchFamily="34" charset="0"/>
                <a:cs typeface="Arial" panose="020B0604020202020204" pitchFamily="34" charset="0"/>
              </a:rPr>
              <a:t>Fxxxx</a:t>
            </a:r>
            <a:r>
              <a:rPr lang="en-US" sz="1200" dirty="0">
                <a:solidFill>
                  <a:srgbClr val="595959"/>
                </a:solidFill>
                <a:latin typeface="Arial" panose="020B0604020202020204" pitchFamily="34" charset="0"/>
                <a:cs typeface="Arial" panose="020B0604020202020204" pitchFamily="34" charset="0"/>
              </a:rPr>
              <a:t>) will highlight the </a:t>
            </a:r>
            <a:r>
              <a:rPr lang="en-US" sz="1200">
                <a:solidFill>
                  <a:srgbClr val="595959"/>
                </a:solidFill>
                <a:latin typeface="Arial" panose="020B0604020202020204" pitchFamily="34" charset="0"/>
                <a:cs typeface="Arial" panose="020B0604020202020204" pitchFamily="34" charset="0"/>
              </a:rPr>
              <a:t>support incident </a:t>
            </a:r>
            <a:r>
              <a:rPr lang="en-US" sz="1200" dirty="0">
                <a:solidFill>
                  <a:srgbClr val="595959"/>
                </a:solidFill>
                <a:latin typeface="Arial" panose="020B0604020202020204" pitchFamily="34" charset="0"/>
                <a:cs typeface="Arial" panose="020B0604020202020204" pitchFamily="34" charset="0"/>
              </a:rPr>
              <a:t>as BCS/ESP, which will then be routed to an available support engineer who can assist you.</a:t>
            </a:r>
            <a:br>
              <a:rPr lang="en-US" sz="1200" dirty="0">
                <a:solidFill>
                  <a:srgbClr val="595959"/>
                </a:solidFill>
                <a:latin typeface="Arial" panose="020B0604020202020204" pitchFamily="34" charset="0"/>
                <a:cs typeface="Arial" panose="020B0604020202020204" pitchFamily="34" charset="0"/>
              </a:rPr>
            </a:br>
            <a:r>
              <a:rPr lang="en-US" sz="1200" dirty="0">
                <a:solidFill>
                  <a:srgbClr val="595959"/>
                </a:solidFill>
                <a:latin typeface="Arial" panose="020B0604020202020204" pitchFamily="34" charset="0"/>
                <a:cs typeface="Arial" panose="020B0604020202020204" pitchFamily="34" charset="0"/>
              </a:rPr>
              <a:t>Should the issue be of a ‘Critical / </a:t>
            </a:r>
            <a:r>
              <a:rPr lang="en-US" sz="1200" dirty="0" err="1">
                <a:solidFill>
                  <a:srgbClr val="595959"/>
                </a:solidFill>
                <a:latin typeface="Arial" panose="020B0604020202020204" pitchFamily="34" charset="0"/>
                <a:cs typeface="Arial" panose="020B0604020202020204" pitchFamily="34" charset="0"/>
              </a:rPr>
              <a:t>Sev</a:t>
            </a:r>
            <a:r>
              <a:rPr lang="en-US" sz="1200" dirty="0">
                <a:solidFill>
                  <a:srgbClr val="595959"/>
                </a:solidFill>
                <a:latin typeface="Arial" panose="020B0604020202020204" pitchFamily="34" charset="0"/>
                <a:cs typeface="Arial" panose="020B0604020202020204" pitchFamily="34" charset="0"/>
              </a:rPr>
              <a:t> 1’ or ‘Catastrophic / </a:t>
            </a:r>
            <a:r>
              <a:rPr lang="en-US" sz="1200" dirty="0" err="1">
                <a:solidFill>
                  <a:srgbClr val="595959"/>
                </a:solidFill>
                <a:latin typeface="Arial" panose="020B0604020202020204" pitchFamily="34" charset="0"/>
                <a:cs typeface="Arial" panose="020B0604020202020204" pitchFamily="34" charset="0"/>
              </a:rPr>
              <a:t>Sev</a:t>
            </a:r>
            <a:r>
              <a:rPr lang="en-US" sz="1200" dirty="0">
                <a:solidFill>
                  <a:srgbClr val="595959"/>
                </a:solidFill>
                <a:latin typeface="Arial" panose="020B0604020202020204" pitchFamily="34" charset="0"/>
                <a:cs typeface="Arial" panose="020B0604020202020204" pitchFamily="34" charset="0"/>
              </a:rPr>
              <a:t> 0’ nature, the weekend on call ESP SAM’s will be notified who will then ensure the </a:t>
            </a:r>
            <a:r>
              <a:rPr lang="en-US" sz="1200">
                <a:solidFill>
                  <a:srgbClr val="595959"/>
                </a:solidFill>
                <a:latin typeface="Arial" panose="020B0604020202020204" pitchFamily="34" charset="0"/>
                <a:cs typeface="Arial" panose="020B0604020202020204" pitchFamily="34" charset="0"/>
              </a:rPr>
              <a:t>support incident </a:t>
            </a:r>
            <a:r>
              <a:rPr lang="en-US" sz="1200" dirty="0">
                <a:solidFill>
                  <a:srgbClr val="595959"/>
                </a:solidFill>
                <a:latin typeface="Arial" panose="020B0604020202020204" pitchFamily="34" charset="0"/>
                <a:cs typeface="Arial" panose="020B0604020202020204" pitchFamily="34" charset="0"/>
              </a:rPr>
              <a:t>is managed as per standard ESP procedures (Note: weekend coverage is currently split between EMEA and US support teams).</a:t>
            </a:r>
          </a:p>
          <a:p>
            <a:pPr>
              <a:lnSpc>
                <a:spcPct val="100000"/>
              </a:lnSpc>
            </a:pPr>
            <a:r>
              <a:rPr lang="en-US" sz="1200" b="1" dirty="0">
                <a:solidFill>
                  <a:srgbClr val="595959"/>
                </a:solidFill>
                <a:latin typeface="Arial" panose="020B0604020202020204" pitchFamily="34" charset="0"/>
                <a:cs typeface="Arial" panose="020B0604020202020204" pitchFamily="34" charset="0"/>
              </a:rPr>
              <a:t>Existing ESP </a:t>
            </a:r>
            <a:r>
              <a:rPr lang="en-US" sz="1200" b="1">
                <a:solidFill>
                  <a:srgbClr val="595959"/>
                </a:solidFill>
                <a:latin typeface="Arial" panose="020B0604020202020204" pitchFamily="34" charset="0"/>
                <a:cs typeface="Arial" panose="020B0604020202020204" pitchFamily="34" charset="0"/>
              </a:rPr>
              <a:t>Support Incident</a:t>
            </a:r>
            <a:br>
              <a:rPr lang="en-US" sz="1200" dirty="0">
                <a:solidFill>
                  <a:srgbClr val="595959"/>
                </a:solidFill>
                <a:latin typeface="Arial" panose="020B0604020202020204" pitchFamily="34" charset="0"/>
                <a:cs typeface="Arial" panose="020B0604020202020204" pitchFamily="34" charset="0"/>
              </a:rPr>
            </a:br>
            <a:r>
              <a:rPr lang="en-US" sz="1200" dirty="0">
                <a:solidFill>
                  <a:srgbClr val="595959"/>
                </a:solidFill>
                <a:latin typeface="Arial" panose="020B0604020202020204" pitchFamily="34" charset="0"/>
                <a:cs typeface="Arial" panose="020B0604020202020204" pitchFamily="34" charset="0"/>
              </a:rPr>
              <a:t>Should you wish to work on an existing </a:t>
            </a:r>
            <a:r>
              <a:rPr lang="en-US" sz="1200">
                <a:solidFill>
                  <a:srgbClr val="595959"/>
                </a:solidFill>
                <a:latin typeface="Arial" panose="020B0604020202020204" pitchFamily="34" charset="0"/>
                <a:cs typeface="Arial" panose="020B0604020202020204" pitchFamily="34" charset="0"/>
              </a:rPr>
              <a:t>support incident </a:t>
            </a:r>
            <a:r>
              <a:rPr lang="en-US" sz="1200" dirty="0">
                <a:solidFill>
                  <a:srgbClr val="595959"/>
                </a:solidFill>
                <a:latin typeface="Arial" panose="020B0604020202020204" pitchFamily="34" charset="0"/>
                <a:cs typeface="Arial" panose="020B0604020202020204" pitchFamily="34" charset="0"/>
              </a:rPr>
              <a:t>at the weekend, and know that this will be a requirement prior to the weekend, please inform the ESP SAM in time so that they can make arrangements with the weekend teams. If however the weekend work was not planned, please call the support hotline so that the </a:t>
            </a:r>
            <a:r>
              <a:rPr lang="en-US" sz="1200">
                <a:solidFill>
                  <a:srgbClr val="595959"/>
                </a:solidFill>
                <a:latin typeface="Arial" panose="020B0604020202020204" pitchFamily="34" charset="0"/>
                <a:cs typeface="Arial" panose="020B0604020202020204" pitchFamily="34" charset="0"/>
              </a:rPr>
              <a:t>support incident </a:t>
            </a:r>
            <a:r>
              <a:rPr lang="en-US" sz="1200" dirty="0">
                <a:solidFill>
                  <a:srgbClr val="595959"/>
                </a:solidFill>
                <a:latin typeface="Arial" panose="020B0604020202020204" pitchFamily="34" charset="0"/>
                <a:cs typeface="Arial" panose="020B0604020202020204" pitchFamily="34" charset="0"/>
              </a:rPr>
              <a:t>can be routed as required to an on-call team engineer</a:t>
            </a:r>
            <a:br>
              <a:rPr lang="en-US" sz="1200" dirty="0">
                <a:solidFill>
                  <a:srgbClr val="595959"/>
                </a:solidFill>
                <a:latin typeface="Arial" panose="020B0604020202020204" pitchFamily="34" charset="0"/>
                <a:cs typeface="Arial" panose="020B0604020202020204" pitchFamily="34" charset="0"/>
              </a:rPr>
            </a:br>
            <a:r>
              <a:rPr lang="en-US" sz="1200" b="1" i="1" dirty="0">
                <a:solidFill>
                  <a:srgbClr val="595959"/>
                </a:solidFill>
                <a:latin typeface="Arial" panose="020B0604020202020204" pitchFamily="34" charset="0"/>
                <a:cs typeface="Arial" panose="020B0604020202020204" pitchFamily="34" charset="0"/>
              </a:rPr>
              <a:t>***Note: This may not be the engineer you have previously been working with during the week***</a:t>
            </a:r>
          </a:p>
          <a:p>
            <a:pPr>
              <a:lnSpc>
                <a:spcPct val="100000"/>
              </a:lnSpc>
            </a:pPr>
            <a:r>
              <a:rPr lang="en-US" sz="1200" b="1" dirty="0">
                <a:solidFill>
                  <a:srgbClr val="595959"/>
                </a:solidFill>
                <a:latin typeface="Arial" panose="020B0604020202020204" pitchFamily="34" charset="0"/>
                <a:cs typeface="Arial" panose="020B0604020202020204" pitchFamily="34" charset="0"/>
              </a:rPr>
              <a:t>ESP On Call Coverage</a:t>
            </a:r>
            <a:br>
              <a:rPr lang="en-US" sz="1200" b="1" dirty="0">
                <a:solidFill>
                  <a:srgbClr val="595959"/>
                </a:solidFill>
                <a:latin typeface="Arial" panose="020B0604020202020204" pitchFamily="34" charset="0"/>
                <a:cs typeface="Arial" panose="020B0604020202020204" pitchFamily="34" charset="0"/>
              </a:rPr>
            </a:br>
            <a:r>
              <a:rPr lang="en-US" sz="1200" b="1" dirty="0">
                <a:solidFill>
                  <a:srgbClr val="595959"/>
                </a:solidFill>
                <a:latin typeface="Arial" panose="020B0604020202020204" pitchFamily="34" charset="0"/>
                <a:cs typeface="Arial" panose="020B0604020202020204" pitchFamily="34" charset="0"/>
              </a:rPr>
              <a:t>***Note: This is covered during Friday 7:00PM EDT to Sunday 6:00PM EDT and holidays.***</a:t>
            </a:r>
          </a:p>
          <a:p>
            <a:pPr>
              <a:lnSpc>
                <a:spcPct val="100000"/>
              </a:lnSpc>
            </a:pPr>
            <a:r>
              <a:rPr lang="en-US" sz="1200" b="1" i="1" dirty="0">
                <a:solidFill>
                  <a:srgbClr val="595959"/>
                </a:solidFill>
                <a:latin typeface="Arial" panose="020B0604020202020204" pitchFamily="34" charset="0"/>
                <a:cs typeface="Arial" panose="020B0604020202020204" pitchFamily="34" charset="0"/>
              </a:rPr>
              <a:t>Support Hotline Number – (877) 780-3077</a:t>
            </a:r>
          </a:p>
          <a:p>
            <a:pPr marL="0" indent="0">
              <a:lnSpc>
                <a:spcPct val="100000"/>
              </a:lnSpc>
              <a:buFont typeface="Arial" panose="020B0604020202020204" pitchFamily="34" charset="0"/>
              <a:buNone/>
            </a:pPr>
            <a:endParaRPr lang="en-IN" sz="120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845534282"/>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3F638B-5BC7-A243-A724-EB54813C38F8}"/>
              </a:ext>
            </a:extLst>
          </p:cNvPr>
          <p:cNvSpPr>
            <a:spLocks noGrp="1"/>
          </p:cNvSpPr>
          <p:nvPr>
            <p:ph type="title"/>
          </p:nvPr>
        </p:nvSpPr>
        <p:spPr/>
        <p:txBody>
          <a:bodyPr/>
          <a:lstStyle/>
          <a:p>
            <a:r>
              <a:rPr lang="en-CA" dirty="0">
                <a:latin typeface="Arial" panose="020B0604020202020204" pitchFamily="34" charset="0"/>
                <a:cs typeface="Arial" panose="020B0604020202020204" pitchFamily="34" charset="0"/>
              </a:rPr>
              <a:t>ECC Monitoring</a:t>
            </a:r>
            <a:endParaRPr lang="en-US" dirty="0">
              <a:latin typeface="Arial" panose="020B0604020202020204" pitchFamily="34" charset="0"/>
              <a:cs typeface="Arial" panose="020B0604020202020204" pitchFamily="34" charset="0"/>
            </a:endParaRPr>
          </a:p>
        </p:txBody>
      </p:sp>
      <p:sp>
        <p:nvSpPr>
          <p:cNvPr id="4" name="Text Placeholder 3">
            <a:extLst>
              <a:ext uri="{FF2B5EF4-FFF2-40B4-BE49-F238E27FC236}">
                <a16:creationId xmlns:a16="http://schemas.microsoft.com/office/drawing/2014/main" id="{39279CBF-65CE-45E6-B339-1FA4594FE4D3}"/>
              </a:ext>
            </a:extLst>
          </p:cNvPr>
          <p:cNvSpPr>
            <a:spLocks noGrp="1"/>
          </p:cNvSpPr>
          <p:nvPr>
            <p:ph type="body" sz="quarter" idx="16"/>
          </p:nvPr>
        </p:nvSpPr>
        <p:spPr/>
        <p:txBody>
          <a:bodyPr/>
          <a:lstStyle/>
          <a:p>
            <a:endParaRPr lang="en-US">
              <a:latin typeface="Arial" panose="020B0604020202020204" pitchFamily="34" charset="0"/>
              <a:cs typeface="Arial" panose="020B0604020202020204" pitchFamily="34" charset="0"/>
            </a:endParaRPr>
          </a:p>
        </p:txBody>
      </p:sp>
      <p:sp>
        <p:nvSpPr>
          <p:cNvPr id="61442" name="Slide Number Placeholder 1">
            <a:extLst>
              <a:ext uri="{FF2B5EF4-FFF2-40B4-BE49-F238E27FC236}">
                <a16:creationId xmlns:a16="http://schemas.microsoft.com/office/drawing/2014/main" id="{FB1C6AD0-D6A4-462A-8D7C-6B2B5081C4AC}"/>
              </a:ext>
            </a:extLst>
          </p:cNvPr>
          <p:cNvSpPr>
            <a:spLocks noGrp="1" noChangeArrowheads="1"/>
          </p:cNvSpPr>
          <p:nvPr>
            <p:ph type="sldNum" sz="quarter" idx="17"/>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CAD9D38C-2FC1-4A45-BC47-86230BF5DCE4}" type="slidenum">
              <a:rPr lang="en-US" altLang="en-US" smtClean="0">
                <a:solidFill>
                  <a:schemeClr val="bg1"/>
                </a:solidFill>
                <a:latin typeface="Arial" panose="020B0604020202020204" pitchFamily="34" charset="0"/>
                <a:cs typeface="Arial" panose="020B0604020202020204" pitchFamily="34" charset="0"/>
              </a:rPr>
              <a:pPr/>
              <a:t>19</a:t>
            </a:fld>
            <a:endParaRPr lang="en-US" altLang="en-US">
              <a:solidFill>
                <a:schemeClr val="bg1"/>
              </a:solidFill>
              <a:latin typeface="Arial" panose="020B0604020202020204" pitchFamily="34" charset="0"/>
              <a:cs typeface="Arial" panose="020B0604020202020204" pitchFamily="34" charset="0"/>
            </a:endParaRPr>
          </a:p>
        </p:txBody>
      </p:sp>
      <p:sp>
        <p:nvSpPr>
          <p:cNvPr id="6" name="Text Placeholder 1">
            <a:extLst>
              <a:ext uri="{FF2B5EF4-FFF2-40B4-BE49-F238E27FC236}">
                <a16:creationId xmlns:a16="http://schemas.microsoft.com/office/drawing/2014/main" id="{3545FE6C-BE3A-4C97-BD50-9BEAA4746084}"/>
              </a:ext>
            </a:extLst>
          </p:cNvPr>
          <p:cNvSpPr txBox="1">
            <a:spLocks/>
          </p:cNvSpPr>
          <p:nvPr/>
        </p:nvSpPr>
        <p:spPr>
          <a:xfrm>
            <a:off x="317241" y="768698"/>
            <a:ext cx="11551297" cy="5320604"/>
          </a:xfrm>
          <a:prstGeom prst="rect">
            <a:avLst/>
          </a:prstGeom>
        </p:spPr>
        <p:txBody>
          <a:bodyPr/>
          <a:lstStyle>
            <a:lvl1pPr marL="182563" indent="-182563" algn="l" rtl="0" eaLnBrk="1" fontAlgn="base" hangingPunct="1">
              <a:lnSpc>
                <a:spcPts val="2400"/>
              </a:lnSpc>
              <a:spcBef>
                <a:spcPts val="600"/>
              </a:spcBef>
              <a:spcAft>
                <a:spcPct val="0"/>
              </a:spcAft>
              <a:buClr>
                <a:srgbClr val="4F697B"/>
              </a:buClr>
              <a:buFont typeface="Arial" panose="020B0604020202020204" pitchFamily="34" charset="0"/>
              <a:buChar char="•"/>
              <a:defRPr sz="2000" kern="1200">
                <a:solidFill>
                  <a:srgbClr val="4F697B"/>
                </a:solidFill>
                <a:latin typeface="+mn-lt"/>
                <a:ea typeface="Open Sans" panose="020B0606030504020204" pitchFamily="34" charset="0"/>
                <a:cs typeface="Open Sans" panose="020B0606030504020204" pitchFamily="34" charset="0"/>
              </a:defRPr>
            </a:lvl1pPr>
            <a:lvl2pPr marL="90488" indent="-117475" algn="l" rtl="0" eaLnBrk="1" fontAlgn="base" hangingPunct="1">
              <a:lnSpc>
                <a:spcPct val="950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2pPr>
            <a:lvl3pPr marL="466344"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3pPr>
            <a:lvl4pPr marL="755650"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4pPr>
            <a:lvl5pPr marL="1042988"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5pPr>
            <a:lvl6pPr marL="1325880" indent="-182880" algn="l" defTabSz="914400" rtl="0" eaLnBrk="1" latinLnBrk="0" hangingPunct="1">
              <a:lnSpc>
                <a:spcPts val="2400"/>
              </a:lnSpc>
              <a:spcBef>
                <a:spcPts val="500"/>
              </a:spcBef>
              <a:buClr>
                <a:schemeClr val="tx1">
                  <a:lumMod val="50000"/>
                  <a:lumOff val="50000"/>
                </a:schemeClr>
              </a:buClr>
              <a:buFont typeface="Arial" panose="020B0604020202020204" pitchFamily="34" charset="0"/>
              <a:buChar char="•"/>
              <a:defRPr sz="1600" kern="1200">
                <a:solidFill>
                  <a:srgbClr val="595959"/>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609402">
              <a:buClr>
                <a:srgbClr val="595959"/>
              </a:buClr>
            </a:pPr>
            <a:r>
              <a:rPr lang="en-US" sz="1800" dirty="0">
                <a:solidFill>
                  <a:srgbClr val="595959"/>
                </a:solidFill>
                <a:latin typeface="Arial" panose="020B0604020202020204" pitchFamily="34" charset="0"/>
                <a:cs typeface="Arial" panose="020B0604020202020204" pitchFamily="34" charset="0"/>
              </a:rPr>
              <a:t>Current Metrics Monitored in Enterprise Command Center (ECC) </a:t>
            </a:r>
          </a:p>
          <a:p>
            <a:pPr marL="990278" lvl="1" indent="-380876" defTabSz="609402"/>
            <a:r>
              <a:rPr lang="en-US" dirty="0">
                <a:latin typeface="Arial" panose="020B0604020202020204" pitchFamily="34" charset="0"/>
                <a:cs typeface="Arial" panose="020B0604020202020204" pitchFamily="34" charset="0"/>
              </a:rPr>
              <a:t>Thresholds and Notifications can be customized at your discretion thru SAM</a:t>
            </a:r>
          </a:p>
          <a:p>
            <a:pPr marL="990278" lvl="1" indent="-380876" defTabSz="609402"/>
            <a:r>
              <a:rPr lang="en-US" dirty="0">
                <a:latin typeface="Arial" panose="020B0604020202020204" pitchFamily="34" charset="0"/>
                <a:cs typeface="Arial" panose="020B0604020202020204" pitchFamily="34" charset="0"/>
              </a:rPr>
              <a:t>ECC Notifications are for informational purposes</a:t>
            </a:r>
          </a:p>
        </p:txBody>
      </p:sp>
      <p:graphicFrame>
        <p:nvGraphicFramePr>
          <p:cNvPr id="7" name="Table 6">
            <a:extLst>
              <a:ext uri="{FF2B5EF4-FFF2-40B4-BE49-F238E27FC236}">
                <a16:creationId xmlns:a16="http://schemas.microsoft.com/office/drawing/2014/main" id="{918605D2-0AAA-4BA1-B380-0AD5BF8DEE44}"/>
              </a:ext>
            </a:extLst>
          </p:cNvPr>
          <p:cNvGraphicFramePr>
            <a:graphicFrameLocks noGrp="1"/>
          </p:cNvGraphicFramePr>
          <p:nvPr>
            <p:extLst>
              <p:ext uri="{D42A27DB-BD31-4B8C-83A1-F6EECF244321}">
                <p14:modId xmlns:p14="http://schemas.microsoft.com/office/powerpoint/2010/main" val="2424878764"/>
              </p:ext>
            </p:extLst>
          </p:nvPr>
        </p:nvGraphicFramePr>
        <p:xfrm>
          <a:off x="755682" y="2063939"/>
          <a:ext cx="10674414" cy="3747330"/>
        </p:xfrm>
        <a:graphic>
          <a:graphicData uri="http://schemas.openxmlformats.org/drawingml/2006/table">
            <a:tbl>
              <a:tblPr firstRow="1" bandRow="1">
                <a:tableStyleId>{EB344D84-9AFB-497E-A393-DC336BA19D2E}</a:tableStyleId>
              </a:tblPr>
              <a:tblGrid>
                <a:gridCol w="4092800">
                  <a:extLst>
                    <a:ext uri="{9D8B030D-6E8A-4147-A177-3AD203B41FA5}">
                      <a16:colId xmlns:a16="http://schemas.microsoft.com/office/drawing/2014/main" val="3961809933"/>
                    </a:ext>
                  </a:extLst>
                </a:gridCol>
                <a:gridCol w="3023476">
                  <a:extLst>
                    <a:ext uri="{9D8B030D-6E8A-4147-A177-3AD203B41FA5}">
                      <a16:colId xmlns:a16="http://schemas.microsoft.com/office/drawing/2014/main" val="2417598760"/>
                    </a:ext>
                  </a:extLst>
                </a:gridCol>
                <a:gridCol w="3558138">
                  <a:extLst>
                    <a:ext uri="{9D8B030D-6E8A-4147-A177-3AD203B41FA5}">
                      <a16:colId xmlns:a16="http://schemas.microsoft.com/office/drawing/2014/main" val="3283065357"/>
                    </a:ext>
                  </a:extLst>
                </a:gridCol>
              </a:tblGrid>
              <a:tr h="230466">
                <a:tc>
                  <a:txBody>
                    <a:bodyPr/>
                    <a:lstStyle/>
                    <a:p>
                      <a:r>
                        <a:rPr lang="en-US" sz="1000" dirty="0">
                          <a:latin typeface="Arial" panose="020B0604020202020204" pitchFamily="34" charset="0"/>
                          <a:cs typeface="Arial" panose="020B0604020202020204" pitchFamily="34" charset="0"/>
                        </a:rPr>
                        <a:t>Monitored Metric</a:t>
                      </a:r>
                      <a:endParaRPr lang="en-IN"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Description</a:t>
                      </a:r>
                      <a:endParaRPr lang="en-IN"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Default Notification Threshold</a:t>
                      </a:r>
                      <a:endParaRPr lang="en-IN"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03427561"/>
                  </a:ext>
                </a:extLst>
              </a:tr>
              <a:tr h="321906">
                <a:tc>
                  <a:txBody>
                    <a:bodyPr/>
                    <a:lstStyle/>
                    <a:p>
                      <a:pPr algn="l" fontAlgn="b"/>
                      <a:r>
                        <a:rPr lang="en-US" sz="1200" u="none" strike="noStrike" dirty="0">
                          <a:solidFill>
                            <a:srgbClr val="595959"/>
                          </a:solidFill>
                          <a:effectLst/>
                          <a:latin typeface="Arial" panose="020B0604020202020204" pitchFamily="34" charset="0"/>
                          <a:cs typeface="Arial" panose="020B0604020202020204" pitchFamily="34" charset="0"/>
                        </a:rPr>
                        <a:t>Job Success – Daily</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l" fontAlgn="b"/>
                      <a:r>
                        <a:rPr lang="en-US" sz="1200" u="none" strike="noStrike" dirty="0">
                          <a:solidFill>
                            <a:srgbClr val="595959"/>
                          </a:solidFill>
                          <a:effectLst/>
                          <a:latin typeface="Arial" panose="020B0604020202020204" pitchFamily="34" charset="0"/>
                          <a:cs typeface="Arial" panose="020B0604020202020204" pitchFamily="34" charset="0"/>
                        </a:rPr>
                        <a:t>Percentage of Successful jobs vs failed and killed</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ctr" fontAlgn="t"/>
                      <a:r>
                        <a:rPr lang="en-US" sz="1200" u="none" strike="noStrike" dirty="0">
                          <a:solidFill>
                            <a:srgbClr val="595959"/>
                          </a:solidFill>
                          <a:effectLst/>
                          <a:latin typeface="Arial" panose="020B0604020202020204" pitchFamily="34" charset="0"/>
                          <a:cs typeface="Arial" panose="020B0604020202020204" pitchFamily="34" charset="0"/>
                        </a:rPr>
                        <a:t>&lt; 95%</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tc>
                <a:extLst>
                  <a:ext uri="{0D108BD9-81ED-4DB2-BD59-A6C34878D82A}">
                    <a16:rowId xmlns:a16="http://schemas.microsoft.com/office/drawing/2014/main" val="1796041893"/>
                  </a:ext>
                </a:extLst>
              </a:tr>
              <a:tr h="321906">
                <a:tc>
                  <a:txBody>
                    <a:bodyPr/>
                    <a:lstStyle/>
                    <a:p>
                      <a:pPr algn="l" fontAlgn="b"/>
                      <a:r>
                        <a:rPr lang="en-US" sz="1200" u="none" strike="noStrike" dirty="0">
                          <a:solidFill>
                            <a:srgbClr val="595959"/>
                          </a:solidFill>
                          <a:effectLst/>
                          <a:latin typeface="Arial" panose="020B0604020202020204" pitchFamily="34" charset="0"/>
                          <a:cs typeface="Arial" panose="020B0604020202020204" pitchFamily="34" charset="0"/>
                        </a:rPr>
                        <a:t>Temp DB Growth</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l" fontAlgn="b"/>
                      <a:r>
                        <a:rPr lang="en-US" sz="1200" u="none" strike="noStrike" dirty="0">
                          <a:solidFill>
                            <a:srgbClr val="595959"/>
                          </a:solidFill>
                          <a:effectLst/>
                          <a:latin typeface="Arial" panose="020B0604020202020204" pitchFamily="34" charset="0"/>
                          <a:cs typeface="Arial" panose="020B0604020202020204" pitchFamily="34" charset="0"/>
                        </a:rPr>
                        <a:t>Temp DB disk size, used for various reports</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ctr" fontAlgn="t"/>
                      <a:r>
                        <a:rPr lang="en-US" sz="1200" u="none" strike="noStrike" dirty="0">
                          <a:solidFill>
                            <a:srgbClr val="595959"/>
                          </a:solidFill>
                          <a:effectLst/>
                          <a:latin typeface="Arial" panose="020B0604020202020204" pitchFamily="34" charset="0"/>
                          <a:cs typeface="Arial" panose="020B0604020202020204" pitchFamily="34" charset="0"/>
                        </a:rPr>
                        <a:t>&gt;8GB or &gt;16GB (depends on environment)</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tc>
                <a:extLst>
                  <a:ext uri="{0D108BD9-81ED-4DB2-BD59-A6C34878D82A}">
                    <a16:rowId xmlns:a16="http://schemas.microsoft.com/office/drawing/2014/main" val="2035598332"/>
                  </a:ext>
                </a:extLst>
              </a:tr>
              <a:tr h="230466">
                <a:tc>
                  <a:txBody>
                    <a:bodyPr/>
                    <a:lstStyle/>
                    <a:p>
                      <a:pPr algn="l" fontAlgn="b"/>
                      <a:r>
                        <a:rPr lang="en-US" sz="1200" u="none" strike="noStrike" dirty="0" err="1">
                          <a:solidFill>
                            <a:srgbClr val="595959"/>
                          </a:solidFill>
                          <a:effectLst/>
                          <a:latin typeface="Arial" panose="020B0604020202020204" pitchFamily="34" charset="0"/>
                          <a:cs typeface="Arial" panose="020B0604020202020204" pitchFamily="34" charset="0"/>
                        </a:rPr>
                        <a:t>CommServes</a:t>
                      </a:r>
                      <a:r>
                        <a:rPr lang="en-US" sz="1200" u="none" strike="noStrike" dirty="0">
                          <a:solidFill>
                            <a:srgbClr val="595959"/>
                          </a:solidFill>
                          <a:effectLst/>
                          <a:latin typeface="Arial" panose="020B0604020202020204" pitchFamily="34" charset="0"/>
                          <a:cs typeface="Arial" panose="020B0604020202020204" pitchFamily="34" charset="0"/>
                        </a:rPr>
                        <a:t> w/o Heartbeats in 48 Hours</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l" fontAlgn="b"/>
                      <a:r>
                        <a:rPr lang="en-US" sz="1200" u="none" strike="noStrike" dirty="0">
                          <a:solidFill>
                            <a:srgbClr val="595959"/>
                          </a:solidFill>
                          <a:effectLst/>
                          <a:latin typeface="Arial" panose="020B0604020202020204" pitchFamily="34" charset="0"/>
                          <a:cs typeface="Arial" panose="020B0604020202020204" pitchFamily="34" charset="0"/>
                        </a:rPr>
                        <a:t>Daily Metrics reported to allow Monitoring</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ctr" fontAlgn="t"/>
                      <a:r>
                        <a:rPr lang="en-US" sz="1200" u="none" strike="noStrike" dirty="0">
                          <a:solidFill>
                            <a:srgbClr val="595959"/>
                          </a:solidFill>
                          <a:effectLst/>
                          <a:latin typeface="Arial" panose="020B0604020202020204" pitchFamily="34" charset="0"/>
                          <a:cs typeface="Arial" panose="020B0604020202020204" pitchFamily="34" charset="0"/>
                        </a:rPr>
                        <a:t>&gt; 2 Days</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tc>
                <a:extLst>
                  <a:ext uri="{0D108BD9-81ED-4DB2-BD59-A6C34878D82A}">
                    <a16:rowId xmlns:a16="http://schemas.microsoft.com/office/drawing/2014/main" val="2100054816"/>
                  </a:ext>
                </a:extLst>
              </a:tr>
              <a:tr h="321906">
                <a:tc>
                  <a:txBody>
                    <a:bodyPr/>
                    <a:lstStyle/>
                    <a:p>
                      <a:pPr algn="l" fontAlgn="b"/>
                      <a:r>
                        <a:rPr lang="en-US" sz="1200" u="none" strike="noStrike" dirty="0">
                          <a:solidFill>
                            <a:srgbClr val="595959"/>
                          </a:solidFill>
                          <a:effectLst/>
                          <a:latin typeface="Arial" panose="020B0604020202020204" pitchFamily="34" charset="0"/>
                          <a:cs typeface="Arial" panose="020B0604020202020204" pitchFamily="34" charset="0"/>
                        </a:rPr>
                        <a:t>DDB Backup</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l" fontAlgn="b"/>
                      <a:r>
                        <a:rPr lang="en-US" sz="1200" u="none" strike="noStrike" dirty="0">
                          <a:solidFill>
                            <a:srgbClr val="595959"/>
                          </a:solidFill>
                          <a:effectLst/>
                          <a:latin typeface="Arial" panose="020B0604020202020204" pitchFamily="34" charset="0"/>
                          <a:cs typeface="Arial" panose="020B0604020202020204" pitchFamily="34" charset="0"/>
                        </a:rPr>
                        <a:t>DDB Last Backup Time and Throughput</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ctr" fontAlgn="t"/>
                      <a:r>
                        <a:rPr lang="en-US" sz="1200" u="none" strike="noStrike" dirty="0">
                          <a:solidFill>
                            <a:srgbClr val="595959"/>
                          </a:solidFill>
                          <a:effectLst/>
                          <a:latin typeface="Arial" panose="020B0604020202020204" pitchFamily="34" charset="0"/>
                          <a:cs typeface="Arial" panose="020B0604020202020204" pitchFamily="34" charset="0"/>
                        </a:rPr>
                        <a:t>&gt; 48 hours or &gt; 10 days for Transactional DDBs</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tc>
                <a:extLst>
                  <a:ext uri="{0D108BD9-81ED-4DB2-BD59-A6C34878D82A}">
                    <a16:rowId xmlns:a16="http://schemas.microsoft.com/office/drawing/2014/main" val="827131878"/>
                  </a:ext>
                </a:extLst>
              </a:tr>
              <a:tr h="321906">
                <a:tc>
                  <a:txBody>
                    <a:bodyPr/>
                    <a:lstStyle/>
                    <a:p>
                      <a:pPr algn="l" fontAlgn="b"/>
                      <a:r>
                        <a:rPr lang="en-US" sz="1200" u="none" strike="noStrike" dirty="0">
                          <a:solidFill>
                            <a:srgbClr val="595959"/>
                          </a:solidFill>
                          <a:effectLst/>
                          <a:latin typeface="Arial" panose="020B0604020202020204" pitchFamily="34" charset="0"/>
                          <a:cs typeface="Arial" panose="020B0604020202020204" pitchFamily="34" charset="0"/>
                        </a:rPr>
                        <a:t>Fallen Behind Dash/Aux Copies</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l" fontAlgn="b"/>
                      <a:r>
                        <a:rPr lang="en-US" sz="1200" u="none" strike="noStrike">
                          <a:solidFill>
                            <a:srgbClr val="595959"/>
                          </a:solidFill>
                          <a:effectLst/>
                          <a:latin typeface="Arial" panose="020B0604020202020204" pitchFamily="34" charset="0"/>
                          <a:cs typeface="Arial" panose="020B0604020202020204" pitchFamily="34" charset="0"/>
                        </a:rPr>
                        <a:t>Secondary Backup copies stored on and off site</a:t>
                      </a:r>
                      <a:endParaRPr lang="en-US" sz="1200" b="0" i="0" u="none" strike="noStrike">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ctr" fontAlgn="t"/>
                      <a:r>
                        <a:rPr lang="en-US" sz="1200" u="none" strike="noStrike" dirty="0">
                          <a:solidFill>
                            <a:srgbClr val="595959"/>
                          </a:solidFill>
                          <a:effectLst/>
                          <a:latin typeface="Arial" panose="020B0604020202020204" pitchFamily="34" charset="0"/>
                          <a:cs typeface="Arial" panose="020B0604020202020204" pitchFamily="34" charset="0"/>
                        </a:rPr>
                        <a:t>&gt; 4 days</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tc>
                <a:extLst>
                  <a:ext uri="{0D108BD9-81ED-4DB2-BD59-A6C34878D82A}">
                    <a16:rowId xmlns:a16="http://schemas.microsoft.com/office/drawing/2014/main" val="2743342104"/>
                  </a:ext>
                </a:extLst>
              </a:tr>
              <a:tr h="321906">
                <a:tc>
                  <a:txBody>
                    <a:bodyPr/>
                    <a:lstStyle/>
                    <a:p>
                      <a:pPr algn="l" fontAlgn="b"/>
                      <a:r>
                        <a:rPr lang="en-US" sz="1200" u="none" strike="noStrike" dirty="0">
                          <a:solidFill>
                            <a:srgbClr val="595959"/>
                          </a:solidFill>
                          <a:effectLst/>
                          <a:latin typeface="Arial" panose="020B0604020202020204" pitchFamily="34" charset="0"/>
                          <a:cs typeface="Arial" panose="020B0604020202020204" pitchFamily="34" charset="0"/>
                        </a:rPr>
                        <a:t>Disk Libraries Running Low on Space</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l" fontAlgn="b"/>
                      <a:r>
                        <a:rPr lang="en-US" sz="1200" u="none" strike="noStrike">
                          <a:solidFill>
                            <a:srgbClr val="595959"/>
                          </a:solidFill>
                          <a:effectLst/>
                          <a:latin typeface="Arial" panose="020B0604020202020204" pitchFamily="34" charset="0"/>
                          <a:cs typeface="Arial" panose="020B0604020202020204" pitchFamily="34" charset="0"/>
                        </a:rPr>
                        <a:t>Storage Policy disk space available</a:t>
                      </a:r>
                      <a:endParaRPr lang="en-US" sz="1200" b="0" i="0" u="none" strike="noStrike">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ctr" fontAlgn="t"/>
                      <a:r>
                        <a:rPr lang="en-US" sz="1200" u="none" strike="noStrike" dirty="0">
                          <a:solidFill>
                            <a:srgbClr val="595959"/>
                          </a:solidFill>
                          <a:effectLst/>
                          <a:latin typeface="Arial" panose="020B0604020202020204" pitchFamily="34" charset="0"/>
                          <a:cs typeface="Arial" panose="020B0604020202020204" pitchFamily="34" charset="0"/>
                        </a:rPr>
                        <a:t>&lt; 5%</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tc>
                <a:extLst>
                  <a:ext uri="{0D108BD9-81ED-4DB2-BD59-A6C34878D82A}">
                    <a16:rowId xmlns:a16="http://schemas.microsoft.com/office/drawing/2014/main" val="1121852726"/>
                  </a:ext>
                </a:extLst>
              </a:tr>
              <a:tr h="230466">
                <a:tc>
                  <a:txBody>
                    <a:bodyPr/>
                    <a:lstStyle/>
                    <a:p>
                      <a:pPr algn="l" fontAlgn="b"/>
                      <a:r>
                        <a:rPr lang="en-US" sz="1200" u="none" strike="noStrike" dirty="0" err="1">
                          <a:solidFill>
                            <a:srgbClr val="595959"/>
                          </a:solidFill>
                          <a:effectLst/>
                          <a:latin typeface="Arial" panose="020B0604020202020204" pitchFamily="34" charset="0"/>
                          <a:cs typeface="Arial" panose="020B0604020202020204" pitchFamily="34" charset="0"/>
                        </a:rPr>
                        <a:t>CommServe</a:t>
                      </a:r>
                      <a:r>
                        <a:rPr lang="en-US" sz="1200" u="none" strike="noStrike" dirty="0">
                          <a:solidFill>
                            <a:srgbClr val="595959"/>
                          </a:solidFill>
                          <a:effectLst/>
                          <a:latin typeface="Arial" panose="020B0604020202020204" pitchFamily="34" charset="0"/>
                          <a:cs typeface="Arial" panose="020B0604020202020204" pitchFamily="34" charset="0"/>
                        </a:rPr>
                        <a:t> DR Backup</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l" fontAlgn="b"/>
                      <a:r>
                        <a:rPr lang="en-US" sz="1200" u="none" strike="noStrike">
                          <a:solidFill>
                            <a:srgbClr val="595959"/>
                          </a:solidFill>
                          <a:effectLst/>
                          <a:latin typeface="Arial" panose="020B0604020202020204" pitchFamily="34" charset="0"/>
                          <a:cs typeface="Arial" panose="020B0604020202020204" pitchFamily="34" charset="0"/>
                        </a:rPr>
                        <a:t>Both on and off site phases complete</a:t>
                      </a:r>
                      <a:endParaRPr lang="en-US" sz="1200" b="0" i="0" u="none" strike="noStrike">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ctr" fontAlgn="t"/>
                      <a:r>
                        <a:rPr lang="en-US" sz="1200" u="none" strike="noStrike" dirty="0">
                          <a:solidFill>
                            <a:srgbClr val="595959"/>
                          </a:solidFill>
                          <a:effectLst/>
                          <a:latin typeface="Arial" panose="020B0604020202020204" pitchFamily="34" charset="0"/>
                          <a:cs typeface="Arial" panose="020B0604020202020204" pitchFamily="34" charset="0"/>
                        </a:rPr>
                        <a:t>&gt; 24 hours</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tc>
                <a:extLst>
                  <a:ext uri="{0D108BD9-81ED-4DB2-BD59-A6C34878D82A}">
                    <a16:rowId xmlns:a16="http://schemas.microsoft.com/office/drawing/2014/main" val="119535759"/>
                  </a:ext>
                </a:extLst>
              </a:tr>
              <a:tr h="303030">
                <a:tc>
                  <a:txBody>
                    <a:bodyPr/>
                    <a:lstStyle/>
                    <a:p>
                      <a:pPr algn="l" fontAlgn="b"/>
                      <a:r>
                        <a:rPr lang="en-US" sz="1200" u="none" strike="noStrike" dirty="0">
                          <a:solidFill>
                            <a:srgbClr val="595959"/>
                          </a:solidFill>
                          <a:effectLst/>
                          <a:latin typeface="Arial" panose="020B0604020202020204" pitchFamily="34" charset="0"/>
                          <a:cs typeface="Arial" panose="020B0604020202020204" pitchFamily="34" charset="0"/>
                        </a:rPr>
                        <a:t>CLA Expiring/Over Capacity</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l" fontAlgn="b"/>
                      <a:r>
                        <a:rPr lang="en-US" sz="1200" u="none" strike="noStrike">
                          <a:solidFill>
                            <a:srgbClr val="595959"/>
                          </a:solidFill>
                          <a:effectLst/>
                          <a:latin typeface="Arial" panose="020B0604020202020204" pitchFamily="34" charset="0"/>
                          <a:cs typeface="Arial" panose="020B0604020202020204" pitchFamily="34" charset="0"/>
                        </a:rPr>
                        <a:t>License Expiration soon or Over Licensed Capacity</a:t>
                      </a:r>
                      <a:endParaRPr lang="en-US" sz="1200" b="0" i="0" u="none" strike="noStrike">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ctr" fontAlgn="t"/>
                      <a:r>
                        <a:rPr lang="en-US" sz="1200" u="none" strike="noStrike" dirty="0">
                          <a:solidFill>
                            <a:srgbClr val="595959"/>
                          </a:solidFill>
                          <a:effectLst/>
                          <a:latin typeface="Arial" panose="020B0604020202020204" pitchFamily="34" charset="0"/>
                          <a:cs typeface="Arial" panose="020B0604020202020204" pitchFamily="34" charset="0"/>
                        </a:rPr>
                        <a:t>&lt; 30 days Expiration / 90%-110% Capacity</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tc>
                <a:extLst>
                  <a:ext uri="{0D108BD9-81ED-4DB2-BD59-A6C34878D82A}">
                    <a16:rowId xmlns:a16="http://schemas.microsoft.com/office/drawing/2014/main" val="476175045"/>
                  </a:ext>
                </a:extLst>
              </a:tr>
              <a:tr h="303030">
                <a:tc>
                  <a:txBody>
                    <a:bodyPr/>
                    <a:lstStyle/>
                    <a:p>
                      <a:pPr algn="l" fontAlgn="b"/>
                      <a:r>
                        <a:rPr lang="en-US" sz="1200" u="none" strike="noStrike" dirty="0">
                          <a:solidFill>
                            <a:srgbClr val="595959"/>
                          </a:solidFill>
                          <a:effectLst/>
                          <a:latin typeface="Arial" panose="020B0604020202020204" pitchFamily="34" charset="0"/>
                          <a:cs typeface="Arial" panose="020B0604020202020204" pitchFamily="34" charset="0"/>
                        </a:rPr>
                        <a:t>Out Of SLA</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l" fontAlgn="b"/>
                      <a:r>
                        <a:rPr lang="en-US" sz="1200" u="none" strike="noStrike">
                          <a:solidFill>
                            <a:srgbClr val="595959"/>
                          </a:solidFill>
                          <a:effectLst/>
                          <a:latin typeface="Arial" panose="020B0604020202020204" pitchFamily="34" charset="0"/>
                          <a:cs typeface="Arial" panose="020B0604020202020204" pitchFamily="34" charset="0"/>
                        </a:rPr>
                        <a:t>Tracks subclients w/out schedule &amp; failed full backup</a:t>
                      </a:r>
                      <a:endParaRPr lang="en-US" sz="1200" b="0" i="0" u="none" strike="noStrike">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ctr" fontAlgn="t"/>
                      <a:r>
                        <a:rPr lang="en-US" sz="1200" u="none" strike="noStrike" dirty="0">
                          <a:solidFill>
                            <a:srgbClr val="595959"/>
                          </a:solidFill>
                          <a:effectLst/>
                          <a:latin typeface="Arial" panose="020B0604020202020204" pitchFamily="34" charset="0"/>
                          <a:cs typeface="Arial" panose="020B0604020202020204" pitchFamily="34" charset="0"/>
                        </a:rPr>
                        <a:t>&gt; 15% Out of SLA</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tc>
                <a:extLst>
                  <a:ext uri="{0D108BD9-81ED-4DB2-BD59-A6C34878D82A}">
                    <a16:rowId xmlns:a16="http://schemas.microsoft.com/office/drawing/2014/main" val="962903313"/>
                  </a:ext>
                </a:extLst>
              </a:tr>
              <a:tr h="303030">
                <a:tc>
                  <a:txBody>
                    <a:bodyPr/>
                    <a:lstStyle/>
                    <a:p>
                      <a:pPr algn="l" fontAlgn="b"/>
                      <a:r>
                        <a:rPr lang="en-US" sz="1200" u="none" strike="noStrike" dirty="0">
                          <a:solidFill>
                            <a:srgbClr val="595959"/>
                          </a:solidFill>
                          <a:effectLst/>
                          <a:latin typeface="Arial" panose="020B0604020202020204" pitchFamily="34" charset="0"/>
                          <a:cs typeface="Arial" panose="020B0604020202020204" pitchFamily="34" charset="0"/>
                        </a:rPr>
                        <a:t>DDB Disk Pruning</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l" fontAlgn="b"/>
                      <a:r>
                        <a:rPr lang="en-US" sz="1200" u="none" strike="noStrike">
                          <a:solidFill>
                            <a:srgbClr val="595959"/>
                          </a:solidFill>
                          <a:effectLst/>
                          <a:latin typeface="Arial" panose="020B0604020202020204" pitchFamily="34" charset="0"/>
                          <a:cs typeface="Arial" panose="020B0604020202020204" pitchFamily="34" charset="0"/>
                        </a:rPr>
                        <a:t>Performance of DDB pruning aged blocks</a:t>
                      </a:r>
                      <a:endParaRPr lang="en-US" sz="1200" b="0" i="0" u="none" strike="noStrike">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ctr" fontAlgn="t"/>
                      <a:r>
                        <a:rPr lang="en-US" sz="1200" u="none" strike="noStrike" dirty="0">
                          <a:solidFill>
                            <a:srgbClr val="595959"/>
                          </a:solidFill>
                          <a:effectLst/>
                          <a:latin typeface="Arial" panose="020B0604020202020204" pitchFamily="34" charset="0"/>
                          <a:cs typeface="Arial" panose="020B0604020202020204" pitchFamily="34" charset="0"/>
                        </a:rPr>
                        <a:t>&gt; 10% of Primary block count or Records older than 7 days</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tc>
                <a:extLst>
                  <a:ext uri="{0D108BD9-81ED-4DB2-BD59-A6C34878D82A}">
                    <a16:rowId xmlns:a16="http://schemas.microsoft.com/office/drawing/2014/main" val="367583338"/>
                  </a:ext>
                </a:extLst>
              </a:tr>
              <a:tr h="155884">
                <a:tc>
                  <a:txBody>
                    <a:bodyPr/>
                    <a:lstStyle/>
                    <a:p>
                      <a:pPr algn="l" fontAlgn="b"/>
                      <a:r>
                        <a:rPr lang="en-US" sz="1200" u="none" strike="noStrike" dirty="0">
                          <a:solidFill>
                            <a:srgbClr val="595959"/>
                          </a:solidFill>
                          <a:effectLst/>
                          <a:latin typeface="Arial" panose="020B0604020202020204" pitchFamily="34" charset="0"/>
                          <a:cs typeface="Arial" panose="020B0604020202020204" pitchFamily="34" charset="0"/>
                        </a:rPr>
                        <a:t>Long Running Jobs</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l" fontAlgn="b"/>
                      <a:r>
                        <a:rPr lang="en-US" sz="1200" u="none" strike="noStrike">
                          <a:solidFill>
                            <a:srgbClr val="595959"/>
                          </a:solidFill>
                          <a:effectLst/>
                          <a:latin typeface="Arial" panose="020B0604020202020204" pitchFamily="34" charset="0"/>
                          <a:cs typeface="Arial" panose="020B0604020202020204" pitchFamily="34" charset="0"/>
                        </a:rPr>
                        <a:t>Jobs taking over 12 hours to complete</a:t>
                      </a:r>
                      <a:endParaRPr lang="en-US" sz="1200" b="0" i="0" u="none" strike="noStrike">
                        <a:solidFill>
                          <a:srgbClr val="595959"/>
                        </a:solidFill>
                        <a:effectLst/>
                        <a:latin typeface="Arial" panose="020B0604020202020204" pitchFamily="34" charset="0"/>
                        <a:cs typeface="Arial" panose="020B0604020202020204" pitchFamily="34" charset="0"/>
                      </a:endParaRPr>
                    </a:p>
                  </a:txBody>
                  <a:tcPr marL="10860" marR="10860" marT="10860" marB="0" anchor="b"/>
                </a:tc>
                <a:tc>
                  <a:txBody>
                    <a:bodyPr/>
                    <a:lstStyle/>
                    <a:p>
                      <a:pPr algn="ctr" fontAlgn="t"/>
                      <a:r>
                        <a:rPr lang="en-US" sz="1200" u="none" strike="noStrike" dirty="0">
                          <a:solidFill>
                            <a:srgbClr val="595959"/>
                          </a:solidFill>
                          <a:effectLst/>
                          <a:latin typeface="Arial" panose="020B0604020202020204" pitchFamily="34" charset="0"/>
                          <a:cs typeface="Arial" panose="020B0604020202020204" pitchFamily="34" charset="0"/>
                        </a:rPr>
                        <a:t>Discretionary</a:t>
                      </a:r>
                      <a:endParaRPr lang="en-US" sz="1200" b="0" i="0" u="none" strike="noStrike" dirty="0">
                        <a:solidFill>
                          <a:srgbClr val="595959"/>
                        </a:solidFill>
                        <a:effectLst/>
                        <a:latin typeface="Arial" panose="020B0604020202020204" pitchFamily="34" charset="0"/>
                        <a:cs typeface="Arial" panose="020B0604020202020204" pitchFamily="34" charset="0"/>
                      </a:endParaRPr>
                    </a:p>
                  </a:txBody>
                  <a:tcPr marL="10860" marR="10860" marT="10860" marB="0"/>
                </a:tc>
                <a:extLst>
                  <a:ext uri="{0D108BD9-81ED-4DB2-BD59-A6C34878D82A}">
                    <a16:rowId xmlns:a16="http://schemas.microsoft.com/office/drawing/2014/main" val="1577543400"/>
                  </a:ext>
                </a:extLst>
              </a:tr>
            </a:tbl>
          </a:graphicData>
        </a:graphic>
      </p:graphicFrame>
    </p:spTree>
    <p:custDataLst>
      <p:tags r:id="rId1"/>
    </p:custDataLst>
    <p:extLst>
      <p:ext uri="{BB962C8B-B14F-4D97-AF65-F5344CB8AC3E}">
        <p14:creationId xmlns:p14="http://schemas.microsoft.com/office/powerpoint/2010/main" val="1198238739"/>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Enterprise Support </a:t>
            </a:r>
            <a:r>
              <a:rPr lang="en-US" sz="2400">
                <a:latin typeface="Arial" panose="020B0604020202020204" pitchFamily="34" charset="0"/>
                <a:cs typeface="Arial" panose="020B0604020202020204" pitchFamily="34" charset="0"/>
              </a:rPr>
              <a:t>Highlights (${Month})</a:t>
            </a:r>
            <a:endParaRPr lang="en-US" sz="24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2</a:t>
            </a:fld>
            <a:endParaRPr lang="en-US">
              <a:latin typeface="Arial" panose="020B0604020202020204" pitchFamily="34" charset="0"/>
              <a:cs typeface="Arial" panose="020B0604020202020204" pitchFamily="34" charset="0"/>
            </a:endParaRPr>
          </a:p>
        </p:txBody>
      </p:sp>
      <p:graphicFrame>
        <p:nvGraphicFramePr>
          <p:cNvPr id="8" name="Chart 7">
            <a:extLst>
              <a:ext uri="{FF2B5EF4-FFF2-40B4-BE49-F238E27FC236}">
                <a16:creationId xmlns:a16="http://schemas.microsoft.com/office/drawing/2014/main" id="{4ECD003D-F1C3-4FE3-8C97-657FF06BAC9E}"/>
              </a:ext>
            </a:extLst>
          </p:cNvPr>
          <p:cNvGraphicFramePr/>
          <p:nvPr>
            <p:extLst>
              <p:ext uri="{D42A27DB-BD31-4B8C-83A1-F6EECF244321}">
                <p14:modId xmlns:p14="http://schemas.microsoft.com/office/powerpoint/2010/main" val="784079343"/>
              </p:ext>
            </p:extLst>
          </p:nvPr>
        </p:nvGraphicFramePr>
        <p:xfrm>
          <a:off x="2037318" y="1380561"/>
          <a:ext cx="8117364" cy="409687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38495833"/>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93F638B-5BC7-A243-A724-EB54813C38F8}"/>
              </a:ext>
            </a:extLst>
          </p:cNvPr>
          <p:cNvSpPr>
            <a:spLocks noGrp="1"/>
          </p:cNvSpPr>
          <p:nvPr>
            <p:ph type="title"/>
          </p:nvPr>
        </p:nvSpPr>
        <p:spPr/>
        <p:txBody>
          <a:bodyPr/>
          <a:lstStyle/>
          <a:p>
            <a:r>
              <a:rPr lang="en-CA" dirty="0">
                <a:latin typeface="Arial" panose="020B0604020202020204" pitchFamily="34" charset="0"/>
                <a:cs typeface="Arial" panose="020B0604020202020204" pitchFamily="34" charset="0"/>
              </a:rPr>
              <a:t>Support Engineer: Out of Office</a:t>
            </a:r>
            <a:endParaRPr lang="en-US" dirty="0">
              <a:latin typeface="Arial" panose="020B0604020202020204" pitchFamily="34" charset="0"/>
              <a:cs typeface="Arial" panose="020B0604020202020204" pitchFamily="34" charset="0"/>
            </a:endParaRPr>
          </a:p>
        </p:txBody>
      </p:sp>
      <p:sp>
        <p:nvSpPr>
          <p:cNvPr id="61442" name="Slide Number Placeholder 1">
            <a:extLst>
              <a:ext uri="{FF2B5EF4-FFF2-40B4-BE49-F238E27FC236}">
                <a16:creationId xmlns:a16="http://schemas.microsoft.com/office/drawing/2014/main" id="{FB1C6AD0-D6A4-462A-8D7C-6B2B5081C4AC}"/>
              </a:ext>
            </a:extLst>
          </p:cNvPr>
          <p:cNvSpPr>
            <a:spLocks noGrp="1" noChangeArrowheads="1"/>
          </p:cNvSpPr>
          <p:nvPr>
            <p:ph type="sldNum" sz="quarter" idx="17"/>
          </p:nvPr>
        </p:nvSpPr>
        <p:spPr/>
        <p:txBody>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fld id="{CAD9D38C-2FC1-4A45-BC47-86230BF5DCE4}" type="slidenum">
              <a:rPr lang="en-US" altLang="en-US" smtClean="0">
                <a:solidFill>
                  <a:schemeClr val="bg1"/>
                </a:solidFill>
                <a:latin typeface="Arial" panose="020B0604020202020204" pitchFamily="34" charset="0"/>
                <a:cs typeface="Arial" panose="020B0604020202020204" pitchFamily="34" charset="0"/>
              </a:rPr>
              <a:pPr/>
              <a:t>20</a:t>
            </a:fld>
            <a:endParaRPr lang="en-US" altLang="en-US">
              <a:solidFill>
                <a:schemeClr val="bg1"/>
              </a:solidFill>
              <a:latin typeface="Arial" panose="020B0604020202020204" pitchFamily="34" charset="0"/>
              <a:cs typeface="Arial" panose="020B0604020202020204" pitchFamily="34" charset="0"/>
            </a:endParaRPr>
          </a:p>
        </p:txBody>
      </p:sp>
      <p:sp>
        <p:nvSpPr>
          <p:cNvPr id="8" name="Text Placeholder 1">
            <a:extLst>
              <a:ext uri="{FF2B5EF4-FFF2-40B4-BE49-F238E27FC236}">
                <a16:creationId xmlns:a16="http://schemas.microsoft.com/office/drawing/2014/main" id="{2177330E-8650-4C86-A344-CF40C5CA080B}"/>
              </a:ext>
            </a:extLst>
          </p:cNvPr>
          <p:cNvSpPr txBox="1">
            <a:spLocks/>
          </p:cNvSpPr>
          <p:nvPr/>
        </p:nvSpPr>
        <p:spPr>
          <a:xfrm>
            <a:off x="1753392" y="763926"/>
            <a:ext cx="8685214" cy="2054688"/>
          </a:xfrm>
          <a:prstGeom prst="rect">
            <a:avLst/>
          </a:prstGeom>
        </p:spPr>
        <p:txBody>
          <a:bodyPr/>
          <a:lstStyle>
            <a:lvl1pPr marL="182563" indent="-182563" algn="l" rtl="0" eaLnBrk="1" fontAlgn="base" hangingPunct="1">
              <a:lnSpc>
                <a:spcPts val="2400"/>
              </a:lnSpc>
              <a:spcBef>
                <a:spcPts val="600"/>
              </a:spcBef>
              <a:spcAft>
                <a:spcPct val="0"/>
              </a:spcAft>
              <a:buClr>
                <a:srgbClr val="4F697B"/>
              </a:buClr>
              <a:buFont typeface="Arial" panose="020B0604020202020204" pitchFamily="34" charset="0"/>
              <a:buChar char="•"/>
              <a:defRPr sz="2000" kern="1200">
                <a:solidFill>
                  <a:srgbClr val="4F697B"/>
                </a:solidFill>
                <a:latin typeface="+mn-lt"/>
                <a:ea typeface="Open Sans" panose="020B0606030504020204" pitchFamily="34" charset="0"/>
                <a:cs typeface="Open Sans" panose="020B0606030504020204" pitchFamily="34" charset="0"/>
              </a:defRPr>
            </a:lvl1pPr>
            <a:lvl2pPr marL="90488" indent="-117475" algn="l" rtl="0" eaLnBrk="1" fontAlgn="base" hangingPunct="1">
              <a:lnSpc>
                <a:spcPct val="950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2pPr>
            <a:lvl3pPr marL="466344"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3pPr>
            <a:lvl4pPr marL="755650"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4pPr>
            <a:lvl5pPr marL="1042988"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5pPr>
            <a:lvl6pPr marL="1325880" indent="-182880" algn="l" defTabSz="914400" rtl="0" eaLnBrk="1" latinLnBrk="0" hangingPunct="1">
              <a:lnSpc>
                <a:spcPts val="2400"/>
              </a:lnSpc>
              <a:spcBef>
                <a:spcPts val="500"/>
              </a:spcBef>
              <a:buClr>
                <a:schemeClr val="tx1">
                  <a:lumMod val="50000"/>
                  <a:lumOff val="50000"/>
                </a:schemeClr>
              </a:buClr>
              <a:buFont typeface="Arial" panose="020B0604020202020204" pitchFamily="34" charset="0"/>
              <a:buChar char="•"/>
              <a:defRPr sz="1600" kern="1200">
                <a:solidFill>
                  <a:srgbClr val="595959"/>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1800" dirty="0">
                <a:solidFill>
                  <a:srgbClr val="595959"/>
                </a:solidFill>
                <a:latin typeface="Arial" panose="020B0604020202020204" pitchFamily="34" charset="0"/>
                <a:ea typeface="Calibri" panose="020F0502020204030204" pitchFamily="34" charset="0"/>
                <a:cs typeface="Arial" panose="020B0604020202020204" pitchFamily="34" charset="0"/>
              </a:rPr>
              <a:t>Our customers will now begin to receive automated email replies from maintenance advantage when the owning engineer is offline (</a:t>
            </a:r>
            <a:r>
              <a:rPr lang="en-US" sz="1800" i="1" dirty="0">
                <a:solidFill>
                  <a:srgbClr val="595959"/>
                </a:solidFill>
                <a:latin typeface="Arial" panose="020B0604020202020204" pitchFamily="34" charset="0"/>
                <a:ea typeface="Calibri" panose="020F0502020204030204" pitchFamily="34" charset="0"/>
                <a:cs typeface="Arial" panose="020B0604020202020204" pitchFamily="34" charset="0"/>
              </a:rPr>
              <a:t>outside their work hours</a:t>
            </a:r>
            <a:r>
              <a:rPr lang="en-US" sz="1800" dirty="0">
                <a:solidFill>
                  <a:srgbClr val="595959"/>
                </a:solidFill>
                <a:latin typeface="Arial" panose="020B0604020202020204" pitchFamily="34" charset="0"/>
                <a:ea typeface="Calibri" panose="020F0502020204030204" pitchFamily="34" charset="0"/>
                <a:cs typeface="Arial" panose="020B0604020202020204" pitchFamily="34" charset="0"/>
              </a:rPr>
              <a:t>) or Out of the Office (</a:t>
            </a:r>
            <a:r>
              <a:rPr lang="en-US" sz="1800" i="1" dirty="0">
                <a:solidFill>
                  <a:srgbClr val="595959"/>
                </a:solidFill>
                <a:latin typeface="Arial" panose="020B0604020202020204" pitchFamily="34" charset="0"/>
                <a:ea typeface="Calibri" panose="020F0502020204030204" pitchFamily="34" charset="0"/>
                <a:cs typeface="Arial" panose="020B0604020202020204" pitchFamily="34" charset="0"/>
              </a:rPr>
              <a:t>Vacation, Sick or Other</a:t>
            </a:r>
            <a:r>
              <a:rPr lang="en-US" sz="1800" dirty="0">
                <a:solidFill>
                  <a:srgbClr val="595959"/>
                </a:solidFill>
                <a:latin typeface="Arial" panose="020B0604020202020204" pitchFamily="34" charset="0"/>
                <a:ea typeface="Calibri" panose="020F0502020204030204" pitchFamily="34" charset="0"/>
                <a:cs typeface="Arial" panose="020B0604020202020204" pitchFamily="34" charset="0"/>
              </a:rPr>
              <a:t>). </a:t>
            </a:r>
          </a:p>
          <a:p>
            <a:pPr marL="0" indent="0" algn="just">
              <a:buFont typeface="Arial" panose="020B0604020202020204" pitchFamily="34" charset="0"/>
              <a:buNone/>
            </a:pPr>
            <a:r>
              <a:rPr lang="en-US" sz="1800" dirty="0">
                <a:solidFill>
                  <a:srgbClr val="595959"/>
                </a:solidFill>
                <a:latin typeface="Arial" panose="020B0604020202020204" pitchFamily="34" charset="0"/>
                <a:ea typeface="Calibri" panose="020F0502020204030204" pitchFamily="34" charset="0"/>
                <a:cs typeface="Arial" panose="020B0604020202020204" pitchFamily="34" charset="0"/>
              </a:rPr>
              <a:t>You will have two options available from the reply. You can request contact or do nothing if you would like to wait for their next working hours. Please note that this email will only be sent to the primary incident owner.</a:t>
            </a:r>
          </a:p>
        </p:txBody>
      </p:sp>
      <p:sp>
        <p:nvSpPr>
          <p:cNvPr id="9" name="Rectangle 8">
            <a:extLst>
              <a:ext uri="{FF2B5EF4-FFF2-40B4-BE49-F238E27FC236}">
                <a16:creationId xmlns:a16="http://schemas.microsoft.com/office/drawing/2014/main" id="{5D85FD08-7141-4E2D-829B-73BE5040037F}"/>
              </a:ext>
            </a:extLst>
          </p:cNvPr>
          <p:cNvSpPr/>
          <p:nvPr/>
        </p:nvSpPr>
        <p:spPr>
          <a:xfrm>
            <a:off x="1753392" y="3133351"/>
            <a:ext cx="8685213" cy="255454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algn="just"/>
            <a:r>
              <a:rPr lang="en-US" sz="1600" dirty="0">
                <a:solidFill>
                  <a:srgbClr val="595959"/>
                </a:solidFill>
                <a:latin typeface="Arial" panose="020B0604020202020204" pitchFamily="34" charset="0"/>
                <a:cs typeface="Arial" panose="020B0604020202020204" pitchFamily="34" charset="0"/>
              </a:rPr>
              <a:t>Please note that your latest update was received outside your assigned engineer's normal work hours or the engineer is currently out of the office.</a:t>
            </a:r>
          </a:p>
          <a:p>
            <a:pPr algn="just"/>
            <a:r>
              <a:rPr lang="en-US" sz="1600" dirty="0">
                <a:solidFill>
                  <a:srgbClr val="595959"/>
                </a:solidFill>
                <a:latin typeface="Arial" panose="020B0604020202020204" pitchFamily="34" charset="0"/>
                <a:cs typeface="Arial" panose="020B0604020202020204" pitchFamily="34" charset="0"/>
              </a:rPr>
              <a:t>Your assigned engineer, </a:t>
            </a:r>
            <a:r>
              <a:rPr lang="en-US" sz="1600" b="1" dirty="0">
                <a:solidFill>
                  <a:srgbClr val="595959"/>
                </a:solidFill>
                <a:latin typeface="Arial" panose="020B0604020202020204" pitchFamily="34" charset="0"/>
                <a:cs typeface="Arial" panose="020B0604020202020204" pitchFamily="34" charset="0"/>
              </a:rPr>
              <a:t>NAME</a:t>
            </a:r>
            <a:r>
              <a:rPr lang="en-US" sz="1600" dirty="0">
                <a:solidFill>
                  <a:srgbClr val="595959"/>
                </a:solidFill>
                <a:latin typeface="Arial" panose="020B0604020202020204" pitchFamily="34" charset="0"/>
                <a:cs typeface="Arial" panose="020B0604020202020204" pitchFamily="34" charset="0"/>
              </a:rPr>
              <a:t> is based in the Tinton Falls, New Jersey, US Support Centre and available between the hours of : M-F XX:XXAM to XX:XXPM Eastern Standard Time on </a:t>
            </a:r>
            <a:r>
              <a:rPr lang="en-US" sz="1600" b="1" dirty="0">
                <a:solidFill>
                  <a:srgbClr val="595959"/>
                </a:solidFill>
                <a:latin typeface="Arial" panose="020B0604020202020204" pitchFamily="34" charset="0"/>
                <a:cs typeface="Arial" panose="020B0604020202020204" pitchFamily="34" charset="0"/>
              </a:rPr>
              <a:t>phone #.</a:t>
            </a:r>
          </a:p>
          <a:p>
            <a:pPr algn="just"/>
            <a:r>
              <a:rPr lang="en-US" sz="1600" b="1" dirty="0">
                <a:solidFill>
                  <a:srgbClr val="595959"/>
                </a:solidFill>
                <a:latin typeface="Arial" panose="020B0604020202020204" pitchFamily="34" charset="0"/>
                <a:cs typeface="Arial" panose="020B0604020202020204" pitchFamily="34" charset="0"/>
              </a:rPr>
              <a:t>If assistance is required now </a:t>
            </a:r>
            <a:r>
              <a:rPr lang="en-US" sz="1600" dirty="0">
                <a:solidFill>
                  <a:srgbClr val="595959"/>
                </a:solidFill>
                <a:latin typeface="Arial" panose="020B0604020202020204" pitchFamily="34" charset="0"/>
                <a:cs typeface="Arial" panose="020B0604020202020204" pitchFamily="34" charset="0"/>
              </a:rPr>
              <a:t>then please click on the button below, requesting the next available engineer reach out within a one hour response target</a:t>
            </a:r>
          </a:p>
          <a:p>
            <a:pPr algn="just"/>
            <a:endParaRPr lang="en-US" sz="1600" b="1" dirty="0">
              <a:solidFill>
                <a:srgbClr val="595959"/>
              </a:solidFill>
              <a:latin typeface="Arial" panose="020B0604020202020204" pitchFamily="34" charset="0"/>
              <a:cs typeface="Arial" panose="020B0604020202020204" pitchFamily="34" charset="0"/>
            </a:endParaRPr>
          </a:p>
          <a:p>
            <a:pPr algn="just"/>
            <a:endParaRPr lang="en-US" sz="1600" b="1" dirty="0">
              <a:solidFill>
                <a:srgbClr val="595959"/>
              </a:solidFill>
              <a:latin typeface="Arial" panose="020B0604020202020204" pitchFamily="34" charset="0"/>
              <a:cs typeface="Arial" panose="020B0604020202020204" pitchFamily="34" charset="0"/>
            </a:endParaRPr>
          </a:p>
          <a:p>
            <a:pPr algn="just"/>
            <a:r>
              <a:rPr lang="en-US" sz="1600" b="1" u="sng" dirty="0">
                <a:solidFill>
                  <a:srgbClr val="595959"/>
                </a:solidFill>
                <a:latin typeface="Arial" panose="020B0604020202020204" pitchFamily="34" charset="0"/>
                <a:cs typeface="Arial" panose="020B0604020202020204" pitchFamily="34" charset="0"/>
              </a:rPr>
              <a:t>No action is necessary</a:t>
            </a:r>
            <a:r>
              <a:rPr lang="en-US" sz="1600" b="1" dirty="0">
                <a:solidFill>
                  <a:srgbClr val="595959"/>
                </a:solidFill>
                <a:latin typeface="Arial" panose="020B0604020202020204" pitchFamily="34" charset="0"/>
                <a:cs typeface="Arial" panose="020B0604020202020204" pitchFamily="34" charset="0"/>
              </a:rPr>
              <a:t> to continue working with your assigned engineer.</a:t>
            </a:r>
            <a:endParaRPr lang="en-IN" sz="1600" b="1" dirty="0">
              <a:solidFill>
                <a:srgbClr val="595959"/>
              </a:solidFill>
              <a:latin typeface="Arial" panose="020B0604020202020204" pitchFamily="34" charset="0"/>
              <a:cs typeface="Arial" panose="020B0604020202020204" pitchFamily="34" charset="0"/>
            </a:endParaRPr>
          </a:p>
        </p:txBody>
      </p:sp>
      <p:sp>
        <p:nvSpPr>
          <p:cNvPr id="10" name="Rectangle: Rounded Corners 9">
            <a:extLst>
              <a:ext uri="{FF2B5EF4-FFF2-40B4-BE49-F238E27FC236}">
                <a16:creationId xmlns:a16="http://schemas.microsoft.com/office/drawing/2014/main" id="{F1A32A6F-F0B2-47C7-A23C-496AFFACE4B9}"/>
              </a:ext>
            </a:extLst>
          </p:cNvPr>
          <p:cNvSpPr>
            <a:spLocks noChangeArrowheads="1"/>
          </p:cNvSpPr>
          <p:nvPr/>
        </p:nvSpPr>
        <p:spPr bwMode="auto">
          <a:xfrm>
            <a:off x="5381623" y="4920095"/>
            <a:ext cx="1428750" cy="381000"/>
          </a:xfrm>
          <a:prstGeom prst="roundRect">
            <a:avLst>
              <a:gd name="adj" fmla="val 10000"/>
            </a:avLst>
          </a:prstGeom>
          <a:solidFill>
            <a:srgbClr val="008DB8"/>
          </a:solidFill>
          <a:ln w="9525">
            <a:solidFill>
              <a:srgbClr val="007294"/>
            </a:solidFill>
            <a:round/>
            <a:headEnd/>
            <a:tailEnd/>
          </a:ln>
        </p:spPr>
        <p:txBody>
          <a:bodyPr rot="0" vert="horz" wrap="square" lIns="91440" tIns="45720" rIns="91440" bIns="45720" anchor="ctr" anchorCtr="0" upright="1">
            <a:noAutofit/>
          </a:bodyPr>
          <a:lstStyle/>
          <a:p>
            <a:pPr marL="0" marR="0" algn="ctr">
              <a:spcBef>
                <a:spcPts val="0"/>
              </a:spcBef>
              <a:spcAft>
                <a:spcPts val="0"/>
              </a:spcAft>
            </a:pPr>
            <a:r>
              <a:rPr lang="en-US" sz="1000" b="1" dirty="0">
                <a:solidFill>
                  <a:srgbClr val="FFFFFF"/>
                </a:solidFill>
                <a:effectLst/>
                <a:latin typeface="Arial" panose="020B0604020202020204" pitchFamily="34" charset="0"/>
                <a:ea typeface="Calibri" panose="020F0502020204030204" pitchFamily="34" charset="0"/>
                <a:cs typeface="Arial" panose="020B0604020202020204" pitchFamily="34" charset="0"/>
              </a:rPr>
              <a:t>Request Contact </a:t>
            </a:r>
            <a:endParaRPr lang="en-US" sz="1200" dirty="0">
              <a:effectLst/>
              <a:latin typeface="Arial" panose="020B0604020202020204" pitchFamily="34" charset="0"/>
              <a:ea typeface="Calibri" panose="020F050202020403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4246396554"/>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6FAB9F8-C1CA-4DFB-9658-9480176ACA53}"/>
              </a:ext>
            </a:extLst>
          </p:cNvPr>
          <p:cNvSpPr>
            <a:spLocks noGrp="1"/>
          </p:cNvSpPr>
          <p:nvPr>
            <p:ph type="sldNum" sz="quarter" idx="10"/>
          </p:nvPr>
        </p:nvSpPr>
        <p:spPr/>
        <p:txBody>
          <a:bodyPr/>
          <a:lstStyle/>
          <a:p>
            <a:pPr>
              <a:defRPr/>
            </a:pPr>
            <a:fld id="{7C4D6500-F956-4CEA-A6E5-EC999C403EFD}" type="slidenum">
              <a:rPr lang="en-US" smtClean="0"/>
              <a:pPr>
                <a:defRPr/>
              </a:pPr>
              <a:t>21</a:t>
            </a:fld>
            <a:endParaRPr lang="en-US"/>
          </a:p>
        </p:txBody>
      </p:sp>
      <p:sp>
        <p:nvSpPr>
          <p:cNvPr id="17" name="Title 1">
            <a:extLst>
              <a:ext uri="{FF2B5EF4-FFF2-40B4-BE49-F238E27FC236}">
                <a16:creationId xmlns:a16="http://schemas.microsoft.com/office/drawing/2014/main" id="{9A76C191-6C98-4DB8-9D5A-531451D4957E}"/>
              </a:ext>
            </a:extLst>
          </p:cNvPr>
          <p:cNvSpPr txBox="1">
            <a:spLocks/>
          </p:cNvSpPr>
          <p:nvPr/>
        </p:nvSpPr>
        <p:spPr>
          <a:xfrm>
            <a:off x="307661" y="53417"/>
            <a:ext cx="10058400" cy="499827"/>
          </a:xfrm>
          <a:prstGeom prst="rect">
            <a:avLst/>
          </a:prstGeom>
        </p:spPr>
        <p:txBody>
          <a:bodyPr vert="horz" lIns="0" tIns="0" rIns="0" bIns="0" rtlCol="0" anchor="b" anchorCtr="0">
            <a:noAutofit/>
          </a:bodyPr>
          <a:lstStyle>
            <a:lvl1pPr algn="l" rtl="0" eaLnBrk="1" fontAlgn="base" hangingPunct="1">
              <a:lnSpc>
                <a:spcPct val="90000"/>
              </a:lnSpc>
              <a:spcBef>
                <a:spcPct val="0"/>
              </a:spcBef>
              <a:spcAft>
                <a:spcPct val="0"/>
              </a:spcAft>
              <a:defRPr sz="4000" b="1" i="0" kern="1200" spc="-80" baseline="0">
                <a:solidFill>
                  <a:schemeClr val="accent2"/>
                </a:solidFill>
                <a:latin typeface="+mn-lt"/>
                <a:ea typeface="+mj-ea"/>
                <a:cs typeface="+mj-cs"/>
              </a:defRPr>
            </a:lvl1pPr>
            <a:lvl2pPr algn="l" rtl="0" eaLnBrk="1" fontAlgn="base" hangingPunct="1">
              <a:lnSpc>
                <a:spcPct val="90000"/>
              </a:lnSpc>
              <a:spcBef>
                <a:spcPct val="0"/>
              </a:spcBef>
              <a:spcAft>
                <a:spcPct val="0"/>
              </a:spcAft>
              <a:defRPr sz="4000" b="1">
                <a:solidFill>
                  <a:schemeClr val="accent2"/>
                </a:solidFill>
                <a:latin typeface="DM Sans" pitchFamily="2" charset="0"/>
              </a:defRPr>
            </a:lvl2pPr>
            <a:lvl3pPr algn="l" rtl="0" eaLnBrk="1" fontAlgn="base" hangingPunct="1">
              <a:lnSpc>
                <a:spcPct val="90000"/>
              </a:lnSpc>
              <a:spcBef>
                <a:spcPct val="0"/>
              </a:spcBef>
              <a:spcAft>
                <a:spcPct val="0"/>
              </a:spcAft>
              <a:defRPr sz="4000" b="1">
                <a:solidFill>
                  <a:schemeClr val="accent2"/>
                </a:solidFill>
                <a:latin typeface="DM Sans" pitchFamily="2" charset="0"/>
              </a:defRPr>
            </a:lvl3pPr>
            <a:lvl4pPr algn="l" rtl="0" eaLnBrk="1" fontAlgn="base" hangingPunct="1">
              <a:lnSpc>
                <a:spcPct val="90000"/>
              </a:lnSpc>
              <a:spcBef>
                <a:spcPct val="0"/>
              </a:spcBef>
              <a:spcAft>
                <a:spcPct val="0"/>
              </a:spcAft>
              <a:defRPr sz="4000" b="1">
                <a:solidFill>
                  <a:schemeClr val="accent2"/>
                </a:solidFill>
                <a:latin typeface="DM Sans" pitchFamily="2" charset="0"/>
              </a:defRPr>
            </a:lvl4pPr>
            <a:lvl5pPr algn="l" rtl="0" eaLnBrk="1" fontAlgn="base" hangingPunct="1">
              <a:lnSpc>
                <a:spcPct val="90000"/>
              </a:lnSpc>
              <a:spcBef>
                <a:spcPct val="0"/>
              </a:spcBef>
              <a:spcAft>
                <a:spcPct val="0"/>
              </a:spcAft>
              <a:defRPr sz="4000" b="1">
                <a:solidFill>
                  <a:schemeClr val="accent2"/>
                </a:solidFill>
                <a:latin typeface="DM Sans" pitchFamily="2" charset="0"/>
              </a:defRPr>
            </a:lvl5pPr>
            <a:lvl6pPr marL="457200" algn="l" rtl="0" eaLnBrk="1" fontAlgn="base" hangingPunct="1">
              <a:lnSpc>
                <a:spcPct val="90000"/>
              </a:lnSpc>
              <a:spcBef>
                <a:spcPct val="0"/>
              </a:spcBef>
              <a:spcAft>
                <a:spcPct val="0"/>
              </a:spcAft>
              <a:defRPr sz="4000" b="1">
                <a:solidFill>
                  <a:schemeClr val="accent2"/>
                </a:solidFill>
                <a:latin typeface="DM Sans" pitchFamily="2" charset="0"/>
              </a:defRPr>
            </a:lvl6pPr>
            <a:lvl7pPr marL="914400" algn="l" rtl="0" eaLnBrk="1" fontAlgn="base" hangingPunct="1">
              <a:lnSpc>
                <a:spcPct val="90000"/>
              </a:lnSpc>
              <a:spcBef>
                <a:spcPct val="0"/>
              </a:spcBef>
              <a:spcAft>
                <a:spcPct val="0"/>
              </a:spcAft>
              <a:defRPr sz="4000" b="1">
                <a:solidFill>
                  <a:schemeClr val="accent2"/>
                </a:solidFill>
                <a:latin typeface="DM Sans" pitchFamily="2" charset="0"/>
              </a:defRPr>
            </a:lvl7pPr>
            <a:lvl8pPr marL="1371600" algn="l" rtl="0" eaLnBrk="1" fontAlgn="base" hangingPunct="1">
              <a:lnSpc>
                <a:spcPct val="90000"/>
              </a:lnSpc>
              <a:spcBef>
                <a:spcPct val="0"/>
              </a:spcBef>
              <a:spcAft>
                <a:spcPct val="0"/>
              </a:spcAft>
              <a:defRPr sz="4000" b="1">
                <a:solidFill>
                  <a:schemeClr val="accent2"/>
                </a:solidFill>
                <a:latin typeface="DM Sans" pitchFamily="2" charset="0"/>
              </a:defRPr>
            </a:lvl8pPr>
            <a:lvl9pPr marL="1828800" algn="l" rtl="0" eaLnBrk="1" fontAlgn="base" hangingPunct="1">
              <a:lnSpc>
                <a:spcPct val="90000"/>
              </a:lnSpc>
              <a:spcBef>
                <a:spcPct val="0"/>
              </a:spcBef>
              <a:spcAft>
                <a:spcPct val="0"/>
              </a:spcAft>
              <a:defRPr sz="4000" b="1">
                <a:solidFill>
                  <a:schemeClr val="accent2"/>
                </a:solidFill>
                <a:latin typeface="DM Sans" pitchFamily="2" charset="0"/>
              </a:defRPr>
            </a:lvl9pPr>
          </a:lstStyle>
          <a:p>
            <a:pPr marL="0" marR="0" lvl="0" indent="0" defTabSz="914400" rtl="0" eaLnBrk="1" fontAlgn="base" latinLnBrk="0" hangingPunct="1">
              <a:lnSpc>
                <a:spcPct val="90000"/>
              </a:lnSpc>
              <a:spcBef>
                <a:spcPct val="0"/>
              </a:spcBef>
              <a:spcAft>
                <a:spcPct val="0"/>
              </a:spcAft>
              <a:buClrTx/>
              <a:buSzTx/>
              <a:buFontTx/>
              <a:buNone/>
              <a:tabLst/>
              <a:defRPr/>
            </a:pPr>
            <a:r>
              <a:rPr kumimoji="0" lang="en-US" sz="2400" b="1" i="0" u="none" strike="noStrike" kern="1200" cap="none" spc="-80" normalizeH="0" baseline="0" noProof="0" dirty="0">
                <a:ln>
                  <a:noFill/>
                </a:ln>
                <a:solidFill>
                  <a:srgbClr val="FF4969"/>
                </a:solidFill>
                <a:effectLst/>
                <a:uLnTx/>
                <a:uFillTx/>
                <a:latin typeface="DM Sans"/>
                <a:ea typeface="+mj-ea"/>
                <a:cs typeface="+mj-cs"/>
              </a:rPr>
              <a:t>Release Versioning - Amendments</a:t>
            </a:r>
          </a:p>
        </p:txBody>
      </p:sp>
      <p:sp>
        <p:nvSpPr>
          <p:cNvPr id="18" name="Slide Number Placeholder 4">
            <a:extLst>
              <a:ext uri="{FF2B5EF4-FFF2-40B4-BE49-F238E27FC236}">
                <a16:creationId xmlns:a16="http://schemas.microsoft.com/office/drawing/2014/main" id="{AF08F61F-967B-47A0-9798-D64D99F994FB}"/>
              </a:ext>
            </a:extLst>
          </p:cNvPr>
          <p:cNvSpPr txBox="1">
            <a:spLocks/>
          </p:cNvSpPr>
          <p:nvPr/>
        </p:nvSpPr>
        <p:spPr>
          <a:xfrm>
            <a:off x="10915650" y="6407150"/>
            <a:ext cx="209550" cy="274638"/>
          </a:xfrm>
          <a:prstGeom prst="rect">
            <a:avLst/>
          </a:prstGeom>
        </p:spPr>
        <p:txBody>
          <a:bodyPr vert="horz" lIns="0" tIns="0" rIns="0" bIns="0" rtlCol="0" anchor="b" anchorCtr="0"/>
          <a:lstStyle>
            <a:defPPr>
              <a:defRPr lang="en-US"/>
            </a:defPPr>
            <a:lvl1pPr algn="r" rtl="0" eaLnBrk="1" fontAlgn="auto" hangingPunct="1">
              <a:spcBef>
                <a:spcPts val="0"/>
              </a:spcBef>
              <a:spcAft>
                <a:spcPts val="0"/>
              </a:spcAft>
              <a:defRPr sz="800" b="0" kern="1200">
                <a:solidFill>
                  <a:schemeClr val="bg2"/>
                </a:solidFill>
                <a:latin typeface="+mn-lt"/>
                <a:ea typeface="Open Sans" panose="020B0606030504020204" pitchFamily="34" charset="0"/>
                <a:cs typeface="Open Sans" panose="020B0606030504020204" pitchFamily="34" charset="0"/>
              </a:defRPr>
            </a:lvl1pPr>
            <a:lvl2pPr marL="457200" algn="l" rtl="0" eaLnBrk="0" fontAlgn="base" hangingPunct="0">
              <a:spcBef>
                <a:spcPct val="0"/>
              </a:spcBef>
              <a:spcAft>
                <a:spcPct val="0"/>
              </a:spcAft>
              <a:defRPr kern="1200">
                <a:solidFill>
                  <a:schemeClr val="tx1"/>
                </a:solidFill>
                <a:latin typeface="DM Sans" pitchFamily="2" charset="0"/>
                <a:ea typeface="+mn-ea"/>
                <a:cs typeface="+mn-cs"/>
              </a:defRPr>
            </a:lvl2pPr>
            <a:lvl3pPr marL="914400" algn="l" rtl="0" eaLnBrk="0" fontAlgn="base" hangingPunct="0">
              <a:spcBef>
                <a:spcPct val="0"/>
              </a:spcBef>
              <a:spcAft>
                <a:spcPct val="0"/>
              </a:spcAft>
              <a:defRPr kern="1200">
                <a:solidFill>
                  <a:schemeClr val="tx1"/>
                </a:solidFill>
                <a:latin typeface="DM Sans" pitchFamily="2" charset="0"/>
                <a:ea typeface="+mn-ea"/>
                <a:cs typeface="+mn-cs"/>
              </a:defRPr>
            </a:lvl3pPr>
            <a:lvl4pPr marL="1371600" algn="l" rtl="0" eaLnBrk="0" fontAlgn="base" hangingPunct="0">
              <a:spcBef>
                <a:spcPct val="0"/>
              </a:spcBef>
              <a:spcAft>
                <a:spcPct val="0"/>
              </a:spcAft>
              <a:defRPr kern="1200">
                <a:solidFill>
                  <a:schemeClr val="tx1"/>
                </a:solidFill>
                <a:latin typeface="DM Sans" pitchFamily="2" charset="0"/>
                <a:ea typeface="+mn-ea"/>
                <a:cs typeface="+mn-cs"/>
              </a:defRPr>
            </a:lvl4pPr>
            <a:lvl5pPr marL="1828800" algn="l" rtl="0" eaLnBrk="0" fontAlgn="base" hangingPunct="0">
              <a:spcBef>
                <a:spcPct val="0"/>
              </a:spcBef>
              <a:spcAft>
                <a:spcPct val="0"/>
              </a:spcAft>
              <a:defRPr kern="1200">
                <a:solidFill>
                  <a:schemeClr val="tx1"/>
                </a:solidFill>
                <a:latin typeface="DM Sans" pitchFamily="2" charset="0"/>
                <a:ea typeface="+mn-ea"/>
                <a:cs typeface="+mn-cs"/>
              </a:defRPr>
            </a:lvl5pPr>
            <a:lvl6pPr marL="2286000" algn="l" defTabSz="914400" rtl="0" eaLnBrk="1" latinLnBrk="0" hangingPunct="1">
              <a:defRPr kern="1200">
                <a:solidFill>
                  <a:schemeClr val="tx1"/>
                </a:solidFill>
                <a:latin typeface="DM Sans" pitchFamily="2" charset="0"/>
                <a:ea typeface="+mn-ea"/>
                <a:cs typeface="+mn-cs"/>
              </a:defRPr>
            </a:lvl6pPr>
            <a:lvl7pPr marL="2743200" algn="l" defTabSz="914400" rtl="0" eaLnBrk="1" latinLnBrk="0" hangingPunct="1">
              <a:defRPr kern="1200">
                <a:solidFill>
                  <a:schemeClr val="tx1"/>
                </a:solidFill>
                <a:latin typeface="DM Sans" pitchFamily="2" charset="0"/>
                <a:ea typeface="+mn-ea"/>
                <a:cs typeface="+mn-cs"/>
              </a:defRPr>
            </a:lvl7pPr>
            <a:lvl8pPr marL="3200400" algn="l" defTabSz="914400" rtl="0" eaLnBrk="1" latinLnBrk="0" hangingPunct="1">
              <a:defRPr kern="1200">
                <a:solidFill>
                  <a:schemeClr val="tx1"/>
                </a:solidFill>
                <a:latin typeface="DM Sans" pitchFamily="2" charset="0"/>
                <a:ea typeface="+mn-ea"/>
                <a:cs typeface="+mn-cs"/>
              </a:defRPr>
            </a:lvl8pPr>
            <a:lvl9pPr marL="3657600" algn="l" defTabSz="914400" rtl="0" eaLnBrk="1" latinLnBrk="0" hangingPunct="1">
              <a:defRPr kern="1200">
                <a:solidFill>
                  <a:schemeClr val="tx1"/>
                </a:solidFill>
                <a:latin typeface="DM Sans" pitchFamily="2" charset="0"/>
                <a:ea typeface="+mn-ea"/>
                <a:cs typeface="+mn-cs"/>
              </a:defRPr>
            </a:lvl9pPr>
          </a:lstStyle>
          <a:p>
            <a:pPr>
              <a:defRPr/>
            </a:pPr>
            <a:fld id="{90B26002-F181-47DF-9B5E-C911611D5523}" type="slidenum">
              <a:rPr lang="en-US" smtClean="0">
                <a:solidFill>
                  <a:srgbClr val="DDE5ED"/>
                </a:solidFill>
                <a:latin typeface="DM Sans"/>
              </a:rPr>
              <a:pPr>
                <a:defRPr/>
              </a:pPr>
              <a:t>21</a:t>
            </a:fld>
            <a:endParaRPr lang="en-US">
              <a:solidFill>
                <a:srgbClr val="DDE5ED"/>
              </a:solidFill>
              <a:latin typeface="DM Sans"/>
            </a:endParaRPr>
          </a:p>
        </p:txBody>
      </p:sp>
      <p:sp>
        <p:nvSpPr>
          <p:cNvPr id="19" name="TextBox 18">
            <a:extLst>
              <a:ext uri="{FF2B5EF4-FFF2-40B4-BE49-F238E27FC236}">
                <a16:creationId xmlns:a16="http://schemas.microsoft.com/office/drawing/2014/main" id="{4404FD45-10F8-41B9-B5D3-599F4B9400F9}"/>
              </a:ext>
            </a:extLst>
          </p:cNvPr>
          <p:cNvSpPr txBox="1"/>
          <p:nvPr/>
        </p:nvSpPr>
        <p:spPr>
          <a:xfrm>
            <a:off x="1919872" y="626985"/>
            <a:ext cx="7363326" cy="461665"/>
          </a:xfrm>
          <a:prstGeom prst="rect">
            <a:avLst/>
          </a:prstGeom>
        </p:spPr>
        <p:txBody>
          <a:bodyPr wrap="square" rtlCol="0">
            <a:spAutoFit/>
          </a:bodyPr>
          <a:lstStyle/>
          <a:p>
            <a:pPr algn="ctr">
              <a:spcAft>
                <a:spcPts val="800"/>
              </a:spcAft>
            </a:pPr>
            <a:r>
              <a:rPr lang="en-US" sz="2400" dirty="0">
                <a:solidFill>
                  <a:srgbClr val="4F697B"/>
                </a:solidFill>
                <a:ea typeface="Open Sans" panose="020B0606030504020204" pitchFamily="34" charset="0"/>
                <a:cs typeface="Open Sans" panose="020B0606030504020204" pitchFamily="34" charset="0"/>
              </a:rPr>
              <a:t>11 . 17 . 5</a:t>
            </a:r>
          </a:p>
        </p:txBody>
      </p:sp>
      <p:sp>
        <p:nvSpPr>
          <p:cNvPr id="20" name="TextBox 19">
            <a:extLst>
              <a:ext uri="{FF2B5EF4-FFF2-40B4-BE49-F238E27FC236}">
                <a16:creationId xmlns:a16="http://schemas.microsoft.com/office/drawing/2014/main" id="{CE777434-B666-47CC-B0BF-25172A77AC5F}"/>
              </a:ext>
            </a:extLst>
          </p:cNvPr>
          <p:cNvSpPr txBox="1"/>
          <p:nvPr/>
        </p:nvSpPr>
        <p:spPr>
          <a:xfrm>
            <a:off x="3418633" y="1335349"/>
            <a:ext cx="1661020" cy="707886"/>
          </a:xfrm>
          <a:prstGeom prst="rect">
            <a:avLst/>
          </a:prstGeom>
        </p:spPr>
        <p:txBody>
          <a:bodyPr wrap="square" rtlCol="0">
            <a:spAutoFit/>
          </a:bodyPr>
          <a:lstStyle/>
          <a:p>
            <a:pPr algn="ctr">
              <a:spcAft>
                <a:spcPts val="800"/>
              </a:spcAft>
            </a:pPr>
            <a:r>
              <a:rPr lang="en-US" sz="2000" dirty="0">
                <a:solidFill>
                  <a:srgbClr val="4F697B"/>
                </a:solidFill>
                <a:ea typeface="Open Sans" panose="020B0606030504020204" pitchFamily="34" charset="0"/>
                <a:cs typeface="Open Sans" panose="020B0606030504020204" pitchFamily="34" charset="0"/>
              </a:rPr>
              <a:t>Platform Release</a:t>
            </a:r>
          </a:p>
        </p:txBody>
      </p:sp>
      <p:grpSp>
        <p:nvGrpSpPr>
          <p:cNvPr id="21" name="Group 20">
            <a:extLst>
              <a:ext uri="{FF2B5EF4-FFF2-40B4-BE49-F238E27FC236}">
                <a16:creationId xmlns:a16="http://schemas.microsoft.com/office/drawing/2014/main" id="{AC28229F-663C-4C4F-BB61-9C11ED85EB3A}"/>
              </a:ext>
            </a:extLst>
          </p:cNvPr>
          <p:cNvGrpSpPr/>
          <p:nvPr/>
        </p:nvGrpSpPr>
        <p:grpSpPr>
          <a:xfrm>
            <a:off x="4449141" y="967622"/>
            <a:ext cx="684275" cy="490886"/>
            <a:chOff x="2213819" y="2762444"/>
            <a:chExt cx="1742163" cy="1087654"/>
          </a:xfrm>
        </p:grpSpPr>
        <p:cxnSp>
          <p:nvCxnSpPr>
            <p:cNvPr id="22" name="Connector: Elbow 21">
              <a:extLst>
                <a:ext uri="{FF2B5EF4-FFF2-40B4-BE49-F238E27FC236}">
                  <a16:creationId xmlns:a16="http://schemas.microsoft.com/office/drawing/2014/main" id="{58BF0094-925E-4912-8039-11171BBC2758}"/>
                </a:ext>
              </a:extLst>
            </p:cNvPr>
            <p:cNvCxnSpPr>
              <a:cxnSpLocks/>
            </p:cNvCxnSpPr>
            <p:nvPr/>
          </p:nvCxnSpPr>
          <p:spPr>
            <a:xfrm rot="10800000" flipV="1">
              <a:off x="2213819" y="3253331"/>
              <a:ext cx="1742163" cy="596767"/>
            </a:xfrm>
            <a:prstGeom prst="bentConnector2">
              <a:avLst/>
            </a:prstGeom>
            <a:noFill/>
            <a:ln w="19050" cap="flat" cmpd="sng" algn="ctr">
              <a:solidFill>
                <a:srgbClr val="FF4969"/>
              </a:solidFill>
              <a:prstDash val="solid"/>
              <a:miter lim="800000"/>
              <a:tailEnd type="triangle"/>
            </a:ln>
            <a:effectLst/>
          </p:spPr>
        </p:cxnSp>
        <p:cxnSp>
          <p:nvCxnSpPr>
            <p:cNvPr id="23" name="Straight Connector 22">
              <a:extLst>
                <a:ext uri="{FF2B5EF4-FFF2-40B4-BE49-F238E27FC236}">
                  <a16:creationId xmlns:a16="http://schemas.microsoft.com/office/drawing/2014/main" id="{47553EDD-8F1D-4079-82AA-FC0C063992A1}"/>
                </a:ext>
              </a:extLst>
            </p:cNvPr>
            <p:cNvCxnSpPr/>
            <p:nvPr/>
          </p:nvCxnSpPr>
          <p:spPr>
            <a:xfrm flipV="1">
              <a:off x="3955978" y="2762444"/>
              <a:ext cx="0" cy="490887"/>
            </a:xfrm>
            <a:prstGeom prst="line">
              <a:avLst/>
            </a:prstGeom>
            <a:noFill/>
            <a:ln w="19050" cap="flat" cmpd="sng" algn="ctr">
              <a:solidFill>
                <a:srgbClr val="FF4969"/>
              </a:solidFill>
              <a:prstDash val="solid"/>
              <a:miter lim="800000"/>
              <a:tailEnd type="none"/>
            </a:ln>
            <a:effectLst/>
          </p:spPr>
        </p:cxnSp>
      </p:grpSp>
      <p:sp>
        <p:nvSpPr>
          <p:cNvPr id="24" name="TextBox 23">
            <a:extLst>
              <a:ext uri="{FF2B5EF4-FFF2-40B4-BE49-F238E27FC236}">
                <a16:creationId xmlns:a16="http://schemas.microsoft.com/office/drawing/2014/main" id="{6E33EF56-BB42-405C-BED3-875A37D7E87F}"/>
              </a:ext>
            </a:extLst>
          </p:cNvPr>
          <p:cNvSpPr txBox="1"/>
          <p:nvPr/>
        </p:nvSpPr>
        <p:spPr>
          <a:xfrm>
            <a:off x="4786261" y="1319261"/>
            <a:ext cx="1523132" cy="707886"/>
          </a:xfrm>
          <a:prstGeom prst="rect">
            <a:avLst/>
          </a:prstGeom>
        </p:spPr>
        <p:txBody>
          <a:bodyPr wrap="square" rtlCol="0">
            <a:spAutoFit/>
          </a:bodyPr>
          <a:lstStyle/>
          <a:p>
            <a:pPr algn="ctr">
              <a:spcAft>
                <a:spcPts val="800"/>
              </a:spcAft>
            </a:pPr>
            <a:r>
              <a:rPr lang="en-US" sz="2000" dirty="0">
                <a:solidFill>
                  <a:srgbClr val="4F697B"/>
                </a:solidFill>
                <a:ea typeface="Open Sans" panose="020B0606030504020204" pitchFamily="34" charset="0"/>
                <a:cs typeface="Open Sans" panose="020B0606030504020204" pitchFamily="34" charset="0"/>
              </a:rPr>
              <a:t>Feature Release</a:t>
            </a:r>
          </a:p>
        </p:txBody>
      </p:sp>
      <p:sp>
        <p:nvSpPr>
          <p:cNvPr id="25" name="TextBox 24">
            <a:extLst>
              <a:ext uri="{FF2B5EF4-FFF2-40B4-BE49-F238E27FC236}">
                <a16:creationId xmlns:a16="http://schemas.microsoft.com/office/drawing/2014/main" id="{6E002D09-C8A7-4B8E-A6BA-DC2AD8735127}"/>
              </a:ext>
            </a:extLst>
          </p:cNvPr>
          <p:cNvSpPr txBox="1"/>
          <p:nvPr/>
        </p:nvSpPr>
        <p:spPr>
          <a:xfrm>
            <a:off x="6012476" y="1319261"/>
            <a:ext cx="2607235" cy="707886"/>
          </a:xfrm>
          <a:prstGeom prst="rect">
            <a:avLst/>
          </a:prstGeom>
        </p:spPr>
        <p:txBody>
          <a:bodyPr wrap="square" rtlCol="0">
            <a:spAutoFit/>
          </a:bodyPr>
          <a:lstStyle/>
          <a:p>
            <a:pPr algn="ctr">
              <a:spcAft>
                <a:spcPts val="800"/>
              </a:spcAft>
            </a:pPr>
            <a:r>
              <a:rPr lang="en-US" sz="2000" dirty="0">
                <a:solidFill>
                  <a:srgbClr val="4F697B"/>
                </a:solidFill>
                <a:ea typeface="Open Sans" panose="020B0606030504020204" pitchFamily="34" charset="0"/>
                <a:cs typeface="Open Sans" panose="020B0606030504020204" pitchFamily="34" charset="0"/>
              </a:rPr>
              <a:t>Maintenance Release</a:t>
            </a:r>
          </a:p>
        </p:txBody>
      </p:sp>
      <p:sp>
        <p:nvSpPr>
          <p:cNvPr id="26" name="TextBox 25">
            <a:extLst>
              <a:ext uri="{FF2B5EF4-FFF2-40B4-BE49-F238E27FC236}">
                <a16:creationId xmlns:a16="http://schemas.microsoft.com/office/drawing/2014/main" id="{226CEC94-4084-498B-9C5D-0358C1BC9405}"/>
              </a:ext>
            </a:extLst>
          </p:cNvPr>
          <p:cNvSpPr txBox="1"/>
          <p:nvPr/>
        </p:nvSpPr>
        <p:spPr>
          <a:xfrm>
            <a:off x="4625038" y="2303324"/>
            <a:ext cx="1661020" cy="830997"/>
          </a:xfrm>
          <a:prstGeom prst="rect">
            <a:avLst/>
          </a:prstGeom>
        </p:spPr>
        <p:txBody>
          <a:bodyPr wrap="square" rtlCol="0">
            <a:spAutoFit/>
          </a:bodyPr>
          <a:lstStyle/>
          <a:p>
            <a:pPr algn="ctr">
              <a:spcAft>
                <a:spcPts val="800"/>
              </a:spcAft>
            </a:pPr>
            <a:r>
              <a:rPr lang="en-US" sz="1600" i="1" dirty="0">
                <a:solidFill>
                  <a:srgbClr val="FF0000"/>
                </a:solidFill>
                <a:ea typeface="Open Sans" panose="020B0606030504020204" pitchFamily="34" charset="0"/>
                <a:cs typeface="Open Sans" panose="020B0606030504020204" pitchFamily="34" charset="0"/>
              </a:rPr>
              <a:t>Replaces “Service Pack” terminology</a:t>
            </a:r>
          </a:p>
        </p:txBody>
      </p:sp>
      <p:cxnSp>
        <p:nvCxnSpPr>
          <p:cNvPr id="27" name="Straight Arrow Connector 26">
            <a:extLst>
              <a:ext uri="{FF2B5EF4-FFF2-40B4-BE49-F238E27FC236}">
                <a16:creationId xmlns:a16="http://schemas.microsoft.com/office/drawing/2014/main" id="{5D53C9EE-9999-4059-81F1-13CBCA921285}"/>
              </a:ext>
            </a:extLst>
          </p:cNvPr>
          <p:cNvCxnSpPr/>
          <p:nvPr/>
        </p:nvCxnSpPr>
        <p:spPr>
          <a:xfrm>
            <a:off x="5547827" y="1916689"/>
            <a:ext cx="0" cy="433137"/>
          </a:xfrm>
          <a:prstGeom prst="straightConnector1">
            <a:avLst/>
          </a:prstGeom>
          <a:noFill/>
          <a:ln w="12700" cap="flat" cmpd="sng" algn="ctr">
            <a:solidFill>
              <a:srgbClr val="FF4969"/>
            </a:solidFill>
            <a:prstDash val="solid"/>
            <a:miter lim="800000"/>
            <a:tailEnd type="triangle"/>
          </a:ln>
          <a:effectLst/>
        </p:spPr>
      </p:cxnSp>
      <p:sp>
        <p:nvSpPr>
          <p:cNvPr id="28" name="TextBox 27">
            <a:extLst>
              <a:ext uri="{FF2B5EF4-FFF2-40B4-BE49-F238E27FC236}">
                <a16:creationId xmlns:a16="http://schemas.microsoft.com/office/drawing/2014/main" id="{72B9128C-04F0-47E4-925E-4D49E1A4C989}"/>
              </a:ext>
            </a:extLst>
          </p:cNvPr>
          <p:cNvSpPr txBox="1"/>
          <p:nvPr/>
        </p:nvSpPr>
        <p:spPr>
          <a:xfrm>
            <a:off x="6572615" y="2299676"/>
            <a:ext cx="1607677" cy="830997"/>
          </a:xfrm>
          <a:prstGeom prst="rect">
            <a:avLst/>
          </a:prstGeom>
        </p:spPr>
        <p:txBody>
          <a:bodyPr wrap="square" rtlCol="0">
            <a:spAutoFit/>
          </a:bodyPr>
          <a:lstStyle/>
          <a:p>
            <a:pPr algn="ctr">
              <a:spcAft>
                <a:spcPts val="800"/>
              </a:spcAft>
            </a:pPr>
            <a:r>
              <a:rPr lang="en-US" sz="1600" i="1" dirty="0">
                <a:solidFill>
                  <a:srgbClr val="FF0000"/>
                </a:solidFill>
                <a:ea typeface="Open Sans" panose="020B0606030504020204" pitchFamily="34" charset="0"/>
                <a:cs typeface="Open Sans" panose="020B0606030504020204" pitchFamily="34" charset="0"/>
              </a:rPr>
              <a:t>Replaces “Hotfix Pack” terminology</a:t>
            </a:r>
          </a:p>
        </p:txBody>
      </p:sp>
      <p:cxnSp>
        <p:nvCxnSpPr>
          <p:cNvPr id="29" name="Straight Arrow Connector 28">
            <a:extLst>
              <a:ext uri="{FF2B5EF4-FFF2-40B4-BE49-F238E27FC236}">
                <a16:creationId xmlns:a16="http://schemas.microsoft.com/office/drawing/2014/main" id="{F55A9357-E2C3-4B81-AD82-C87BEDA04255}"/>
              </a:ext>
            </a:extLst>
          </p:cNvPr>
          <p:cNvCxnSpPr>
            <a:cxnSpLocks/>
          </p:cNvCxnSpPr>
          <p:nvPr/>
        </p:nvCxnSpPr>
        <p:spPr>
          <a:xfrm>
            <a:off x="7292995" y="1916689"/>
            <a:ext cx="0" cy="433137"/>
          </a:xfrm>
          <a:prstGeom prst="straightConnector1">
            <a:avLst/>
          </a:prstGeom>
          <a:noFill/>
          <a:ln w="12700" cap="flat" cmpd="sng" algn="ctr">
            <a:solidFill>
              <a:srgbClr val="FF4969"/>
            </a:solidFill>
            <a:prstDash val="solid"/>
            <a:miter lim="800000"/>
            <a:tailEnd type="triangle"/>
          </a:ln>
          <a:effectLst/>
        </p:spPr>
      </p:cxnSp>
      <p:grpSp>
        <p:nvGrpSpPr>
          <p:cNvPr id="30" name="Group 29">
            <a:extLst>
              <a:ext uri="{FF2B5EF4-FFF2-40B4-BE49-F238E27FC236}">
                <a16:creationId xmlns:a16="http://schemas.microsoft.com/office/drawing/2014/main" id="{225D176F-7728-4D54-9581-B53096556375}"/>
              </a:ext>
            </a:extLst>
          </p:cNvPr>
          <p:cNvGrpSpPr/>
          <p:nvPr/>
        </p:nvGrpSpPr>
        <p:grpSpPr>
          <a:xfrm flipH="1">
            <a:off x="6037457" y="973233"/>
            <a:ext cx="1252698" cy="485275"/>
            <a:chOff x="1617055" y="2762445"/>
            <a:chExt cx="1742163" cy="1087653"/>
          </a:xfrm>
        </p:grpSpPr>
        <p:cxnSp>
          <p:nvCxnSpPr>
            <p:cNvPr id="31" name="Connector: Elbow 30">
              <a:extLst>
                <a:ext uri="{FF2B5EF4-FFF2-40B4-BE49-F238E27FC236}">
                  <a16:creationId xmlns:a16="http://schemas.microsoft.com/office/drawing/2014/main" id="{1EF4548D-98C1-4645-BD68-843AE01A0010}"/>
                </a:ext>
              </a:extLst>
            </p:cNvPr>
            <p:cNvCxnSpPr>
              <a:cxnSpLocks/>
            </p:cNvCxnSpPr>
            <p:nvPr/>
          </p:nvCxnSpPr>
          <p:spPr>
            <a:xfrm rot="10800000" flipV="1">
              <a:off x="1617055" y="3253331"/>
              <a:ext cx="1742163" cy="596767"/>
            </a:xfrm>
            <a:prstGeom prst="bentConnector2">
              <a:avLst/>
            </a:prstGeom>
            <a:noFill/>
            <a:ln w="19050" cap="flat" cmpd="sng" algn="ctr">
              <a:solidFill>
                <a:srgbClr val="FF4969"/>
              </a:solidFill>
              <a:prstDash val="solid"/>
              <a:miter lim="800000"/>
              <a:tailEnd type="triangle"/>
            </a:ln>
            <a:effectLst/>
          </p:spPr>
        </p:cxnSp>
        <p:cxnSp>
          <p:nvCxnSpPr>
            <p:cNvPr id="32" name="Straight Connector 31">
              <a:extLst>
                <a:ext uri="{FF2B5EF4-FFF2-40B4-BE49-F238E27FC236}">
                  <a16:creationId xmlns:a16="http://schemas.microsoft.com/office/drawing/2014/main" id="{3E90C2E2-01D6-402F-8363-36EFC6E0A083}"/>
                </a:ext>
              </a:extLst>
            </p:cNvPr>
            <p:cNvCxnSpPr/>
            <p:nvPr/>
          </p:nvCxnSpPr>
          <p:spPr>
            <a:xfrm flipV="1">
              <a:off x="3359217" y="2762445"/>
              <a:ext cx="0" cy="490887"/>
            </a:xfrm>
            <a:prstGeom prst="line">
              <a:avLst/>
            </a:prstGeom>
            <a:noFill/>
            <a:ln w="19050" cap="flat" cmpd="sng" algn="ctr">
              <a:solidFill>
                <a:srgbClr val="FF4969"/>
              </a:solidFill>
              <a:prstDash val="solid"/>
              <a:miter lim="800000"/>
              <a:tailEnd type="none"/>
            </a:ln>
            <a:effectLst/>
          </p:spPr>
        </p:cxnSp>
      </p:grpSp>
      <p:cxnSp>
        <p:nvCxnSpPr>
          <p:cNvPr id="33" name="Straight Arrow Connector 32">
            <a:extLst>
              <a:ext uri="{FF2B5EF4-FFF2-40B4-BE49-F238E27FC236}">
                <a16:creationId xmlns:a16="http://schemas.microsoft.com/office/drawing/2014/main" id="{DBF05E50-5179-436B-BE46-667E911A2774}"/>
              </a:ext>
            </a:extLst>
          </p:cNvPr>
          <p:cNvCxnSpPr>
            <a:cxnSpLocks/>
          </p:cNvCxnSpPr>
          <p:nvPr/>
        </p:nvCxnSpPr>
        <p:spPr>
          <a:xfrm flipH="1">
            <a:off x="5541464" y="967622"/>
            <a:ext cx="2838" cy="449585"/>
          </a:xfrm>
          <a:prstGeom prst="straightConnector1">
            <a:avLst/>
          </a:prstGeom>
          <a:noFill/>
          <a:ln w="19050" cap="flat" cmpd="sng" algn="ctr">
            <a:solidFill>
              <a:srgbClr val="FF4969"/>
            </a:solidFill>
            <a:prstDash val="solid"/>
            <a:miter lim="800000"/>
            <a:tailEnd type="triangle"/>
          </a:ln>
          <a:effectLst/>
        </p:spPr>
      </p:cxnSp>
      <p:graphicFrame>
        <p:nvGraphicFramePr>
          <p:cNvPr id="4" name="Table 3">
            <a:extLst>
              <a:ext uri="{FF2B5EF4-FFF2-40B4-BE49-F238E27FC236}">
                <a16:creationId xmlns:a16="http://schemas.microsoft.com/office/drawing/2014/main" id="{8CFD81F0-94BE-48C6-8AE5-7F604286711D}"/>
              </a:ext>
            </a:extLst>
          </p:cNvPr>
          <p:cNvGraphicFramePr>
            <a:graphicFrameLocks noGrp="1"/>
          </p:cNvGraphicFramePr>
          <p:nvPr/>
        </p:nvGraphicFramePr>
        <p:xfrm>
          <a:off x="307661" y="3390763"/>
          <a:ext cx="11116349" cy="2774195"/>
        </p:xfrm>
        <a:graphic>
          <a:graphicData uri="http://schemas.openxmlformats.org/drawingml/2006/table">
            <a:tbl>
              <a:tblPr firstRow="1" bandRow="1"/>
              <a:tblGrid>
                <a:gridCol w="3763744">
                  <a:extLst>
                    <a:ext uri="{9D8B030D-6E8A-4147-A177-3AD203B41FA5}">
                      <a16:colId xmlns:a16="http://schemas.microsoft.com/office/drawing/2014/main" val="2350301648"/>
                    </a:ext>
                  </a:extLst>
                </a:gridCol>
                <a:gridCol w="7352605">
                  <a:extLst>
                    <a:ext uri="{9D8B030D-6E8A-4147-A177-3AD203B41FA5}">
                      <a16:colId xmlns:a16="http://schemas.microsoft.com/office/drawing/2014/main" val="386942713"/>
                    </a:ext>
                  </a:extLst>
                </a:gridCol>
              </a:tblGrid>
              <a:tr h="265936">
                <a:tc>
                  <a:txBody>
                    <a:bodyPr/>
                    <a:lstStyle>
                      <a:lvl1pPr marL="0" algn="l" defTabSz="914400" rtl="0" eaLnBrk="1" latinLnBrk="0" hangingPunct="1">
                        <a:defRPr sz="1800" b="1" kern="1200">
                          <a:solidFill>
                            <a:schemeClr val="lt1"/>
                          </a:solidFill>
                          <a:latin typeface="DM Sans"/>
                        </a:defRPr>
                      </a:lvl1pPr>
                      <a:lvl2pPr marL="457200" algn="l" defTabSz="914400" rtl="0" eaLnBrk="1" latinLnBrk="0" hangingPunct="1">
                        <a:defRPr sz="1800" b="1" kern="1200">
                          <a:solidFill>
                            <a:schemeClr val="lt1"/>
                          </a:solidFill>
                          <a:latin typeface="DM Sans"/>
                        </a:defRPr>
                      </a:lvl2pPr>
                      <a:lvl3pPr marL="914400" algn="l" defTabSz="914400" rtl="0" eaLnBrk="1" latinLnBrk="0" hangingPunct="1">
                        <a:defRPr sz="1800" b="1" kern="1200">
                          <a:solidFill>
                            <a:schemeClr val="lt1"/>
                          </a:solidFill>
                          <a:latin typeface="DM Sans"/>
                        </a:defRPr>
                      </a:lvl3pPr>
                      <a:lvl4pPr marL="1371600" algn="l" defTabSz="914400" rtl="0" eaLnBrk="1" latinLnBrk="0" hangingPunct="1">
                        <a:defRPr sz="1800" b="1" kern="1200">
                          <a:solidFill>
                            <a:schemeClr val="lt1"/>
                          </a:solidFill>
                          <a:latin typeface="DM Sans"/>
                        </a:defRPr>
                      </a:lvl4pPr>
                      <a:lvl5pPr marL="1828800" algn="l" defTabSz="914400" rtl="0" eaLnBrk="1" latinLnBrk="0" hangingPunct="1">
                        <a:defRPr sz="1800" b="1" kern="1200">
                          <a:solidFill>
                            <a:schemeClr val="lt1"/>
                          </a:solidFill>
                          <a:latin typeface="DM Sans"/>
                        </a:defRPr>
                      </a:lvl5pPr>
                      <a:lvl6pPr marL="2286000" algn="l" defTabSz="914400" rtl="0" eaLnBrk="1" latinLnBrk="0" hangingPunct="1">
                        <a:defRPr sz="1800" b="1" kern="1200">
                          <a:solidFill>
                            <a:schemeClr val="lt1"/>
                          </a:solidFill>
                          <a:latin typeface="DM Sans"/>
                        </a:defRPr>
                      </a:lvl6pPr>
                      <a:lvl7pPr marL="2743200" algn="l" defTabSz="914400" rtl="0" eaLnBrk="1" latinLnBrk="0" hangingPunct="1">
                        <a:defRPr sz="1800" b="1" kern="1200">
                          <a:solidFill>
                            <a:schemeClr val="lt1"/>
                          </a:solidFill>
                          <a:latin typeface="DM Sans"/>
                        </a:defRPr>
                      </a:lvl7pPr>
                      <a:lvl8pPr marL="3200400" algn="l" defTabSz="914400" rtl="0" eaLnBrk="1" latinLnBrk="0" hangingPunct="1">
                        <a:defRPr sz="1800" b="1" kern="1200">
                          <a:solidFill>
                            <a:schemeClr val="lt1"/>
                          </a:solidFill>
                          <a:latin typeface="DM Sans"/>
                        </a:defRPr>
                      </a:lvl8pPr>
                      <a:lvl9pPr marL="3657600" algn="l" defTabSz="914400" rtl="0" eaLnBrk="1" latinLnBrk="0" hangingPunct="1">
                        <a:defRPr sz="1800" b="1" kern="1200">
                          <a:solidFill>
                            <a:schemeClr val="lt1"/>
                          </a:solidFill>
                          <a:latin typeface="DM Sans"/>
                        </a:defRPr>
                      </a:lvl9pPr>
                    </a:lstStyle>
                    <a:p>
                      <a:pPr algn="ctr"/>
                      <a:r>
                        <a:rPr lang="en-US" sz="1200" dirty="0"/>
                        <a:t>Area</a:t>
                      </a:r>
                    </a:p>
                  </a:txBody>
                  <a:tcPr>
                    <a:lnL>
                      <a:noFill/>
                    </a:lnL>
                    <a:lnR>
                      <a:noFill/>
                    </a:lnR>
                    <a:lnT w="25400" cmpd="sng">
                      <a:solidFill>
                        <a:srgbClr val="000000"/>
                      </a:solidFill>
                    </a:lnT>
                    <a:lnB w="25400" cmpd="sng">
                      <a:solidFill>
                        <a:srgbClr val="000000"/>
                      </a:solidFill>
                    </a:lnB>
                    <a:lnTlToBr w="12700" cmpd="sng">
                      <a:noFill/>
                      <a:prstDash val="solid"/>
                    </a:lnTlToBr>
                    <a:lnBlToTr w="12700" cmpd="sng">
                      <a:noFill/>
                      <a:prstDash val="solid"/>
                    </a:lnBlToTr>
                    <a:solidFill>
                      <a:srgbClr val="FF4969"/>
                    </a:solidFill>
                  </a:tcPr>
                </a:tc>
                <a:tc>
                  <a:txBody>
                    <a:bodyPr/>
                    <a:lstStyle>
                      <a:lvl1pPr marL="0" algn="l" defTabSz="914400" rtl="0" eaLnBrk="1" latinLnBrk="0" hangingPunct="1">
                        <a:defRPr sz="1800" b="1" kern="1200">
                          <a:solidFill>
                            <a:schemeClr val="lt1"/>
                          </a:solidFill>
                          <a:latin typeface="DM Sans"/>
                        </a:defRPr>
                      </a:lvl1pPr>
                      <a:lvl2pPr marL="457200" algn="l" defTabSz="914400" rtl="0" eaLnBrk="1" latinLnBrk="0" hangingPunct="1">
                        <a:defRPr sz="1800" b="1" kern="1200">
                          <a:solidFill>
                            <a:schemeClr val="lt1"/>
                          </a:solidFill>
                          <a:latin typeface="DM Sans"/>
                        </a:defRPr>
                      </a:lvl2pPr>
                      <a:lvl3pPr marL="914400" algn="l" defTabSz="914400" rtl="0" eaLnBrk="1" latinLnBrk="0" hangingPunct="1">
                        <a:defRPr sz="1800" b="1" kern="1200">
                          <a:solidFill>
                            <a:schemeClr val="lt1"/>
                          </a:solidFill>
                          <a:latin typeface="DM Sans"/>
                        </a:defRPr>
                      </a:lvl3pPr>
                      <a:lvl4pPr marL="1371600" algn="l" defTabSz="914400" rtl="0" eaLnBrk="1" latinLnBrk="0" hangingPunct="1">
                        <a:defRPr sz="1800" b="1" kern="1200">
                          <a:solidFill>
                            <a:schemeClr val="lt1"/>
                          </a:solidFill>
                          <a:latin typeface="DM Sans"/>
                        </a:defRPr>
                      </a:lvl4pPr>
                      <a:lvl5pPr marL="1828800" algn="l" defTabSz="914400" rtl="0" eaLnBrk="1" latinLnBrk="0" hangingPunct="1">
                        <a:defRPr sz="1800" b="1" kern="1200">
                          <a:solidFill>
                            <a:schemeClr val="lt1"/>
                          </a:solidFill>
                          <a:latin typeface="DM Sans"/>
                        </a:defRPr>
                      </a:lvl5pPr>
                      <a:lvl6pPr marL="2286000" algn="l" defTabSz="914400" rtl="0" eaLnBrk="1" latinLnBrk="0" hangingPunct="1">
                        <a:defRPr sz="1800" b="1" kern="1200">
                          <a:solidFill>
                            <a:schemeClr val="lt1"/>
                          </a:solidFill>
                          <a:latin typeface="DM Sans"/>
                        </a:defRPr>
                      </a:lvl6pPr>
                      <a:lvl7pPr marL="2743200" algn="l" defTabSz="914400" rtl="0" eaLnBrk="1" latinLnBrk="0" hangingPunct="1">
                        <a:defRPr sz="1800" b="1" kern="1200">
                          <a:solidFill>
                            <a:schemeClr val="lt1"/>
                          </a:solidFill>
                          <a:latin typeface="DM Sans"/>
                        </a:defRPr>
                      </a:lvl7pPr>
                      <a:lvl8pPr marL="3200400" algn="l" defTabSz="914400" rtl="0" eaLnBrk="1" latinLnBrk="0" hangingPunct="1">
                        <a:defRPr sz="1800" b="1" kern="1200">
                          <a:solidFill>
                            <a:schemeClr val="lt1"/>
                          </a:solidFill>
                          <a:latin typeface="DM Sans"/>
                        </a:defRPr>
                      </a:lvl8pPr>
                      <a:lvl9pPr marL="3657600" algn="l" defTabSz="914400" rtl="0" eaLnBrk="1" latinLnBrk="0" hangingPunct="1">
                        <a:defRPr sz="1800" b="1" kern="1200">
                          <a:solidFill>
                            <a:schemeClr val="lt1"/>
                          </a:solidFill>
                          <a:latin typeface="DM Sans"/>
                        </a:defRPr>
                      </a:lvl9pPr>
                    </a:lstStyle>
                    <a:p>
                      <a:pPr algn="ctr"/>
                      <a:r>
                        <a:rPr lang="en-US" sz="1200" dirty="0"/>
                        <a:t>Changes</a:t>
                      </a:r>
                    </a:p>
                  </a:txBody>
                  <a:tcPr>
                    <a:lnL>
                      <a:noFill/>
                    </a:lnL>
                    <a:lnR>
                      <a:noFill/>
                    </a:lnR>
                    <a:lnT w="25400" cmpd="sng">
                      <a:solidFill>
                        <a:srgbClr val="000000"/>
                      </a:solidFill>
                    </a:lnT>
                    <a:lnB w="25400" cmpd="sng">
                      <a:solidFill>
                        <a:srgbClr val="000000"/>
                      </a:solidFill>
                    </a:lnB>
                    <a:lnTlToBr w="12700" cmpd="sng">
                      <a:noFill/>
                      <a:prstDash val="solid"/>
                    </a:lnTlToBr>
                    <a:lnBlToTr w="12700" cmpd="sng">
                      <a:noFill/>
                      <a:prstDash val="solid"/>
                    </a:lnBlToTr>
                    <a:solidFill>
                      <a:srgbClr val="FF4969"/>
                    </a:solidFill>
                  </a:tcPr>
                </a:tc>
                <a:extLst>
                  <a:ext uri="{0D108BD9-81ED-4DB2-BD59-A6C34878D82A}">
                    <a16:rowId xmlns:a16="http://schemas.microsoft.com/office/drawing/2014/main" val="2827956238"/>
                  </a:ext>
                </a:extLst>
              </a:tr>
              <a:tr h="552306">
                <a:tc>
                  <a:txBody>
                    <a:bodyPr/>
                    <a:lstStyle>
                      <a:lvl1pPr marL="0" algn="l" defTabSz="914400" rtl="0" eaLnBrk="1" latinLnBrk="0" hangingPunct="1">
                        <a:defRPr sz="1800" kern="1200">
                          <a:solidFill>
                            <a:schemeClr val="dk1"/>
                          </a:solidFill>
                          <a:latin typeface="DM Sans"/>
                        </a:defRPr>
                      </a:lvl1pPr>
                      <a:lvl2pPr marL="457200" algn="l" defTabSz="914400" rtl="0" eaLnBrk="1" latinLnBrk="0" hangingPunct="1">
                        <a:defRPr sz="1800" kern="1200">
                          <a:solidFill>
                            <a:schemeClr val="dk1"/>
                          </a:solidFill>
                          <a:latin typeface="DM Sans"/>
                        </a:defRPr>
                      </a:lvl2pPr>
                      <a:lvl3pPr marL="914400" algn="l" defTabSz="914400" rtl="0" eaLnBrk="1" latinLnBrk="0" hangingPunct="1">
                        <a:defRPr sz="1800" kern="1200">
                          <a:solidFill>
                            <a:schemeClr val="dk1"/>
                          </a:solidFill>
                          <a:latin typeface="DM Sans"/>
                        </a:defRPr>
                      </a:lvl3pPr>
                      <a:lvl4pPr marL="1371600" algn="l" defTabSz="914400" rtl="0" eaLnBrk="1" latinLnBrk="0" hangingPunct="1">
                        <a:defRPr sz="1800" kern="1200">
                          <a:solidFill>
                            <a:schemeClr val="dk1"/>
                          </a:solidFill>
                          <a:latin typeface="DM Sans"/>
                        </a:defRPr>
                      </a:lvl4pPr>
                      <a:lvl5pPr marL="1828800" algn="l" defTabSz="914400" rtl="0" eaLnBrk="1" latinLnBrk="0" hangingPunct="1">
                        <a:defRPr sz="1800" kern="1200">
                          <a:solidFill>
                            <a:schemeClr val="dk1"/>
                          </a:solidFill>
                          <a:latin typeface="DM Sans"/>
                        </a:defRPr>
                      </a:lvl5pPr>
                      <a:lvl6pPr marL="2286000" algn="l" defTabSz="914400" rtl="0" eaLnBrk="1" latinLnBrk="0" hangingPunct="1">
                        <a:defRPr sz="1800" kern="1200">
                          <a:solidFill>
                            <a:schemeClr val="dk1"/>
                          </a:solidFill>
                          <a:latin typeface="DM Sans"/>
                        </a:defRPr>
                      </a:lvl6pPr>
                      <a:lvl7pPr marL="2743200" algn="l" defTabSz="914400" rtl="0" eaLnBrk="1" latinLnBrk="0" hangingPunct="1">
                        <a:defRPr sz="1800" kern="1200">
                          <a:solidFill>
                            <a:schemeClr val="dk1"/>
                          </a:solidFill>
                          <a:latin typeface="DM Sans"/>
                        </a:defRPr>
                      </a:lvl7pPr>
                      <a:lvl8pPr marL="3200400" algn="l" defTabSz="914400" rtl="0" eaLnBrk="1" latinLnBrk="0" hangingPunct="1">
                        <a:defRPr sz="1800" kern="1200">
                          <a:solidFill>
                            <a:schemeClr val="dk1"/>
                          </a:solidFill>
                          <a:latin typeface="DM Sans"/>
                        </a:defRPr>
                      </a:lvl8pPr>
                      <a:lvl9pPr marL="3657600" algn="l" defTabSz="914400" rtl="0" eaLnBrk="1" latinLnBrk="0" hangingPunct="1">
                        <a:defRPr sz="1800" kern="1200">
                          <a:solidFill>
                            <a:schemeClr val="dk1"/>
                          </a:solidFill>
                          <a:latin typeface="DM Sans"/>
                        </a:defRPr>
                      </a:lvl9pPr>
                    </a:lstStyle>
                    <a:p>
                      <a:pPr marL="0" indent="0">
                        <a:spcAft>
                          <a:spcPts val="600"/>
                        </a:spcAft>
                        <a:buFont typeface="Arial" panose="020B0604020202020204" pitchFamily="34" charset="0"/>
                        <a:buNone/>
                      </a:pPr>
                      <a:r>
                        <a:rPr lang="en-US" sz="1200" dirty="0">
                          <a:solidFill>
                            <a:schemeClr val="tx1"/>
                          </a:solidFill>
                        </a:rPr>
                        <a:t>Release terminology</a:t>
                      </a:r>
                    </a:p>
                  </a:txBody>
                  <a:tcPr anchor="ctr">
                    <a:lnL>
                      <a:noFill/>
                    </a:lnL>
                    <a:lnR>
                      <a:noFill/>
                    </a:lnR>
                    <a:lnT w="25400" cmpd="sng">
                      <a:solidFill>
                        <a:srgbClr val="000000"/>
                      </a:solidFill>
                    </a:lnT>
                    <a:lnB w="12700" cap="flat" cmpd="sng" algn="ctr">
                      <a:solidFill>
                        <a:srgbClr val="000000">
                          <a:lumMod val="50000"/>
                          <a:lumOff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DM Sans"/>
                        </a:defRPr>
                      </a:lvl1pPr>
                      <a:lvl2pPr marL="457200" algn="l" defTabSz="914400" rtl="0" eaLnBrk="1" latinLnBrk="0" hangingPunct="1">
                        <a:defRPr sz="1800" kern="1200">
                          <a:solidFill>
                            <a:schemeClr val="dk1"/>
                          </a:solidFill>
                          <a:latin typeface="DM Sans"/>
                        </a:defRPr>
                      </a:lvl2pPr>
                      <a:lvl3pPr marL="914400" algn="l" defTabSz="914400" rtl="0" eaLnBrk="1" latinLnBrk="0" hangingPunct="1">
                        <a:defRPr sz="1800" kern="1200">
                          <a:solidFill>
                            <a:schemeClr val="dk1"/>
                          </a:solidFill>
                          <a:latin typeface="DM Sans"/>
                        </a:defRPr>
                      </a:lvl3pPr>
                      <a:lvl4pPr marL="1371600" algn="l" defTabSz="914400" rtl="0" eaLnBrk="1" latinLnBrk="0" hangingPunct="1">
                        <a:defRPr sz="1800" kern="1200">
                          <a:solidFill>
                            <a:schemeClr val="dk1"/>
                          </a:solidFill>
                          <a:latin typeface="DM Sans"/>
                        </a:defRPr>
                      </a:lvl4pPr>
                      <a:lvl5pPr marL="1828800" algn="l" defTabSz="914400" rtl="0" eaLnBrk="1" latinLnBrk="0" hangingPunct="1">
                        <a:defRPr sz="1800" kern="1200">
                          <a:solidFill>
                            <a:schemeClr val="dk1"/>
                          </a:solidFill>
                          <a:latin typeface="DM Sans"/>
                        </a:defRPr>
                      </a:lvl5pPr>
                      <a:lvl6pPr marL="2286000" algn="l" defTabSz="914400" rtl="0" eaLnBrk="1" latinLnBrk="0" hangingPunct="1">
                        <a:defRPr sz="1800" kern="1200">
                          <a:solidFill>
                            <a:schemeClr val="dk1"/>
                          </a:solidFill>
                          <a:latin typeface="DM Sans"/>
                        </a:defRPr>
                      </a:lvl6pPr>
                      <a:lvl7pPr marL="2743200" algn="l" defTabSz="914400" rtl="0" eaLnBrk="1" latinLnBrk="0" hangingPunct="1">
                        <a:defRPr sz="1800" kern="1200">
                          <a:solidFill>
                            <a:schemeClr val="dk1"/>
                          </a:solidFill>
                          <a:latin typeface="DM Sans"/>
                        </a:defRPr>
                      </a:lvl7pPr>
                      <a:lvl8pPr marL="3200400" algn="l" defTabSz="914400" rtl="0" eaLnBrk="1" latinLnBrk="0" hangingPunct="1">
                        <a:defRPr sz="1800" kern="1200">
                          <a:solidFill>
                            <a:schemeClr val="dk1"/>
                          </a:solidFill>
                          <a:latin typeface="DM Sans"/>
                        </a:defRPr>
                      </a:lvl8pPr>
                      <a:lvl9pPr marL="3657600" algn="l" defTabSz="914400" rtl="0" eaLnBrk="1" latinLnBrk="0" hangingPunct="1">
                        <a:defRPr sz="1800" kern="1200">
                          <a:solidFill>
                            <a:schemeClr val="dk1"/>
                          </a:solidFill>
                          <a:latin typeface="DM Sans"/>
                        </a:defRPr>
                      </a:lvl9pPr>
                    </a:lstStyle>
                    <a:p>
                      <a:pPr marL="285750" indent="-285750">
                        <a:spcAft>
                          <a:spcPts val="600"/>
                        </a:spcAft>
                        <a:buFont typeface="Arial" panose="020B0604020202020204" pitchFamily="34" charset="0"/>
                        <a:buChar char="•"/>
                      </a:pPr>
                      <a:r>
                        <a:rPr lang="en-US" sz="1200" dirty="0">
                          <a:solidFill>
                            <a:schemeClr val="tx1"/>
                          </a:solidFill>
                        </a:rPr>
                        <a:t>Service Pack renamed to Feature Release</a:t>
                      </a:r>
                    </a:p>
                    <a:p>
                      <a:pPr marL="285750" indent="-285750">
                        <a:spcAft>
                          <a:spcPts val="600"/>
                        </a:spcAft>
                        <a:buFont typeface="Arial" panose="020B0604020202020204" pitchFamily="34" charset="0"/>
                        <a:buChar char="•"/>
                      </a:pPr>
                      <a:r>
                        <a:rPr lang="en-US" sz="1200" dirty="0">
                          <a:solidFill>
                            <a:schemeClr val="tx1"/>
                          </a:solidFill>
                        </a:rPr>
                        <a:t>Hotfix Pack renamed to Maintenance Release</a:t>
                      </a:r>
                    </a:p>
                  </a:txBody>
                  <a:tcPr anchor="ctr">
                    <a:lnL>
                      <a:noFill/>
                    </a:lnL>
                    <a:lnR>
                      <a:noFill/>
                    </a:lnR>
                    <a:lnT w="25400" cmpd="sng">
                      <a:solidFill>
                        <a:srgbClr val="000000"/>
                      </a:solidFill>
                    </a:lnT>
                    <a:lnB w="12700" cap="flat" cmpd="sng" algn="ctr">
                      <a:solidFill>
                        <a:srgbClr val="000000">
                          <a:lumMod val="50000"/>
                          <a:lumOff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64447875"/>
                  </a:ext>
                </a:extLst>
              </a:tr>
              <a:tr h="768259">
                <a:tc>
                  <a:txBody>
                    <a:bodyPr/>
                    <a:lstStyle>
                      <a:lvl1pPr marL="0" algn="l" defTabSz="914400" rtl="0" eaLnBrk="1" latinLnBrk="0" hangingPunct="1">
                        <a:defRPr sz="1800" kern="1200">
                          <a:solidFill>
                            <a:schemeClr val="dk1"/>
                          </a:solidFill>
                          <a:latin typeface="DM Sans"/>
                        </a:defRPr>
                      </a:lvl1pPr>
                      <a:lvl2pPr marL="457200" algn="l" defTabSz="914400" rtl="0" eaLnBrk="1" latinLnBrk="0" hangingPunct="1">
                        <a:defRPr sz="1800" kern="1200">
                          <a:solidFill>
                            <a:schemeClr val="dk1"/>
                          </a:solidFill>
                          <a:latin typeface="DM Sans"/>
                        </a:defRPr>
                      </a:lvl2pPr>
                      <a:lvl3pPr marL="914400" algn="l" defTabSz="914400" rtl="0" eaLnBrk="1" latinLnBrk="0" hangingPunct="1">
                        <a:defRPr sz="1800" kern="1200">
                          <a:solidFill>
                            <a:schemeClr val="dk1"/>
                          </a:solidFill>
                          <a:latin typeface="DM Sans"/>
                        </a:defRPr>
                      </a:lvl3pPr>
                      <a:lvl4pPr marL="1371600" algn="l" defTabSz="914400" rtl="0" eaLnBrk="1" latinLnBrk="0" hangingPunct="1">
                        <a:defRPr sz="1800" kern="1200">
                          <a:solidFill>
                            <a:schemeClr val="dk1"/>
                          </a:solidFill>
                          <a:latin typeface="DM Sans"/>
                        </a:defRPr>
                      </a:lvl4pPr>
                      <a:lvl5pPr marL="1828800" algn="l" defTabSz="914400" rtl="0" eaLnBrk="1" latinLnBrk="0" hangingPunct="1">
                        <a:defRPr sz="1800" kern="1200">
                          <a:solidFill>
                            <a:schemeClr val="dk1"/>
                          </a:solidFill>
                          <a:latin typeface="DM Sans"/>
                        </a:defRPr>
                      </a:lvl5pPr>
                      <a:lvl6pPr marL="2286000" algn="l" defTabSz="914400" rtl="0" eaLnBrk="1" latinLnBrk="0" hangingPunct="1">
                        <a:defRPr sz="1800" kern="1200">
                          <a:solidFill>
                            <a:schemeClr val="dk1"/>
                          </a:solidFill>
                          <a:latin typeface="DM Sans"/>
                        </a:defRPr>
                      </a:lvl6pPr>
                      <a:lvl7pPr marL="2743200" algn="l" defTabSz="914400" rtl="0" eaLnBrk="1" latinLnBrk="0" hangingPunct="1">
                        <a:defRPr sz="1800" kern="1200">
                          <a:solidFill>
                            <a:schemeClr val="dk1"/>
                          </a:solidFill>
                          <a:latin typeface="DM Sans"/>
                        </a:defRPr>
                      </a:lvl7pPr>
                      <a:lvl8pPr marL="3200400" algn="l" defTabSz="914400" rtl="0" eaLnBrk="1" latinLnBrk="0" hangingPunct="1">
                        <a:defRPr sz="1800" kern="1200">
                          <a:solidFill>
                            <a:schemeClr val="dk1"/>
                          </a:solidFill>
                          <a:latin typeface="DM Sans"/>
                        </a:defRPr>
                      </a:lvl8pPr>
                      <a:lvl9pPr marL="3657600" algn="l" defTabSz="914400" rtl="0" eaLnBrk="1" latinLnBrk="0" hangingPunct="1">
                        <a:defRPr sz="1800" kern="1200">
                          <a:solidFill>
                            <a:schemeClr val="dk1"/>
                          </a:solidFill>
                          <a:latin typeface="DM Sans"/>
                        </a:defRPr>
                      </a:lvl9pPr>
                    </a:lstStyle>
                    <a:p>
                      <a:pPr marL="0" indent="0">
                        <a:spcAft>
                          <a:spcPts val="600"/>
                        </a:spcAft>
                        <a:buFont typeface="Arial" panose="020B0604020202020204" pitchFamily="34" charset="0"/>
                        <a:buNone/>
                      </a:pPr>
                      <a:r>
                        <a:rPr lang="en-US" sz="1200" i="0" dirty="0">
                          <a:solidFill>
                            <a:schemeClr val="tx1"/>
                          </a:solidFill>
                        </a:rPr>
                        <a:t>Release versioning</a:t>
                      </a:r>
                    </a:p>
                  </a:txBody>
                  <a:tcPr anchor="ctr">
                    <a:lnL>
                      <a:noFill/>
                    </a:lnL>
                    <a:lnR>
                      <a:noFill/>
                    </a:lnR>
                    <a:lnT w="12700" cap="flat" cmpd="sng" algn="ctr">
                      <a:solidFill>
                        <a:srgbClr val="000000">
                          <a:lumMod val="50000"/>
                          <a:lumOff val="50000"/>
                        </a:srgbClr>
                      </a:solidFill>
                      <a:prstDash val="solid"/>
                      <a:round/>
                      <a:headEnd type="none" w="med" len="med"/>
                      <a:tailEnd type="none" w="med" len="med"/>
                    </a:lnT>
                    <a:lnB w="12700" cap="flat" cmpd="sng" algn="ctr">
                      <a:solidFill>
                        <a:srgbClr val="000000">
                          <a:lumMod val="50000"/>
                          <a:lumOff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DM Sans"/>
                        </a:defRPr>
                      </a:lvl1pPr>
                      <a:lvl2pPr marL="457200" algn="l" defTabSz="914400" rtl="0" eaLnBrk="1" latinLnBrk="0" hangingPunct="1">
                        <a:defRPr sz="1800" kern="1200">
                          <a:solidFill>
                            <a:schemeClr val="dk1"/>
                          </a:solidFill>
                          <a:latin typeface="DM Sans"/>
                        </a:defRPr>
                      </a:lvl2pPr>
                      <a:lvl3pPr marL="914400" algn="l" defTabSz="914400" rtl="0" eaLnBrk="1" latinLnBrk="0" hangingPunct="1">
                        <a:defRPr sz="1800" kern="1200">
                          <a:solidFill>
                            <a:schemeClr val="dk1"/>
                          </a:solidFill>
                          <a:latin typeface="DM Sans"/>
                        </a:defRPr>
                      </a:lvl3pPr>
                      <a:lvl4pPr marL="1371600" algn="l" defTabSz="914400" rtl="0" eaLnBrk="1" latinLnBrk="0" hangingPunct="1">
                        <a:defRPr sz="1800" kern="1200">
                          <a:solidFill>
                            <a:schemeClr val="dk1"/>
                          </a:solidFill>
                          <a:latin typeface="DM Sans"/>
                        </a:defRPr>
                      </a:lvl4pPr>
                      <a:lvl5pPr marL="1828800" algn="l" defTabSz="914400" rtl="0" eaLnBrk="1" latinLnBrk="0" hangingPunct="1">
                        <a:defRPr sz="1800" kern="1200">
                          <a:solidFill>
                            <a:schemeClr val="dk1"/>
                          </a:solidFill>
                          <a:latin typeface="DM Sans"/>
                        </a:defRPr>
                      </a:lvl5pPr>
                      <a:lvl6pPr marL="2286000" algn="l" defTabSz="914400" rtl="0" eaLnBrk="1" latinLnBrk="0" hangingPunct="1">
                        <a:defRPr sz="1800" kern="1200">
                          <a:solidFill>
                            <a:schemeClr val="dk1"/>
                          </a:solidFill>
                          <a:latin typeface="DM Sans"/>
                        </a:defRPr>
                      </a:lvl6pPr>
                      <a:lvl7pPr marL="2743200" algn="l" defTabSz="914400" rtl="0" eaLnBrk="1" latinLnBrk="0" hangingPunct="1">
                        <a:defRPr sz="1800" kern="1200">
                          <a:solidFill>
                            <a:schemeClr val="dk1"/>
                          </a:solidFill>
                          <a:latin typeface="DM Sans"/>
                        </a:defRPr>
                      </a:lvl7pPr>
                      <a:lvl8pPr marL="3200400" algn="l" defTabSz="914400" rtl="0" eaLnBrk="1" latinLnBrk="0" hangingPunct="1">
                        <a:defRPr sz="1800" kern="1200">
                          <a:solidFill>
                            <a:schemeClr val="dk1"/>
                          </a:solidFill>
                          <a:latin typeface="DM Sans"/>
                        </a:defRPr>
                      </a:lvl8pPr>
                      <a:lvl9pPr marL="3657600" algn="l" defTabSz="914400" rtl="0" eaLnBrk="1" latinLnBrk="0" hangingPunct="1">
                        <a:defRPr sz="1800" kern="1200">
                          <a:solidFill>
                            <a:schemeClr val="dk1"/>
                          </a:solidFill>
                          <a:latin typeface="DM Sans"/>
                        </a:defRPr>
                      </a:lvl9pPr>
                    </a:lstStyle>
                    <a:p>
                      <a:pPr marL="285750" indent="-285750">
                        <a:spcAft>
                          <a:spcPts val="600"/>
                        </a:spcAft>
                        <a:buFont typeface="Arial" panose="020B0604020202020204" pitchFamily="34" charset="0"/>
                        <a:buChar char="•"/>
                      </a:pPr>
                      <a:r>
                        <a:rPr lang="en-US" sz="1200" dirty="0">
                          <a:solidFill>
                            <a:schemeClr val="tx1"/>
                          </a:solidFill>
                        </a:rPr>
                        <a:t>Standard 3 digit release version proposed with </a:t>
                      </a:r>
                    </a:p>
                    <a:p>
                      <a:pPr marL="457200" lvl="1" indent="0">
                        <a:spcAft>
                          <a:spcPts val="600"/>
                        </a:spcAft>
                        <a:buFont typeface="Arial" panose="020B0604020202020204" pitchFamily="34" charset="0"/>
                        <a:buNone/>
                      </a:pPr>
                      <a:r>
                        <a:rPr lang="en-US" sz="1200" dirty="0">
                          <a:solidFill>
                            <a:schemeClr val="tx1"/>
                          </a:solidFill>
                        </a:rPr>
                        <a:t>&lt;Platform Version&gt;. &lt;Feature Release Version&gt;. &lt;Maintenance Release Version&gt;  </a:t>
                      </a:r>
                    </a:p>
                    <a:p>
                      <a:pPr marL="457200" lvl="1" indent="0">
                        <a:spcAft>
                          <a:spcPts val="600"/>
                        </a:spcAft>
                        <a:buFont typeface="Arial" panose="020B0604020202020204" pitchFamily="34" charset="0"/>
                        <a:buNone/>
                      </a:pPr>
                      <a:r>
                        <a:rPr lang="en-US" sz="1200" dirty="0">
                          <a:solidFill>
                            <a:schemeClr val="tx1"/>
                          </a:solidFill>
                        </a:rPr>
                        <a:t>Example: 11.17.5</a:t>
                      </a:r>
                    </a:p>
                  </a:txBody>
                  <a:tcPr anchor="ctr">
                    <a:lnL>
                      <a:noFill/>
                    </a:lnL>
                    <a:lnR>
                      <a:noFill/>
                    </a:lnR>
                    <a:lnT w="12700" cap="flat" cmpd="sng" algn="ctr">
                      <a:solidFill>
                        <a:srgbClr val="000000">
                          <a:lumMod val="50000"/>
                          <a:lumOff val="50000"/>
                        </a:srgbClr>
                      </a:solidFill>
                      <a:prstDash val="solid"/>
                      <a:round/>
                      <a:headEnd type="none" w="med" len="med"/>
                      <a:tailEnd type="none" w="med" len="med"/>
                    </a:lnT>
                    <a:lnB w="12700" cap="flat" cmpd="sng" algn="ctr">
                      <a:solidFill>
                        <a:srgbClr val="000000">
                          <a:lumMod val="50000"/>
                          <a:lumOff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3185449"/>
                  </a:ext>
                </a:extLst>
              </a:tr>
              <a:tr h="671564">
                <a:tc>
                  <a:txBody>
                    <a:bodyPr/>
                    <a:lstStyle>
                      <a:lvl1pPr marL="0" algn="l" defTabSz="914400" rtl="0" eaLnBrk="1" latinLnBrk="0" hangingPunct="1">
                        <a:defRPr sz="1800" kern="1200">
                          <a:solidFill>
                            <a:schemeClr val="dk1"/>
                          </a:solidFill>
                          <a:latin typeface="DM Sans"/>
                        </a:defRPr>
                      </a:lvl1pPr>
                      <a:lvl2pPr marL="457200" algn="l" defTabSz="914400" rtl="0" eaLnBrk="1" latinLnBrk="0" hangingPunct="1">
                        <a:defRPr sz="1800" kern="1200">
                          <a:solidFill>
                            <a:schemeClr val="dk1"/>
                          </a:solidFill>
                          <a:latin typeface="DM Sans"/>
                        </a:defRPr>
                      </a:lvl2pPr>
                      <a:lvl3pPr marL="914400" algn="l" defTabSz="914400" rtl="0" eaLnBrk="1" latinLnBrk="0" hangingPunct="1">
                        <a:defRPr sz="1800" kern="1200">
                          <a:solidFill>
                            <a:schemeClr val="dk1"/>
                          </a:solidFill>
                          <a:latin typeface="DM Sans"/>
                        </a:defRPr>
                      </a:lvl3pPr>
                      <a:lvl4pPr marL="1371600" algn="l" defTabSz="914400" rtl="0" eaLnBrk="1" latinLnBrk="0" hangingPunct="1">
                        <a:defRPr sz="1800" kern="1200">
                          <a:solidFill>
                            <a:schemeClr val="dk1"/>
                          </a:solidFill>
                          <a:latin typeface="DM Sans"/>
                        </a:defRPr>
                      </a:lvl4pPr>
                      <a:lvl5pPr marL="1828800" algn="l" defTabSz="914400" rtl="0" eaLnBrk="1" latinLnBrk="0" hangingPunct="1">
                        <a:defRPr sz="1800" kern="1200">
                          <a:solidFill>
                            <a:schemeClr val="dk1"/>
                          </a:solidFill>
                          <a:latin typeface="DM Sans"/>
                        </a:defRPr>
                      </a:lvl5pPr>
                      <a:lvl6pPr marL="2286000" algn="l" defTabSz="914400" rtl="0" eaLnBrk="1" latinLnBrk="0" hangingPunct="1">
                        <a:defRPr sz="1800" kern="1200">
                          <a:solidFill>
                            <a:schemeClr val="dk1"/>
                          </a:solidFill>
                          <a:latin typeface="DM Sans"/>
                        </a:defRPr>
                      </a:lvl6pPr>
                      <a:lvl7pPr marL="2743200" algn="l" defTabSz="914400" rtl="0" eaLnBrk="1" latinLnBrk="0" hangingPunct="1">
                        <a:defRPr sz="1800" kern="1200">
                          <a:solidFill>
                            <a:schemeClr val="dk1"/>
                          </a:solidFill>
                          <a:latin typeface="DM Sans"/>
                        </a:defRPr>
                      </a:lvl7pPr>
                      <a:lvl8pPr marL="3200400" algn="l" defTabSz="914400" rtl="0" eaLnBrk="1" latinLnBrk="0" hangingPunct="1">
                        <a:defRPr sz="1800" kern="1200">
                          <a:solidFill>
                            <a:schemeClr val="dk1"/>
                          </a:solidFill>
                          <a:latin typeface="DM Sans"/>
                        </a:defRPr>
                      </a:lvl8pPr>
                      <a:lvl9pPr marL="3657600" algn="l" defTabSz="914400" rtl="0" eaLnBrk="1" latinLnBrk="0" hangingPunct="1">
                        <a:defRPr sz="1800" kern="1200">
                          <a:solidFill>
                            <a:schemeClr val="dk1"/>
                          </a:solidFill>
                          <a:latin typeface="DM Sans"/>
                        </a:defRPr>
                      </a:lvl9pPr>
                    </a:lstStyle>
                    <a:p>
                      <a:pPr marL="0" indent="0">
                        <a:spcAft>
                          <a:spcPts val="600"/>
                        </a:spcAft>
                        <a:buFont typeface="Arial" panose="020B0604020202020204" pitchFamily="34" charset="0"/>
                        <a:buNone/>
                      </a:pPr>
                      <a:r>
                        <a:rPr lang="en-US" sz="1200" i="0" dirty="0"/>
                        <a:t>Release Types</a:t>
                      </a:r>
                    </a:p>
                  </a:txBody>
                  <a:tcPr anchor="ctr">
                    <a:lnL>
                      <a:noFill/>
                    </a:lnL>
                    <a:lnR>
                      <a:noFill/>
                    </a:lnR>
                    <a:lnT w="12700" cap="flat" cmpd="sng" algn="ctr">
                      <a:solidFill>
                        <a:srgbClr val="000000">
                          <a:lumMod val="50000"/>
                          <a:lumOff val="50000"/>
                        </a:srgbClr>
                      </a:solidFill>
                      <a:prstDash val="solid"/>
                      <a:round/>
                      <a:headEnd type="none" w="med" len="med"/>
                      <a:tailEnd type="none" w="med" len="med"/>
                    </a:lnT>
                    <a:lnB w="12700" cap="flat" cmpd="sng" algn="ctr">
                      <a:solidFill>
                        <a:srgbClr val="000000">
                          <a:lumMod val="50000"/>
                          <a:lumOff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DM Sans"/>
                        </a:defRPr>
                      </a:lvl1pPr>
                      <a:lvl2pPr marL="457200" algn="l" defTabSz="914400" rtl="0" eaLnBrk="1" latinLnBrk="0" hangingPunct="1">
                        <a:defRPr sz="1800" kern="1200">
                          <a:solidFill>
                            <a:schemeClr val="dk1"/>
                          </a:solidFill>
                          <a:latin typeface="DM Sans"/>
                        </a:defRPr>
                      </a:lvl2pPr>
                      <a:lvl3pPr marL="914400" algn="l" defTabSz="914400" rtl="0" eaLnBrk="1" latinLnBrk="0" hangingPunct="1">
                        <a:defRPr sz="1800" kern="1200">
                          <a:solidFill>
                            <a:schemeClr val="dk1"/>
                          </a:solidFill>
                          <a:latin typeface="DM Sans"/>
                        </a:defRPr>
                      </a:lvl3pPr>
                      <a:lvl4pPr marL="1371600" algn="l" defTabSz="914400" rtl="0" eaLnBrk="1" latinLnBrk="0" hangingPunct="1">
                        <a:defRPr sz="1800" kern="1200">
                          <a:solidFill>
                            <a:schemeClr val="dk1"/>
                          </a:solidFill>
                          <a:latin typeface="DM Sans"/>
                        </a:defRPr>
                      </a:lvl4pPr>
                      <a:lvl5pPr marL="1828800" algn="l" defTabSz="914400" rtl="0" eaLnBrk="1" latinLnBrk="0" hangingPunct="1">
                        <a:defRPr sz="1800" kern="1200">
                          <a:solidFill>
                            <a:schemeClr val="dk1"/>
                          </a:solidFill>
                          <a:latin typeface="DM Sans"/>
                        </a:defRPr>
                      </a:lvl5pPr>
                      <a:lvl6pPr marL="2286000" algn="l" defTabSz="914400" rtl="0" eaLnBrk="1" latinLnBrk="0" hangingPunct="1">
                        <a:defRPr sz="1800" kern="1200">
                          <a:solidFill>
                            <a:schemeClr val="dk1"/>
                          </a:solidFill>
                          <a:latin typeface="DM Sans"/>
                        </a:defRPr>
                      </a:lvl6pPr>
                      <a:lvl7pPr marL="2743200" algn="l" defTabSz="914400" rtl="0" eaLnBrk="1" latinLnBrk="0" hangingPunct="1">
                        <a:defRPr sz="1800" kern="1200">
                          <a:solidFill>
                            <a:schemeClr val="dk1"/>
                          </a:solidFill>
                          <a:latin typeface="DM Sans"/>
                        </a:defRPr>
                      </a:lvl7pPr>
                      <a:lvl8pPr marL="3200400" algn="l" defTabSz="914400" rtl="0" eaLnBrk="1" latinLnBrk="0" hangingPunct="1">
                        <a:defRPr sz="1800" kern="1200">
                          <a:solidFill>
                            <a:schemeClr val="dk1"/>
                          </a:solidFill>
                          <a:latin typeface="DM Sans"/>
                        </a:defRPr>
                      </a:lvl8pPr>
                      <a:lvl9pPr marL="3657600" algn="l" defTabSz="914400" rtl="0" eaLnBrk="1" latinLnBrk="0" hangingPunct="1">
                        <a:defRPr sz="1800" kern="1200">
                          <a:solidFill>
                            <a:schemeClr val="dk1"/>
                          </a:solidFill>
                          <a:latin typeface="DM Sans"/>
                        </a:defRPr>
                      </a:lvl9pPr>
                    </a:lstStyle>
                    <a:p>
                      <a:pPr marL="285750" indent="-285750">
                        <a:spcAft>
                          <a:spcPts val="600"/>
                        </a:spcAft>
                        <a:buFont typeface="Arial" panose="020B0604020202020204" pitchFamily="34" charset="0"/>
                        <a:buChar char="•"/>
                      </a:pPr>
                      <a:r>
                        <a:rPr lang="en-US" sz="1200" dirty="0"/>
                        <a:t>Current General Availability (Month 3, Day 15) changed to Technology Preview</a:t>
                      </a:r>
                    </a:p>
                    <a:p>
                      <a:pPr marL="285750" indent="-285750">
                        <a:buFont typeface="Arial" panose="020B0604020202020204" pitchFamily="34" charset="0"/>
                        <a:buChar char="•"/>
                      </a:pPr>
                      <a:r>
                        <a:rPr lang="en-US" sz="1200" dirty="0">
                          <a:solidFill>
                            <a:schemeClr val="tx1"/>
                          </a:solidFill>
                        </a:rPr>
                        <a:t>General Availability moved out to Tech Preview + 60 days (Month 2 of following quarter, Day 15)</a:t>
                      </a:r>
                    </a:p>
                  </a:txBody>
                  <a:tcPr anchor="ctr">
                    <a:lnL>
                      <a:noFill/>
                    </a:lnL>
                    <a:lnR>
                      <a:noFill/>
                    </a:lnR>
                    <a:lnT w="12700" cap="flat" cmpd="sng" algn="ctr">
                      <a:solidFill>
                        <a:srgbClr val="000000">
                          <a:lumMod val="50000"/>
                          <a:lumOff val="50000"/>
                        </a:srgbClr>
                      </a:solidFill>
                      <a:prstDash val="solid"/>
                      <a:round/>
                      <a:headEnd type="none" w="med" len="med"/>
                      <a:tailEnd type="none" w="med" len="med"/>
                    </a:lnT>
                    <a:lnB w="12700" cap="flat" cmpd="sng" algn="ctr">
                      <a:solidFill>
                        <a:srgbClr val="000000">
                          <a:lumMod val="50000"/>
                          <a:lumOff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63326056"/>
                  </a:ext>
                </a:extLst>
              </a:tr>
              <a:tr h="483525">
                <a:tc>
                  <a:txBody>
                    <a:bodyPr/>
                    <a:lstStyle>
                      <a:lvl1pPr marL="0" algn="l" defTabSz="914400" rtl="0" eaLnBrk="1" latinLnBrk="0" hangingPunct="1">
                        <a:defRPr sz="1800" kern="1200">
                          <a:solidFill>
                            <a:schemeClr val="dk1"/>
                          </a:solidFill>
                          <a:latin typeface="DM Sans"/>
                        </a:defRPr>
                      </a:lvl1pPr>
                      <a:lvl2pPr marL="457200" algn="l" defTabSz="914400" rtl="0" eaLnBrk="1" latinLnBrk="0" hangingPunct="1">
                        <a:defRPr sz="1800" kern="1200">
                          <a:solidFill>
                            <a:schemeClr val="dk1"/>
                          </a:solidFill>
                          <a:latin typeface="DM Sans"/>
                        </a:defRPr>
                      </a:lvl2pPr>
                      <a:lvl3pPr marL="914400" algn="l" defTabSz="914400" rtl="0" eaLnBrk="1" latinLnBrk="0" hangingPunct="1">
                        <a:defRPr sz="1800" kern="1200">
                          <a:solidFill>
                            <a:schemeClr val="dk1"/>
                          </a:solidFill>
                          <a:latin typeface="DM Sans"/>
                        </a:defRPr>
                      </a:lvl3pPr>
                      <a:lvl4pPr marL="1371600" algn="l" defTabSz="914400" rtl="0" eaLnBrk="1" latinLnBrk="0" hangingPunct="1">
                        <a:defRPr sz="1800" kern="1200">
                          <a:solidFill>
                            <a:schemeClr val="dk1"/>
                          </a:solidFill>
                          <a:latin typeface="DM Sans"/>
                        </a:defRPr>
                      </a:lvl4pPr>
                      <a:lvl5pPr marL="1828800" algn="l" defTabSz="914400" rtl="0" eaLnBrk="1" latinLnBrk="0" hangingPunct="1">
                        <a:defRPr sz="1800" kern="1200">
                          <a:solidFill>
                            <a:schemeClr val="dk1"/>
                          </a:solidFill>
                          <a:latin typeface="DM Sans"/>
                        </a:defRPr>
                      </a:lvl5pPr>
                      <a:lvl6pPr marL="2286000" algn="l" defTabSz="914400" rtl="0" eaLnBrk="1" latinLnBrk="0" hangingPunct="1">
                        <a:defRPr sz="1800" kern="1200">
                          <a:solidFill>
                            <a:schemeClr val="dk1"/>
                          </a:solidFill>
                          <a:latin typeface="DM Sans"/>
                        </a:defRPr>
                      </a:lvl6pPr>
                      <a:lvl7pPr marL="2743200" algn="l" defTabSz="914400" rtl="0" eaLnBrk="1" latinLnBrk="0" hangingPunct="1">
                        <a:defRPr sz="1800" kern="1200">
                          <a:solidFill>
                            <a:schemeClr val="dk1"/>
                          </a:solidFill>
                          <a:latin typeface="DM Sans"/>
                        </a:defRPr>
                      </a:lvl7pPr>
                      <a:lvl8pPr marL="3200400" algn="l" defTabSz="914400" rtl="0" eaLnBrk="1" latinLnBrk="0" hangingPunct="1">
                        <a:defRPr sz="1800" kern="1200">
                          <a:solidFill>
                            <a:schemeClr val="dk1"/>
                          </a:solidFill>
                          <a:latin typeface="DM Sans"/>
                        </a:defRPr>
                      </a:lvl8pPr>
                      <a:lvl9pPr marL="3657600" algn="l" defTabSz="914400" rtl="0" eaLnBrk="1" latinLnBrk="0" hangingPunct="1">
                        <a:defRPr sz="1800" kern="1200">
                          <a:solidFill>
                            <a:schemeClr val="dk1"/>
                          </a:solidFill>
                          <a:latin typeface="DM Sans"/>
                        </a:defRPr>
                      </a:lvl9pPr>
                    </a:lstStyle>
                    <a:p>
                      <a:pPr marL="0" indent="0">
                        <a:buFont typeface="Arial" panose="020B0604020202020204" pitchFamily="34" charset="0"/>
                        <a:buNone/>
                      </a:pPr>
                      <a:r>
                        <a:rPr lang="en-US" sz="1200" i="0" dirty="0">
                          <a:solidFill>
                            <a:schemeClr val="tx1"/>
                          </a:solidFill>
                        </a:rPr>
                        <a:t>Enablement</a:t>
                      </a:r>
                    </a:p>
                  </a:txBody>
                  <a:tcPr anchor="ctr">
                    <a:lnL>
                      <a:noFill/>
                    </a:lnL>
                    <a:lnR>
                      <a:noFill/>
                    </a:lnR>
                    <a:lnT w="12700" cap="flat" cmpd="sng" algn="ctr">
                      <a:solidFill>
                        <a:srgbClr val="000000">
                          <a:lumMod val="50000"/>
                          <a:lumOff val="50000"/>
                        </a:srgbClr>
                      </a:solidFill>
                      <a:prstDash val="solid"/>
                      <a:round/>
                      <a:headEnd type="none" w="med" len="med"/>
                      <a:tailEnd type="none" w="med" len="med"/>
                    </a:lnT>
                    <a:lnB w="12700" cap="flat" cmpd="sng" algn="ctr">
                      <a:solidFill>
                        <a:srgbClr val="000000">
                          <a:lumMod val="50000"/>
                          <a:lumOff val="50000"/>
                        </a:srgbClr>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DM Sans"/>
                        </a:defRPr>
                      </a:lvl1pPr>
                      <a:lvl2pPr marL="457200" algn="l" defTabSz="914400" rtl="0" eaLnBrk="1" latinLnBrk="0" hangingPunct="1">
                        <a:defRPr sz="1800" kern="1200">
                          <a:solidFill>
                            <a:schemeClr val="dk1"/>
                          </a:solidFill>
                          <a:latin typeface="DM Sans"/>
                        </a:defRPr>
                      </a:lvl2pPr>
                      <a:lvl3pPr marL="914400" algn="l" defTabSz="914400" rtl="0" eaLnBrk="1" latinLnBrk="0" hangingPunct="1">
                        <a:defRPr sz="1800" kern="1200">
                          <a:solidFill>
                            <a:schemeClr val="dk1"/>
                          </a:solidFill>
                          <a:latin typeface="DM Sans"/>
                        </a:defRPr>
                      </a:lvl3pPr>
                      <a:lvl4pPr marL="1371600" algn="l" defTabSz="914400" rtl="0" eaLnBrk="1" latinLnBrk="0" hangingPunct="1">
                        <a:defRPr sz="1800" kern="1200">
                          <a:solidFill>
                            <a:schemeClr val="dk1"/>
                          </a:solidFill>
                          <a:latin typeface="DM Sans"/>
                        </a:defRPr>
                      </a:lvl4pPr>
                      <a:lvl5pPr marL="1828800" algn="l" defTabSz="914400" rtl="0" eaLnBrk="1" latinLnBrk="0" hangingPunct="1">
                        <a:defRPr sz="1800" kern="1200">
                          <a:solidFill>
                            <a:schemeClr val="dk1"/>
                          </a:solidFill>
                          <a:latin typeface="DM Sans"/>
                        </a:defRPr>
                      </a:lvl5pPr>
                      <a:lvl6pPr marL="2286000" algn="l" defTabSz="914400" rtl="0" eaLnBrk="1" latinLnBrk="0" hangingPunct="1">
                        <a:defRPr sz="1800" kern="1200">
                          <a:solidFill>
                            <a:schemeClr val="dk1"/>
                          </a:solidFill>
                          <a:latin typeface="DM Sans"/>
                        </a:defRPr>
                      </a:lvl6pPr>
                      <a:lvl7pPr marL="2743200" algn="l" defTabSz="914400" rtl="0" eaLnBrk="1" latinLnBrk="0" hangingPunct="1">
                        <a:defRPr sz="1800" kern="1200">
                          <a:solidFill>
                            <a:schemeClr val="dk1"/>
                          </a:solidFill>
                          <a:latin typeface="DM Sans"/>
                        </a:defRPr>
                      </a:lvl7pPr>
                      <a:lvl8pPr marL="3200400" algn="l" defTabSz="914400" rtl="0" eaLnBrk="1" latinLnBrk="0" hangingPunct="1">
                        <a:defRPr sz="1800" kern="1200">
                          <a:solidFill>
                            <a:schemeClr val="dk1"/>
                          </a:solidFill>
                          <a:latin typeface="DM Sans"/>
                        </a:defRPr>
                      </a:lvl8pPr>
                      <a:lvl9pPr marL="3657600" algn="l" defTabSz="914400" rtl="0" eaLnBrk="1" latinLnBrk="0" hangingPunct="1">
                        <a:defRPr sz="1800" kern="1200">
                          <a:solidFill>
                            <a:schemeClr val="dk1"/>
                          </a:solidFill>
                          <a:latin typeface="DM Sans"/>
                        </a:defRPr>
                      </a:lvl9pPr>
                    </a:lstStyle>
                    <a:p>
                      <a:pPr marL="285750" indent="-285750">
                        <a:buFont typeface="Arial" panose="020B0604020202020204" pitchFamily="34" charset="0"/>
                        <a:buChar char="•"/>
                      </a:pPr>
                      <a:r>
                        <a:rPr lang="en-US" sz="1200" i="0" dirty="0">
                          <a:solidFill>
                            <a:schemeClr val="tx1"/>
                          </a:solidFill>
                        </a:rPr>
                        <a:t>Enablement window extended from (a) 1 week prior to GA in SP17 to (b) 1 month prior to GA in SP18 to (c) 3 months prior to GA with this proposal</a:t>
                      </a:r>
                      <a:endParaRPr lang="en-US" sz="1200" i="0" dirty="0">
                        <a:solidFill>
                          <a:srgbClr val="FF0000"/>
                        </a:solidFill>
                      </a:endParaRPr>
                    </a:p>
                  </a:txBody>
                  <a:tcPr anchor="ctr">
                    <a:lnL>
                      <a:noFill/>
                    </a:lnL>
                    <a:lnR>
                      <a:noFill/>
                    </a:lnR>
                    <a:lnT w="12700" cap="flat" cmpd="sng" algn="ctr">
                      <a:solidFill>
                        <a:srgbClr val="000000">
                          <a:lumMod val="50000"/>
                          <a:lumOff val="50000"/>
                        </a:srgbClr>
                      </a:solidFill>
                      <a:prstDash val="solid"/>
                      <a:round/>
                      <a:headEnd type="none" w="med" len="med"/>
                      <a:tailEnd type="none" w="med" len="med"/>
                    </a:lnT>
                    <a:lnB w="12700" cap="flat" cmpd="sng" algn="ctr">
                      <a:solidFill>
                        <a:srgbClr val="000000">
                          <a:lumMod val="50000"/>
                          <a:lumOff val="50000"/>
                        </a:srgb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10653251"/>
                  </a:ext>
                </a:extLst>
              </a:tr>
            </a:tbl>
          </a:graphicData>
        </a:graphic>
      </p:graphicFrame>
    </p:spTree>
    <p:extLst>
      <p:ext uri="{BB962C8B-B14F-4D97-AF65-F5344CB8AC3E}">
        <p14:creationId xmlns:p14="http://schemas.microsoft.com/office/powerpoint/2010/main" val="877353215"/>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Number Placeholder 1">
            <a:extLst>
              <a:ext uri="{FF2B5EF4-FFF2-40B4-BE49-F238E27FC236}">
                <a16:creationId xmlns:a16="http://schemas.microsoft.com/office/drawing/2014/main" id="{7EE39870-A80F-4DD7-942C-74C55AF991E9}"/>
              </a:ext>
            </a:extLst>
          </p:cNvPr>
          <p:cNvSpPr>
            <a:spLocks noGrp="1" noChangeArrowheads="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compatLnSpc="1">
            <a:prstTxWarp prst="textNoShape">
              <a:avLst/>
            </a:prstTxWarp>
          </a:bodyPr>
          <a:lstStyle>
            <a:lvl1pPr>
              <a:defRPr>
                <a:solidFill>
                  <a:schemeClr val="tx1"/>
                </a:solidFill>
                <a:latin typeface="DM Sans" pitchFamily="2" charset="0"/>
              </a:defRPr>
            </a:lvl1pPr>
            <a:lvl2pPr marL="742950" indent="-285750">
              <a:defRPr>
                <a:solidFill>
                  <a:schemeClr val="tx1"/>
                </a:solidFill>
                <a:latin typeface="DM Sans" pitchFamily="2" charset="0"/>
              </a:defRPr>
            </a:lvl2pPr>
            <a:lvl3pPr marL="1143000" indent="-228600">
              <a:defRPr>
                <a:solidFill>
                  <a:schemeClr val="tx1"/>
                </a:solidFill>
                <a:latin typeface="DM Sans" pitchFamily="2" charset="0"/>
              </a:defRPr>
            </a:lvl3pPr>
            <a:lvl4pPr marL="1600200" indent="-228600">
              <a:defRPr>
                <a:solidFill>
                  <a:schemeClr val="tx1"/>
                </a:solidFill>
                <a:latin typeface="DM Sans" pitchFamily="2" charset="0"/>
              </a:defRPr>
            </a:lvl4pPr>
            <a:lvl5pPr marL="2057400" indent="-228600">
              <a:defRPr>
                <a:solidFill>
                  <a:schemeClr val="tx1"/>
                </a:solidFill>
                <a:latin typeface="DM Sans" pitchFamily="2" charset="0"/>
              </a:defRPr>
            </a:lvl5pPr>
            <a:lvl6pPr marL="2514600" indent="-228600" eaLnBrk="0" fontAlgn="base" hangingPunct="0">
              <a:spcBef>
                <a:spcPct val="0"/>
              </a:spcBef>
              <a:spcAft>
                <a:spcPct val="0"/>
              </a:spcAft>
              <a:defRPr>
                <a:solidFill>
                  <a:schemeClr val="tx1"/>
                </a:solidFill>
                <a:latin typeface="DM Sans" pitchFamily="2" charset="0"/>
              </a:defRPr>
            </a:lvl6pPr>
            <a:lvl7pPr marL="2971800" indent="-228600" eaLnBrk="0" fontAlgn="base" hangingPunct="0">
              <a:spcBef>
                <a:spcPct val="0"/>
              </a:spcBef>
              <a:spcAft>
                <a:spcPct val="0"/>
              </a:spcAft>
              <a:defRPr>
                <a:solidFill>
                  <a:schemeClr val="tx1"/>
                </a:solidFill>
                <a:latin typeface="DM Sans" pitchFamily="2" charset="0"/>
              </a:defRPr>
            </a:lvl7pPr>
            <a:lvl8pPr marL="3429000" indent="-228600" eaLnBrk="0" fontAlgn="base" hangingPunct="0">
              <a:spcBef>
                <a:spcPct val="0"/>
              </a:spcBef>
              <a:spcAft>
                <a:spcPct val="0"/>
              </a:spcAft>
              <a:defRPr>
                <a:solidFill>
                  <a:schemeClr val="tx1"/>
                </a:solidFill>
                <a:latin typeface="DM Sans" pitchFamily="2" charset="0"/>
              </a:defRPr>
            </a:lvl8pPr>
            <a:lvl9pPr marL="3886200" indent="-228600" eaLnBrk="0" fontAlgn="base" hangingPunct="0">
              <a:spcBef>
                <a:spcPct val="0"/>
              </a:spcBef>
              <a:spcAft>
                <a:spcPct val="0"/>
              </a:spcAft>
              <a:defRPr>
                <a:solidFill>
                  <a:schemeClr val="tx1"/>
                </a:solidFill>
                <a:latin typeface="DM Sans" pitchFamily="2" charset="0"/>
              </a:defRPr>
            </a:lvl9pPr>
          </a:lstStyle>
          <a:p>
            <a:pPr fontAlgn="base">
              <a:spcBef>
                <a:spcPct val="0"/>
              </a:spcBef>
              <a:spcAft>
                <a:spcPct val="0"/>
              </a:spcAft>
            </a:pPr>
            <a:fld id="{1D948379-C9D5-4B74-BA71-DE727F68B501}" type="slidenum">
              <a:rPr lang="en-US" altLang="en-US" smtClean="0">
                <a:solidFill>
                  <a:schemeClr val="bg2"/>
                </a:solidFill>
                <a:latin typeface="Arial" panose="020B0604020202020204" pitchFamily="34" charset="0"/>
                <a:cs typeface="Arial" panose="020B0604020202020204" pitchFamily="34" charset="0"/>
              </a:rPr>
              <a:pPr fontAlgn="base">
                <a:spcBef>
                  <a:spcPct val="0"/>
                </a:spcBef>
                <a:spcAft>
                  <a:spcPct val="0"/>
                </a:spcAft>
              </a:pPr>
              <a:t>22</a:t>
            </a:fld>
            <a:endParaRPr lang="en-US" altLang="en-US">
              <a:solidFill>
                <a:schemeClr val="bg2"/>
              </a:solidFill>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761125121"/>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Job Success – Historic Trend</a:t>
            </a: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3</a:t>
            </a:fld>
            <a:endParaRPr lang="en-US">
              <a:latin typeface="Arial" panose="020B0604020202020204" pitchFamily="34" charset="0"/>
              <a:cs typeface="Arial" panose="020B0604020202020204" pitchFamily="34" charset="0"/>
            </a:endParaRPr>
          </a:p>
        </p:txBody>
      </p:sp>
      <p:graphicFrame>
        <p:nvGraphicFramePr>
          <p:cNvPr id="8" name="Chart 7">
            <a:extLst>
              <a:ext uri="{FF2B5EF4-FFF2-40B4-BE49-F238E27FC236}">
                <a16:creationId xmlns:a16="http://schemas.microsoft.com/office/drawing/2014/main" id="{215666DA-E558-413F-86E8-1CD0566DE1FC}"/>
              </a:ext>
            </a:extLst>
          </p:cNvPr>
          <p:cNvGraphicFramePr/>
          <p:nvPr>
            <p:extLst>
              <p:ext uri="{D42A27DB-BD31-4B8C-83A1-F6EECF244321}">
                <p14:modId xmlns:p14="http://schemas.microsoft.com/office/powerpoint/2010/main" val="1266282943"/>
              </p:ext>
            </p:extLst>
          </p:nvPr>
        </p:nvGraphicFramePr>
        <p:xfrm>
          <a:off x="6287678" y="2432115"/>
          <a:ext cx="5246041" cy="3608108"/>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 Placeholder 2">
            <a:extLst>
              <a:ext uri="{FF2B5EF4-FFF2-40B4-BE49-F238E27FC236}">
                <a16:creationId xmlns:a16="http://schemas.microsoft.com/office/drawing/2014/main" id="{04D560ED-A8C7-4633-83F9-5CF18BFFA7C3}"/>
              </a:ext>
            </a:extLst>
          </p:cNvPr>
          <p:cNvSpPr txBox="1">
            <a:spLocks/>
          </p:cNvSpPr>
          <p:nvPr/>
        </p:nvSpPr>
        <p:spPr>
          <a:xfrm>
            <a:off x="658282" y="763788"/>
            <a:ext cx="10875438" cy="1357243"/>
          </a:xfrm>
          <a:prstGeom prst="rect">
            <a:avLst/>
          </a:prstGeom>
        </p:spPr>
        <p:txBody>
          <a:bodyPr/>
          <a:lstStyle>
            <a:lvl1pPr marL="182563" indent="-182563" algn="l" rtl="0" eaLnBrk="1" fontAlgn="base" hangingPunct="1">
              <a:lnSpc>
                <a:spcPts val="2400"/>
              </a:lnSpc>
              <a:spcBef>
                <a:spcPts val="600"/>
              </a:spcBef>
              <a:spcAft>
                <a:spcPct val="0"/>
              </a:spcAft>
              <a:buClr>
                <a:srgbClr val="4F697B"/>
              </a:buClr>
              <a:buFont typeface="Arial" panose="020B0604020202020204" pitchFamily="34" charset="0"/>
              <a:buChar char="•"/>
              <a:defRPr sz="2000" kern="1200">
                <a:solidFill>
                  <a:srgbClr val="4F697B"/>
                </a:solidFill>
                <a:latin typeface="+mn-lt"/>
                <a:ea typeface="Open Sans" panose="020B0606030504020204" pitchFamily="34" charset="0"/>
                <a:cs typeface="Open Sans" panose="020B0606030504020204" pitchFamily="34" charset="0"/>
              </a:defRPr>
            </a:lvl1pPr>
            <a:lvl2pPr marL="90488" indent="-117475" algn="l" rtl="0" eaLnBrk="1" fontAlgn="base" hangingPunct="1">
              <a:lnSpc>
                <a:spcPct val="950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2pPr>
            <a:lvl3pPr marL="466344"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3pPr>
            <a:lvl4pPr marL="755650"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4pPr>
            <a:lvl5pPr marL="1042988" indent="-182563" algn="l" rtl="0" eaLnBrk="1" fontAlgn="base" hangingPunct="1">
              <a:lnSpc>
                <a:spcPts val="2400"/>
              </a:lnSpc>
              <a:spcBef>
                <a:spcPts val="600"/>
              </a:spcBef>
              <a:spcAft>
                <a:spcPct val="0"/>
              </a:spcAft>
              <a:buClr>
                <a:srgbClr val="7F7F7F"/>
              </a:buClr>
              <a:buFont typeface="Arial" panose="020B0604020202020204" pitchFamily="34" charset="0"/>
              <a:buChar char="•"/>
              <a:defRPr sz="1600" kern="1200">
                <a:solidFill>
                  <a:srgbClr val="595959"/>
                </a:solidFill>
                <a:latin typeface="+mn-lt"/>
                <a:ea typeface="Open Sans" panose="020B0606030504020204" pitchFamily="34" charset="0"/>
                <a:cs typeface="Open Sans" panose="020B0606030504020204" pitchFamily="34" charset="0"/>
              </a:defRPr>
            </a:lvl5pPr>
            <a:lvl6pPr marL="1325880" indent="-182880" algn="l" defTabSz="914400" rtl="0" eaLnBrk="1" latinLnBrk="0" hangingPunct="1">
              <a:lnSpc>
                <a:spcPts val="2400"/>
              </a:lnSpc>
              <a:spcBef>
                <a:spcPts val="500"/>
              </a:spcBef>
              <a:buClr>
                <a:schemeClr val="tx1">
                  <a:lumMod val="50000"/>
                  <a:lumOff val="50000"/>
                </a:schemeClr>
              </a:buClr>
              <a:buFont typeface="Arial" panose="020B0604020202020204" pitchFamily="34" charset="0"/>
              <a:buChar char="•"/>
              <a:defRPr sz="1600" kern="1200">
                <a:solidFill>
                  <a:srgbClr val="595959"/>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u="sng" dirty="0">
                <a:solidFill>
                  <a:srgbClr val="595959"/>
                </a:solidFill>
                <a:latin typeface="Arial" panose="020B0604020202020204" pitchFamily="34" charset="0"/>
                <a:cs typeface="Arial" panose="020B0604020202020204" pitchFamily="34" charset="0"/>
              </a:rPr>
              <a:t>Current Status:</a:t>
            </a:r>
          </a:p>
          <a:p>
            <a:pPr>
              <a:buClr>
                <a:srgbClr val="595959"/>
              </a:buClr>
            </a:pPr>
            <a:r>
              <a:rPr lang="en-US" sz="1600" dirty="0">
                <a:solidFill>
                  <a:srgbClr val="595959"/>
                </a:solidFill>
                <a:latin typeface="Arial" panose="020B0604020202020204" pitchFamily="34" charset="0"/>
                <a:cs typeface="Arial" panose="020B0604020202020204" pitchFamily="34" charset="0"/>
              </a:rPr>
              <a:t>Backup </a:t>
            </a:r>
            <a:r>
              <a:rPr lang="en-AU" sz="1600" dirty="0">
                <a:solidFill>
                  <a:srgbClr val="595959"/>
                </a:solidFill>
                <a:latin typeface="Arial" panose="020B0604020202020204" pitchFamily="34" charset="0"/>
                <a:cs typeface="Arial" panose="020B0604020202020204" pitchFamily="34" charset="0"/>
              </a:rPr>
              <a:t>Environment has been able to </a:t>
            </a:r>
            <a:r>
              <a:rPr lang="en-AU" sz="1600">
                <a:solidFill>
                  <a:srgbClr val="595959"/>
                </a:solidFill>
                <a:latin typeface="Arial" panose="020B0604020202020204" pitchFamily="34" charset="0"/>
                <a:cs typeface="Arial" panose="020B0604020202020204" pitchFamily="34" charset="0"/>
              </a:rPr>
              <a:t>sustain ${SuccessRateQ1} </a:t>
            </a:r>
            <a:r>
              <a:rPr lang="en-AU" sz="1600" dirty="0">
                <a:solidFill>
                  <a:srgbClr val="595959"/>
                </a:solidFill>
                <a:latin typeface="Arial" panose="020B0604020202020204" pitchFamily="34" charset="0"/>
                <a:cs typeface="Arial" panose="020B0604020202020204" pitchFamily="34" charset="0"/>
              </a:rPr>
              <a:t>average success rate over the period. </a:t>
            </a:r>
          </a:p>
          <a:p>
            <a:pPr>
              <a:buClr>
                <a:srgbClr val="595959"/>
              </a:buClr>
            </a:pPr>
            <a:r>
              <a:rPr lang="en-US" sz="1600" dirty="0">
                <a:solidFill>
                  <a:srgbClr val="595959"/>
                </a:solidFill>
                <a:latin typeface="Arial" panose="020B0604020202020204" pitchFamily="34" charset="0"/>
                <a:cs typeface="Arial" panose="020B0604020202020204" pitchFamily="34" charset="0"/>
              </a:rPr>
              <a:t>Proactive Support continues to assist in keeping numbers consistent.</a:t>
            </a:r>
          </a:p>
          <a:p>
            <a:pPr marL="0" lvl="1" indent="0">
              <a:buNone/>
            </a:pPr>
            <a:r>
              <a:rPr lang="en-AU" sz="1400" i="1" dirty="0">
                <a:solidFill>
                  <a:srgbClr val="4F697B"/>
                </a:solidFill>
                <a:latin typeface="Arial" panose="020B0604020202020204" pitchFamily="34" charset="0"/>
                <a:cs typeface="Arial" panose="020B0604020202020204" pitchFamily="34" charset="0"/>
              </a:rPr>
              <a:t>Continued Governance &amp; Monitoring by </a:t>
            </a:r>
            <a:r>
              <a:rPr lang="en-AU" sz="1400" i="1">
                <a:solidFill>
                  <a:srgbClr val="4F697B"/>
                </a:solidFill>
                <a:latin typeface="Arial" panose="020B0604020202020204" pitchFamily="34" charset="0"/>
                <a:cs typeface="Arial" panose="020B0604020202020204" pitchFamily="34" charset="0"/>
              </a:rPr>
              <a:t>the ${CustomerName} Admin </a:t>
            </a:r>
            <a:r>
              <a:rPr lang="en-AU" sz="1400" i="1" dirty="0">
                <a:solidFill>
                  <a:srgbClr val="4F697B"/>
                </a:solidFill>
                <a:latin typeface="Arial" panose="020B0604020202020204" pitchFamily="34" charset="0"/>
                <a:cs typeface="Arial" panose="020B0604020202020204" pitchFamily="34" charset="0"/>
              </a:rPr>
              <a:t>team along with ESP support. (Thank you)</a:t>
            </a:r>
          </a:p>
          <a:p>
            <a:pPr lvl="1"/>
            <a:endParaRPr lang="en-US" dirty="0">
              <a:latin typeface="Arial" panose="020B0604020202020204" pitchFamily="34" charset="0"/>
              <a:cs typeface="Arial" panose="020B0604020202020204" pitchFamily="34" charset="0"/>
            </a:endParaRPr>
          </a:p>
          <a:p>
            <a:pPr lvl="1"/>
            <a:endParaRPr lang="en-IN" dirty="0">
              <a:latin typeface="Arial" panose="020B0604020202020204" pitchFamily="34" charset="0"/>
              <a:cs typeface="Arial" panose="020B0604020202020204" pitchFamily="34" charset="0"/>
            </a:endParaRPr>
          </a:p>
        </p:txBody>
      </p:sp>
      <p:graphicFrame>
        <p:nvGraphicFramePr>
          <p:cNvPr id="10" name="Chart 9">
            <a:extLst>
              <a:ext uri="{FF2B5EF4-FFF2-40B4-BE49-F238E27FC236}">
                <a16:creationId xmlns:a16="http://schemas.microsoft.com/office/drawing/2014/main" id="{C619534A-D7BB-4B7A-8580-0AE5404DD705}"/>
              </a:ext>
            </a:extLst>
          </p:cNvPr>
          <p:cNvGraphicFramePr/>
          <p:nvPr>
            <p:extLst>
              <p:ext uri="{D42A27DB-BD31-4B8C-83A1-F6EECF244321}">
                <p14:modId xmlns:p14="http://schemas.microsoft.com/office/powerpoint/2010/main" val="1186196966"/>
              </p:ext>
            </p:extLst>
          </p:nvPr>
        </p:nvGraphicFramePr>
        <p:xfrm>
          <a:off x="658281" y="2432115"/>
          <a:ext cx="5246041" cy="360810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50956474"/>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a:latin typeface="Arial" panose="020B0604020202020204" pitchFamily="34" charset="0"/>
                <a:cs typeface="Arial" panose="020B0604020202020204" pitchFamily="34" charset="0"/>
              </a:rPr>
              <a:t>Job Success</a:t>
            </a:r>
            <a:endParaRPr lang="en-US" sz="24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4</a:t>
            </a:fld>
            <a:endParaRPr lang="en-US">
              <a:latin typeface="Arial" panose="020B0604020202020204" pitchFamily="34" charset="0"/>
              <a:cs typeface="Arial" panose="020B0604020202020204" pitchFamily="34" charset="0"/>
            </a:endParaRPr>
          </a:p>
        </p:txBody>
      </p:sp>
      <p:graphicFrame>
        <p:nvGraphicFramePr>
          <p:cNvPr id="10" name="Chart 9">
            <a:extLst>
              <a:ext uri="{FF2B5EF4-FFF2-40B4-BE49-F238E27FC236}">
                <a16:creationId xmlns:a16="http://schemas.microsoft.com/office/drawing/2014/main" id="{768E6537-0483-4C9F-9EDE-654D25B21D74}"/>
              </a:ext>
            </a:extLst>
          </p:cNvPr>
          <p:cNvGraphicFramePr/>
          <p:nvPr>
            <p:extLst>
              <p:ext uri="{D42A27DB-BD31-4B8C-83A1-F6EECF244321}">
                <p14:modId xmlns:p14="http://schemas.microsoft.com/office/powerpoint/2010/main" val="4108041382"/>
              </p:ext>
            </p:extLst>
          </p:nvPr>
        </p:nvGraphicFramePr>
        <p:xfrm>
          <a:off x="2205871" y="864688"/>
          <a:ext cx="8078771" cy="4291774"/>
        </p:xfrm>
        <a:graphic>
          <a:graphicData uri="http://schemas.openxmlformats.org/drawingml/2006/chart">
            <c:chart xmlns:c="http://schemas.openxmlformats.org/drawingml/2006/chart" xmlns:r="http://schemas.openxmlformats.org/officeDocument/2006/relationships" r:id="rId2"/>
          </a:graphicData>
        </a:graphic>
      </p:graphicFrame>
      <p:sp>
        <p:nvSpPr>
          <p:cNvPr id="2" name="Rectangle 1">
            <a:extLst>
              <a:ext uri="{FF2B5EF4-FFF2-40B4-BE49-F238E27FC236}">
                <a16:creationId xmlns:a16="http://schemas.microsoft.com/office/drawing/2014/main" id="{85B79EE1-D8B3-4F5D-B030-8F342D868292}"/>
              </a:ext>
            </a:extLst>
          </p:cNvPr>
          <p:cNvSpPr/>
          <p:nvPr/>
        </p:nvSpPr>
        <p:spPr>
          <a:xfrm>
            <a:off x="2205871" y="5470092"/>
            <a:ext cx="6096000" cy="523220"/>
          </a:xfrm>
          <a:prstGeom prst="rect">
            <a:avLst/>
          </a:prstGeom>
        </p:spPr>
        <p:txBody>
          <a:bodyPr>
            <a:spAutoFit/>
          </a:bodyPr>
          <a:lstStyle/>
          <a:p>
            <a:pPr marL="285750" indent="-285750">
              <a:buFont typeface="Arial" panose="020B0604020202020204" pitchFamily="34" charset="0"/>
              <a:buChar char="•"/>
            </a:pPr>
            <a:r>
              <a:rPr lang="en-US" sz="1400" dirty="0">
                <a:solidFill>
                  <a:srgbClr val="595959"/>
                </a:solidFill>
                <a:latin typeface="Arial" panose="020B0604020202020204" pitchFamily="34" charset="0"/>
                <a:ea typeface="Tahoma" charset="0"/>
                <a:cs typeface="Arial" panose="020B0604020202020204" pitchFamily="34" charset="0"/>
              </a:rPr>
              <a:t>Total Jobs</a:t>
            </a:r>
            <a:r>
              <a:rPr lang="en-US" sz="1400">
                <a:solidFill>
                  <a:srgbClr val="595959"/>
                </a:solidFill>
                <a:latin typeface="Arial" panose="020B0604020202020204" pitchFamily="34" charset="0"/>
                <a:ea typeface="Tahoma" charset="0"/>
                <a:cs typeface="Arial" panose="020B0604020202020204" pitchFamily="34" charset="0"/>
              </a:rPr>
              <a:t>: ${TotalJobs}</a:t>
            </a:r>
            <a:endParaRPr lang="en-US" sz="1400" dirty="0">
              <a:solidFill>
                <a:srgbClr val="595959"/>
              </a:solidFill>
              <a:latin typeface="Arial" panose="020B0604020202020204" pitchFamily="34" charset="0"/>
              <a:ea typeface="Tahoma" charset="0"/>
              <a:cs typeface="Arial" panose="020B0604020202020204" pitchFamily="34" charset="0"/>
            </a:endParaRPr>
          </a:p>
          <a:p>
            <a:pPr marL="285750" indent="-285750">
              <a:buFont typeface="Arial" panose="020B0604020202020204" pitchFamily="34" charset="0"/>
              <a:buChar char="•"/>
            </a:pPr>
            <a:r>
              <a:rPr lang="en-US" sz="1400" dirty="0">
                <a:solidFill>
                  <a:srgbClr val="595959"/>
                </a:solidFill>
                <a:latin typeface="Arial" panose="020B0604020202020204" pitchFamily="34" charset="0"/>
                <a:ea typeface="Tahoma" charset="0"/>
                <a:cs typeface="Arial" panose="020B0604020202020204" pitchFamily="34" charset="0"/>
              </a:rPr>
              <a:t>Success Rate</a:t>
            </a:r>
            <a:r>
              <a:rPr lang="en-US" sz="1400">
                <a:solidFill>
                  <a:srgbClr val="595959"/>
                </a:solidFill>
                <a:latin typeface="Arial" panose="020B0604020202020204" pitchFamily="34" charset="0"/>
                <a:ea typeface="Tahoma" charset="0"/>
                <a:cs typeface="Arial" panose="020B0604020202020204" pitchFamily="34" charset="0"/>
              </a:rPr>
              <a:t>: ${SuccessRate}%</a:t>
            </a:r>
            <a:endParaRPr lang="en-US" sz="1400" dirty="0">
              <a:solidFill>
                <a:srgbClr val="595959"/>
              </a:solidFill>
              <a:latin typeface="Arial" panose="020B0604020202020204" pitchFamily="34" charset="0"/>
              <a:ea typeface="Tahoma" charset="0"/>
              <a:cs typeface="Arial" panose="020B0604020202020204" pitchFamily="34" charset="0"/>
            </a:endParaRPr>
          </a:p>
        </p:txBody>
      </p:sp>
    </p:spTree>
    <p:extLst>
      <p:ext uri="{BB962C8B-B14F-4D97-AF65-F5344CB8AC3E}">
        <p14:creationId xmlns:p14="http://schemas.microsoft.com/office/powerpoint/2010/main" val="1244348773"/>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6CDCEF8-EBB4-441D-9DBC-6DBC8C99A99D}"/>
              </a:ext>
            </a:extLst>
          </p:cNvPr>
          <p:cNvSpPr>
            <a:spLocks noGrp="1"/>
          </p:cNvSpPr>
          <p:nvPr>
            <p:ph type="title"/>
          </p:nvPr>
        </p:nvSpPr>
        <p:spPr/>
        <p:txBody>
          <a:bodyPr/>
          <a:lstStyle/>
          <a:p>
            <a:r>
              <a:rPr lang="en-US" sz="2400" dirty="0">
                <a:latin typeface="Arial" panose="020B0604020202020204" pitchFamily="34" charset="0"/>
                <a:cs typeface="Arial" panose="020B0604020202020204" pitchFamily="34" charset="0"/>
              </a:rPr>
              <a:t>Job Success – Historic Trend</a:t>
            </a:r>
          </a:p>
        </p:txBody>
      </p:sp>
      <p:sp>
        <p:nvSpPr>
          <p:cNvPr id="4" name="Slide Number Placeholder 3">
            <a:extLst>
              <a:ext uri="{FF2B5EF4-FFF2-40B4-BE49-F238E27FC236}">
                <a16:creationId xmlns:a16="http://schemas.microsoft.com/office/drawing/2014/main" id="{489A4C4F-D3BE-477C-B38C-927E80B1B0F6}"/>
              </a:ext>
            </a:extLst>
          </p:cNvPr>
          <p:cNvSpPr>
            <a:spLocks noGrp="1"/>
          </p:cNvSpPr>
          <p:nvPr>
            <p:ph type="sldNum" sz="quarter" idx="17"/>
          </p:nvPr>
        </p:nvSpPr>
        <p:spPr/>
        <p:txBody>
          <a:bodyPr/>
          <a:lstStyle/>
          <a:p>
            <a:fld id="{C5711AD4-011D-4022-8029-2045F431E461}" type="slidenum">
              <a:rPr lang="en-US" smtClean="0">
                <a:latin typeface="Arial" panose="020B0604020202020204" pitchFamily="34" charset="0"/>
                <a:cs typeface="Arial" panose="020B0604020202020204" pitchFamily="34" charset="0"/>
              </a:rPr>
              <a:pPr/>
              <a:t>5</a:t>
            </a:fld>
            <a:endParaRPr lang="en-US">
              <a:latin typeface="Arial" panose="020B0604020202020204" pitchFamily="34" charset="0"/>
              <a:cs typeface="Arial" panose="020B0604020202020204" pitchFamily="34" charset="0"/>
            </a:endParaRPr>
          </a:p>
        </p:txBody>
      </p:sp>
      <p:graphicFrame>
        <p:nvGraphicFramePr>
          <p:cNvPr id="5" name="Chart 4">
            <a:extLst>
              <a:ext uri="{FF2B5EF4-FFF2-40B4-BE49-F238E27FC236}">
                <a16:creationId xmlns:a16="http://schemas.microsoft.com/office/drawing/2014/main" id="{012891EF-D4CF-4493-AF6B-1F245B97197D}"/>
              </a:ext>
            </a:extLst>
          </p:cNvPr>
          <p:cNvGraphicFramePr/>
          <p:nvPr>
            <p:extLst>
              <p:ext uri="{D42A27DB-BD31-4B8C-83A1-F6EECF244321}">
                <p14:modId xmlns:p14="http://schemas.microsoft.com/office/powerpoint/2010/main" val="3244307536"/>
              </p:ext>
            </p:extLst>
          </p:nvPr>
        </p:nvGraphicFramePr>
        <p:xfrm>
          <a:off x="424920" y="853128"/>
          <a:ext cx="11342159" cy="515174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34974592"/>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E2D9F1F-73DD-4BAD-8388-71237667566F}"/>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Client Data - Backup</a:t>
            </a:r>
          </a:p>
        </p:txBody>
      </p:sp>
      <p:sp>
        <p:nvSpPr>
          <p:cNvPr id="5" name="Text Placeholder 4">
            <a:extLst>
              <a:ext uri="{FF2B5EF4-FFF2-40B4-BE49-F238E27FC236}">
                <a16:creationId xmlns:a16="http://schemas.microsoft.com/office/drawing/2014/main" id="{46B0B3FA-C40B-42C5-9075-70E85A740960}"/>
              </a:ext>
            </a:extLst>
          </p:cNvPr>
          <p:cNvSpPr>
            <a:spLocks noGrp="1"/>
          </p:cNvSpPr>
          <p:nvPr>
            <p:ph type="body" sz="quarter" idx="13"/>
          </p:nvPr>
        </p:nvSpPr>
        <p:spPr>
          <a:xfrm>
            <a:off x="1128546" y="953518"/>
            <a:ext cx="10064750" cy="331787"/>
          </a:xfrm>
        </p:spPr>
        <p:txBody>
          <a:bodyPr/>
          <a:lstStyle/>
          <a:p>
            <a:r>
              <a:rPr lang="en-US" dirty="0">
                <a:latin typeface="Arial" panose="020B0604020202020204" pitchFamily="34" charset="0"/>
                <a:cs typeface="Arial" panose="020B0604020202020204" pitchFamily="34" charset="0"/>
              </a:rPr>
              <a:t>Top 10 growing clients (last 7 days)</a:t>
            </a:r>
          </a:p>
          <a:p>
            <a:endParaRPr lang="en-US" dirty="0">
              <a:latin typeface="Arial" panose="020B060402020202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CA904F4F-6948-481A-9190-9D702AAD2FF9}"/>
              </a:ext>
            </a:extLst>
          </p:cNvPr>
          <p:cNvSpPr>
            <a:spLocks noGrp="1"/>
          </p:cNvSpPr>
          <p:nvPr>
            <p:ph type="sldNum" sz="quarter" idx="17"/>
          </p:nvPr>
        </p:nvSpPr>
        <p:spPr/>
        <p:txBody>
          <a:bodyPr/>
          <a:lstStyle/>
          <a:p>
            <a:pPr>
              <a:defRPr/>
            </a:pPr>
            <a:fld id="{90B26002-F181-47DF-9B5E-C911611D5523}" type="slidenum">
              <a:rPr lang="en-US" smtClean="0">
                <a:latin typeface="Arial" panose="020B0604020202020204" pitchFamily="34" charset="0"/>
                <a:cs typeface="Arial" panose="020B0604020202020204" pitchFamily="34" charset="0"/>
              </a:rPr>
              <a:pPr>
                <a:defRPr/>
              </a:pPr>
              <a:t>6</a:t>
            </a:fld>
            <a:endParaRPr lang="en-US">
              <a:latin typeface="Arial" panose="020B0604020202020204" pitchFamily="34" charset="0"/>
              <a:cs typeface="Arial" panose="020B0604020202020204" pitchFamily="34" charset="0"/>
            </a:endParaRPr>
          </a:p>
        </p:txBody>
      </p:sp>
      <p:graphicFrame>
        <p:nvGraphicFramePr>
          <p:cNvPr id="8" name="Table 7">
            <a:extLst>
              <a:ext uri="{FF2B5EF4-FFF2-40B4-BE49-F238E27FC236}">
                <a16:creationId xmlns:a16="http://schemas.microsoft.com/office/drawing/2014/main" id="{5ECBEC3B-1A13-4E84-BA7C-E7FEF9EEA519}"/>
              </a:ext>
            </a:extLst>
          </p:cNvPr>
          <p:cNvGraphicFramePr>
            <a:graphicFrameLocks noGrp="1"/>
          </p:cNvGraphicFramePr>
          <p:nvPr>
            <p:extLst>
              <p:ext uri="{D42A27DB-BD31-4B8C-83A1-F6EECF244321}">
                <p14:modId xmlns:p14="http://schemas.microsoft.com/office/powerpoint/2010/main" val="2184601237"/>
              </p:ext>
            </p:extLst>
          </p:nvPr>
        </p:nvGraphicFramePr>
        <p:xfrm>
          <a:off x="2137561" y="1583172"/>
          <a:ext cx="8046720" cy="286434"/>
        </p:xfrm>
        <a:graphic>
          <a:graphicData uri="http://schemas.openxmlformats.org/drawingml/2006/table">
            <a:tbl>
              <a:tblPr firstRow="1" bandRow="1">
                <a:tableStyleId>{EB344D84-9AFB-497E-A393-DC336BA19D2E}</a:tableStyleId>
              </a:tblPr>
              <a:tblGrid>
                <a:gridCol w="2313964">
                  <a:extLst>
                    <a:ext uri="{9D8B030D-6E8A-4147-A177-3AD203B41FA5}">
                      <a16:colId xmlns:a16="http://schemas.microsoft.com/office/drawing/2014/main" val="3961809933"/>
                    </a:ext>
                  </a:extLst>
                </a:gridCol>
                <a:gridCol w="1709396">
                  <a:extLst>
                    <a:ext uri="{9D8B030D-6E8A-4147-A177-3AD203B41FA5}">
                      <a16:colId xmlns:a16="http://schemas.microsoft.com/office/drawing/2014/main" val="2417598760"/>
                    </a:ext>
                  </a:extLst>
                </a:gridCol>
                <a:gridCol w="2011680">
                  <a:extLst>
                    <a:ext uri="{9D8B030D-6E8A-4147-A177-3AD203B41FA5}">
                      <a16:colId xmlns:a16="http://schemas.microsoft.com/office/drawing/2014/main" val="3283065357"/>
                    </a:ext>
                  </a:extLst>
                </a:gridCol>
                <a:gridCol w="2011680">
                  <a:extLst>
                    <a:ext uri="{9D8B030D-6E8A-4147-A177-3AD203B41FA5}">
                      <a16:colId xmlns:a16="http://schemas.microsoft.com/office/drawing/2014/main" val="962276782"/>
                    </a:ext>
                  </a:extLst>
                </a:gridCol>
              </a:tblGrid>
              <a:tr h="286434">
                <a:tc>
                  <a:txBody>
                    <a:bodyPr/>
                    <a:lstStyle/>
                    <a:p>
                      <a:r>
                        <a:rPr lang="en-US" sz="1000" dirty="0">
                          <a:latin typeface="Arial" panose="020B0604020202020204" pitchFamily="34" charset="0"/>
                          <a:cs typeface="Arial" panose="020B0604020202020204" pitchFamily="34" charset="0"/>
                        </a:rPr>
                        <a:t>Client</a:t>
                      </a:r>
                      <a:endParaRPr lang="en-IN"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Application Size</a:t>
                      </a:r>
                      <a:endParaRPr lang="en-IN"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Growth</a:t>
                      </a:r>
                      <a:endParaRPr lang="en-IN" sz="1000" dirty="0">
                        <a:latin typeface="Arial" panose="020B0604020202020204" pitchFamily="34" charset="0"/>
                        <a:cs typeface="Arial" panose="020B0604020202020204" pitchFamily="34" charset="0"/>
                      </a:endParaRPr>
                    </a:p>
                  </a:txBody>
                  <a:tcPr/>
                </a:tc>
                <a:tc>
                  <a:txBody>
                    <a:bodyPr/>
                    <a:lstStyle/>
                    <a:p>
                      <a:r>
                        <a:rPr lang="en-US" sz="1000" dirty="0">
                          <a:latin typeface="Arial" panose="020B0604020202020204" pitchFamily="34" charset="0"/>
                          <a:cs typeface="Arial" panose="020B0604020202020204" pitchFamily="34" charset="0"/>
                        </a:rPr>
                        <a:t>Growth (%)</a:t>
                      </a:r>
                      <a:endParaRPr lang="en-IN" sz="1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03427561"/>
                  </a:ext>
                </a:extLst>
              </a:tr>
            </a:tbl>
          </a:graphicData>
        </a:graphic>
      </p:graphicFrame>
    </p:spTree>
    <p:extLst>
      <p:ext uri="{BB962C8B-B14F-4D97-AF65-F5344CB8AC3E}">
        <p14:creationId xmlns:p14="http://schemas.microsoft.com/office/powerpoint/2010/main" val="3332116622"/>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E2D9F1F-73DD-4BAD-8388-71237667566F}"/>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License Consumption</a:t>
            </a:r>
          </a:p>
        </p:txBody>
      </p:sp>
      <p:sp>
        <p:nvSpPr>
          <p:cNvPr id="3" name="Slide Number Placeholder 2">
            <a:extLst>
              <a:ext uri="{FF2B5EF4-FFF2-40B4-BE49-F238E27FC236}">
                <a16:creationId xmlns:a16="http://schemas.microsoft.com/office/drawing/2014/main" id="{CA904F4F-6948-481A-9190-9D702AAD2FF9}"/>
              </a:ext>
            </a:extLst>
          </p:cNvPr>
          <p:cNvSpPr>
            <a:spLocks noGrp="1"/>
          </p:cNvSpPr>
          <p:nvPr>
            <p:ph type="sldNum" sz="quarter" idx="17"/>
          </p:nvPr>
        </p:nvSpPr>
        <p:spPr/>
        <p:txBody>
          <a:bodyPr/>
          <a:lstStyle/>
          <a:p>
            <a:pPr>
              <a:defRPr/>
            </a:pPr>
            <a:fld id="{90B26002-F181-47DF-9B5E-C911611D5523}" type="slidenum">
              <a:rPr lang="en-US" smtClean="0">
                <a:latin typeface="Arial" panose="020B0604020202020204" pitchFamily="34" charset="0"/>
                <a:cs typeface="Arial" panose="020B0604020202020204" pitchFamily="34" charset="0"/>
              </a:rPr>
              <a:pPr>
                <a:defRPr/>
              </a:pPr>
              <a:t>7</a:t>
            </a:fld>
            <a:endParaRPr lang="en-US">
              <a:latin typeface="Arial" panose="020B0604020202020204" pitchFamily="34" charset="0"/>
              <a:cs typeface="Arial" panose="020B0604020202020204" pitchFamily="34" charset="0"/>
            </a:endParaRPr>
          </a:p>
        </p:txBody>
      </p:sp>
      <p:cxnSp>
        <p:nvCxnSpPr>
          <p:cNvPr id="11" name="Straight Connector 10">
            <a:extLst>
              <a:ext uri="{FF2B5EF4-FFF2-40B4-BE49-F238E27FC236}">
                <a16:creationId xmlns:a16="http://schemas.microsoft.com/office/drawing/2014/main" id="{82683035-671B-4FA0-A1D5-A464DF37550F}"/>
              </a:ext>
            </a:extLst>
          </p:cNvPr>
          <p:cNvCxnSpPr/>
          <p:nvPr/>
        </p:nvCxnSpPr>
        <p:spPr>
          <a:xfrm>
            <a:off x="1109883" y="2271859"/>
            <a:ext cx="2829827" cy="0"/>
          </a:xfrm>
          <a:prstGeom prst="line">
            <a:avLst/>
          </a:prstGeom>
          <a:ln w="12700">
            <a:solidFill>
              <a:schemeClr val="bg1">
                <a:lumMod val="85000"/>
              </a:schemeClr>
            </a:solidFill>
            <a:tailEnd type="non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9CC8080-0AE4-4C9A-BEE9-5BD4DEF1CF90}"/>
              </a:ext>
            </a:extLst>
          </p:cNvPr>
          <p:cNvSpPr txBox="1"/>
          <p:nvPr/>
        </p:nvSpPr>
        <p:spPr>
          <a:xfrm>
            <a:off x="2669289" y="1356259"/>
            <a:ext cx="590226" cy="246221"/>
          </a:xfrm>
          <a:prstGeom prst="rect">
            <a:avLst/>
          </a:prstGeom>
          <a:noFill/>
        </p:spPr>
        <p:txBody>
          <a:bodyPr wrap="none" rtlCol="0">
            <a:spAutoFit/>
          </a:bodyPr>
          <a:lstStyle/>
          <a:p>
            <a:r>
              <a:rPr lang="en-IN" sz="1000">
                <a:solidFill>
                  <a:schemeClr val="bg1">
                    <a:lumMod val="50000"/>
                  </a:schemeClr>
                </a:solidFill>
                <a:latin typeface="Arial" panose="020B0604020202020204" pitchFamily="34" charset="0"/>
                <a:ea typeface="Tahoma" charset="0"/>
                <a:cs typeface="Arial" panose="020B0604020202020204" pitchFamily="34" charset="0"/>
              </a:rPr>
              <a:t>USING</a:t>
            </a:r>
          </a:p>
        </p:txBody>
      </p:sp>
      <p:sp>
        <p:nvSpPr>
          <p:cNvPr id="13" name="TextBox 12">
            <a:extLst>
              <a:ext uri="{FF2B5EF4-FFF2-40B4-BE49-F238E27FC236}">
                <a16:creationId xmlns:a16="http://schemas.microsoft.com/office/drawing/2014/main" id="{ADAB75DA-F7FE-407D-89B1-022AEE45D16B}"/>
              </a:ext>
            </a:extLst>
          </p:cNvPr>
          <p:cNvSpPr txBox="1"/>
          <p:nvPr/>
        </p:nvSpPr>
        <p:spPr>
          <a:xfrm>
            <a:off x="2669289" y="2520877"/>
            <a:ext cx="590226" cy="246221"/>
          </a:xfrm>
          <a:prstGeom prst="rect">
            <a:avLst/>
          </a:prstGeom>
          <a:noFill/>
        </p:spPr>
        <p:txBody>
          <a:bodyPr wrap="none" rtlCol="0">
            <a:spAutoFit/>
          </a:bodyPr>
          <a:lstStyle/>
          <a:p>
            <a:r>
              <a:rPr lang="en-IN" sz="1000">
                <a:solidFill>
                  <a:schemeClr val="bg1">
                    <a:lumMod val="50000"/>
                  </a:schemeClr>
                </a:solidFill>
                <a:latin typeface="Arial" panose="020B0604020202020204" pitchFamily="34" charset="0"/>
                <a:ea typeface="Tahoma" charset="0"/>
                <a:cs typeface="Arial" panose="020B0604020202020204" pitchFamily="34" charset="0"/>
              </a:rPr>
              <a:t>USING</a:t>
            </a:r>
          </a:p>
        </p:txBody>
      </p:sp>
      <p:sp>
        <p:nvSpPr>
          <p:cNvPr id="14" name="TextBox 13">
            <a:extLst>
              <a:ext uri="{FF2B5EF4-FFF2-40B4-BE49-F238E27FC236}">
                <a16:creationId xmlns:a16="http://schemas.microsoft.com/office/drawing/2014/main" id="{D6F6D58B-43D1-4700-A68C-029690C51D4F}"/>
              </a:ext>
            </a:extLst>
          </p:cNvPr>
          <p:cNvSpPr txBox="1"/>
          <p:nvPr/>
        </p:nvSpPr>
        <p:spPr>
          <a:xfrm>
            <a:off x="2661136" y="1540410"/>
            <a:ext cx="1470274" cy="246221"/>
          </a:xfrm>
          <a:prstGeom prst="rect">
            <a:avLst/>
          </a:prstGeom>
          <a:noFill/>
        </p:spPr>
        <p:txBody>
          <a:bodyPr wrap="none" rtlCol="0">
            <a:spAutoFit/>
          </a:bodyPr>
          <a:lstStyle/>
          <a:p>
            <a:r>
              <a:rPr lang="en-IN" sz="1000">
                <a:solidFill>
                  <a:srgbClr val="2F94B3"/>
                </a:solidFill>
                <a:latin typeface="Arial" panose="020B0604020202020204" pitchFamily="34" charset="0"/>
                <a:ea typeface="Tahoma" charset="0"/>
                <a:cs typeface="Arial" panose="020B0604020202020204" pitchFamily="34" charset="0"/>
              </a:rPr>
              <a:t>${BKPUse}</a:t>
            </a:r>
            <a:r>
              <a:rPr lang="en-IN" sz="1000">
                <a:latin typeface="Arial" panose="020B0604020202020204" pitchFamily="34" charset="0"/>
                <a:ea typeface="Tahoma" charset="0"/>
                <a:cs typeface="Arial" panose="020B0604020202020204" pitchFamily="34" charset="0"/>
              </a:rPr>
              <a:t>/</a:t>
            </a:r>
            <a:r>
              <a:rPr lang="en-IN" sz="1000">
                <a:solidFill>
                  <a:srgbClr val="595959"/>
                </a:solidFill>
                <a:latin typeface="Arial" panose="020B0604020202020204" pitchFamily="34" charset="0"/>
                <a:ea typeface="Tahoma" charset="0"/>
                <a:cs typeface="Arial" panose="020B0604020202020204" pitchFamily="34" charset="0"/>
              </a:rPr>
              <a:t>${BKPTot}</a:t>
            </a:r>
            <a:endParaRPr lang="en-IN" sz="1000" dirty="0">
              <a:solidFill>
                <a:srgbClr val="595959"/>
              </a:solidFill>
              <a:latin typeface="Arial" panose="020B0604020202020204" pitchFamily="34" charset="0"/>
              <a:ea typeface="Tahoma" charset="0"/>
              <a:cs typeface="Arial" panose="020B0604020202020204" pitchFamily="34" charset="0"/>
            </a:endParaRPr>
          </a:p>
        </p:txBody>
      </p:sp>
      <p:sp>
        <p:nvSpPr>
          <p:cNvPr id="15" name="TextBox 14">
            <a:extLst>
              <a:ext uri="{FF2B5EF4-FFF2-40B4-BE49-F238E27FC236}">
                <a16:creationId xmlns:a16="http://schemas.microsoft.com/office/drawing/2014/main" id="{322F37D9-CA81-4C39-A973-E746E098F9DA}"/>
              </a:ext>
            </a:extLst>
          </p:cNvPr>
          <p:cNvSpPr txBox="1"/>
          <p:nvPr/>
        </p:nvSpPr>
        <p:spPr>
          <a:xfrm>
            <a:off x="2669288" y="2711439"/>
            <a:ext cx="1338828" cy="246221"/>
          </a:xfrm>
          <a:prstGeom prst="rect">
            <a:avLst/>
          </a:prstGeom>
          <a:noFill/>
        </p:spPr>
        <p:txBody>
          <a:bodyPr wrap="none" rtlCol="0">
            <a:spAutoFit/>
          </a:bodyPr>
          <a:lstStyle/>
          <a:p>
            <a:r>
              <a:rPr lang="en-IN" sz="1000">
                <a:solidFill>
                  <a:srgbClr val="2F94B3"/>
                </a:solidFill>
                <a:latin typeface="Arial" panose="020B0604020202020204" pitchFamily="34" charset="0"/>
                <a:ea typeface="Tahoma" charset="0"/>
                <a:cs typeface="Arial" panose="020B0604020202020204" pitchFamily="34" charset="0"/>
              </a:rPr>
              <a:t>${ARUse}</a:t>
            </a:r>
            <a:r>
              <a:rPr lang="en-IN" sz="1000">
                <a:latin typeface="Arial" panose="020B0604020202020204" pitchFamily="34" charset="0"/>
                <a:ea typeface="Tahoma" charset="0"/>
                <a:cs typeface="Arial" panose="020B0604020202020204" pitchFamily="34" charset="0"/>
              </a:rPr>
              <a:t>/</a:t>
            </a:r>
            <a:r>
              <a:rPr lang="en-IN" sz="1000">
                <a:solidFill>
                  <a:srgbClr val="595959"/>
                </a:solidFill>
                <a:latin typeface="Arial" panose="020B0604020202020204" pitchFamily="34" charset="0"/>
                <a:ea typeface="Tahoma" charset="0"/>
                <a:cs typeface="Arial" panose="020B0604020202020204" pitchFamily="34" charset="0"/>
              </a:rPr>
              <a:t>${ARTot}</a:t>
            </a:r>
            <a:endParaRPr lang="en-IN" sz="1000" dirty="0">
              <a:solidFill>
                <a:srgbClr val="595959"/>
              </a:solidFill>
              <a:latin typeface="Arial" panose="020B0604020202020204" pitchFamily="34" charset="0"/>
              <a:ea typeface="Tahoma" charset="0"/>
              <a:cs typeface="Arial" panose="020B0604020202020204" pitchFamily="34" charset="0"/>
            </a:endParaRPr>
          </a:p>
        </p:txBody>
      </p:sp>
      <p:cxnSp>
        <p:nvCxnSpPr>
          <p:cNvPr id="16" name="Straight Connector 15">
            <a:extLst>
              <a:ext uri="{FF2B5EF4-FFF2-40B4-BE49-F238E27FC236}">
                <a16:creationId xmlns:a16="http://schemas.microsoft.com/office/drawing/2014/main" id="{7EC3E991-DB1C-4FE0-AFAC-F13D9B7FD6B4}"/>
              </a:ext>
            </a:extLst>
          </p:cNvPr>
          <p:cNvCxnSpPr/>
          <p:nvPr/>
        </p:nvCxnSpPr>
        <p:spPr>
          <a:xfrm>
            <a:off x="4442393" y="2271859"/>
            <a:ext cx="6976146" cy="0"/>
          </a:xfrm>
          <a:prstGeom prst="line">
            <a:avLst/>
          </a:prstGeom>
          <a:ln w="12700">
            <a:solidFill>
              <a:schemeClr val="bg1">
                <a:lumMod val="85000"/>
              </a:schemeClr>
            </a:solidFill>
            <a:tailEnd type="non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F8D75513-A310-406E-9633-435EBD4AA695}"/>
              </a:ext>
            </a:extLst>
          </p:cNvPr>
          <p:cNvSpPr txBox="1"/>
          <p:nvPr/>
        </p:nvSpPr>
        <p:spPr>
          <a:xfrm>
            <a:off x="4652892" y="1356258"/>
            <a:ext cx="1066319" cy="523220"/>
          </a:xfrm>
          <a:prstGeom prst="rect">
            <a:avLst/>
          </a:prstGeom>
          <a:noFill/>
        </p:spPr>
        <p:txBody>
          <a:bodyPr wrap="none" rtlCol="0">
            <a:spAutoFit/>
          </a:bodyPr>
          <a:lstStyle/>
          <a:p>
            <a:pPr algn="ctr"/>
            <a:r>
              <a:rPr lang="en-IN" sz="1400">
                <a:solidFill>
                  <a:srgbClr val="595959"/>
                </a:solidFill>
                <a:latin typeface="Arial" panose="020B0604020202020204" pitchFamily="34" charset="0"/>
                <a:ea typeface="Tahoma" charset="0"/>
                <a:cs typeface="Arial" panose="020B0604020202020204" pitchFamily="34" charset="0"/>
              </a:rPr>
              <a:t>${Servers}</a:t>
            </a:r>
            <a:endParaRPr lang="en-IN" sz="1400" dirty="0">
              <a:solidFill>
                <a:srgbClr val="595959"/>
              </a:solidFill>
              <a:latin typeface="Arial" panose="020B0604020202020204" pitchFamily="34" charset="0"/>
              <a:ea typeface="Tahoma" charset="0"/>
              <a:cs typeface="Arial" panose="020B0604020202020204" pitchFamily="34" charset="0"/>
            </a:endParaRPr>
          </a:p>
          <a:p>
            <a:pPr algn="ctr"/>
            <a:r>
              <a:rPr lang="en-IN" sz="1400" dirty="0">
                <a:solidFill>
                  <a:srgbClr val="595959"/>
                </a:solidFill>
                <a:latin typeface="Arial" panose="020B0604020202020204" pitchFamily="34" charset="0"/>
                <a:ea typeface="Tahoma" charset="0"/>
                <a:cs typeface="Arial" panose="020B0604020202020204" pitchFamily="34" charset="0"/>
              </a:rPr>
              <a:t>SERVERS</a:t>
            </a:r>
          </a:p>
        </p:txBody>
      </p:sp>
      <p:sp>
        <p:nvSpPr>
          <p:cNvPr id="18" name="TextBox 17">
            <a:extLst>
              <a:ext uri="{FF2B5EF4-FFF2-40B4-BE49-F238E27FC236}">
                <a16:creationId xmlns:a16="http://schemas.microsoft.com/office/drawing/2014/main" id="{5E8A9787-7405-448C-9535-CE9518180E14}"/>
              </a:ext>
            </a:extLst>
          </p:cNvPr>
          <p:cNvSpPr txBox="1"/>
          <p:nvPr/>
        </p:nvSpPr>
        <p:spPr>
          <a:xfrm>
            <a:off x="5789828" y="1356258"/>
            <a:ext cx="1039066" cy="523220"/>
          </a:xfrm>
          <a:prstGeom prst="rect">
            <a:avLst/>
          </a:prstGeom>
          <a:noFill/>
        </p:spPr>
        <p:txBody>
          <a:bodyPr wrap="none" rtlCol="0">
            <a:spAutoFit/>
          </a:bodyPr>
          <a:lstStyle/>
          <a:p>
            <a:pPr algn="ctr"/>
            <a:r>
              <a:rPr lang="en-IN" sz="1400">
                <a:solidFill>
                  <a:srgbClr val="595959"/>
                </a:solidFill>
                <a:latin typeface="Arial" panose="020B0604020202020204" pitchFamily="34" charset="0"/>
                <a:ea typeface="Tahoma" charset="0"/>
                <a:cs typeface="Arial" panose="020B0604020202020204" pitchFamily="34" charset="0"/>
              </a:rPr>
              <a:t>${Laptops}</a:t>
            </a:r>
            <a:endParaRPr lang="en-IN" sz="1400" dirty="0">
              <a:solidFill>
                <a:srgbClr val="595959"/>
              </a:solidFill>
              <a:latin typeface="Arial" panose="020B0604020202020204" pitchFamily="34" charset="0"/>
              <a:ea typeface="Tahoma" charset="0"/>
              <a:cs typeface="Arial" panose="020B0604020202020204" pitchFamily="34" charset="0"/>
            </a:endParaRPr>
          </a:p>
          <a:p>
            <a:pPr algn="ctr"/>
            <a:r>
              <a:rPr lang="en-IN" sz="1400" dirty="0">
                <a:solidFill>
                  <a:srgbClr val="595959"/>
                </a:solidFill>
                <a:latin typeface="Arial" panose="020B0604020202020204" pitchFamily="34" charset="0"/>
                <a:ea typeface="Tahoma" charset="0"/>
                <a:cs typeface="Arial" panose="020B0604020202020204" pitchFamily="34" charset="0"/>
              </a:rPr>
              <a:t>LAPTOPS</a:t>
            </a:r>
          </a:p>
        </p:txBody>
      </p:sp>
      <p:sp>
        <p:nvSpPr>
          <p:cNvPr id="19" name="TextBox 18">
            <a:extLst>
              <a:ext uri="{FF2B5EF4-FFF2-40B4-BE49-F238E27FC236}">
                <a16:creationId xmlns:a16="http://schemas.microsoft.com/office/drawing/2014/main" id="{003D08B2-D9FF-47E1-947A-7497753CA1EB}"/>
              </a:ext>
            </a:extLst>
          </p:cNvPr>
          <p:cNvSpPr txBox="1"/>
          <p:nvPr/>
        </p:nvSpPr>
        <p:spPr>
          <a:xfrm>
            <a:off x="7060419" y="1356258"/>
            <a:ext cx="761747" cy="523220"/>
          </a:xfrm>
          <a:prstGeom prst="rect">
            <a:avLst/>
          </a:prstGeom>
          <a:noFill/>
        </p:spPr>
        <p:txBody>
          <a:bodyPr wrap="none" rtlCol="0">
            <a:spAutoFit/>
          </a:bodyPr>
          <a:lstStyle/>
          <a:p>
            <a:pPr algn="ctr"/>
            <a:r>
              <a:rPr lang="en-IN" sz="1400">
                <a:solidFill>
                  <a:srgbClr val="595959"/>
                </a:solidFill>
                <a:latin typeface="Arial" panose="020B0604020202020204" pitchFamily="34" charset="0"/>
                <a:ea typeface="Tahoma" charset="0"/>
                <a:cs typeface="Arial" panose="020B0604020202020204" pitchFamily="34" charset="0"/>
              </a:rPr>
              <a:t>${VMs}</a:t>
            </a:r>
          </a:p>
          <a:p>
            <a:pPr algn="ctr"/>
            <a:r>
              <a:rPr lang="en-IN" sz="1400">
                <a:solidFill>
                  <a:srgbClr val="595959"/>
                </a:solidFill>
                <a:latin typeface="Arial" panose="020B0604020202020204" pitchFamily="34" charset="0"/>
                <a:ea typeface="Tahoma" charset="0"/>
                <a:cs typeface="Arial" panose="020B0604020202020204" pitchFamily="34" charset="0"/>
              </a:rPr>
              <a:t>VMs</a:t>
            </a:r>
          </a:p>
        </p:txBody>
      </p:sp>
      <p:sp>
        <p:nvSpPr>
          <p:cNvPr id="20" name="TextBox 19">
            <a:extLst>
              <a:ext uri="{FF2B5EF4-FFF2-40B4-BE49-F238E27FC236}">
                <a16:creationId xmlns:a16="http://schemas.microsoft.com/office/drawing/2014/main" id="{CEB58F39-1FF0-4F96-827B-AB6EC831E157}"/>
              </a:ext>
            </a:extLst>
          </p:cNvPr>
          <p:cNvSpPr txBox="1"/>
          <p:nvPr/>
        </p:nvSpPr>
        <p:spPr>
          <a:xfrm>
            <a:off x="8157883" y="1356258"/>
            <a:ext cx="870751" cy="523220"/>
          </a:xfrm>
          <a:prstGeom prst="rect">
            <a:avLst/>
          </a:prstGeom>
          <a:noFill/>
        </p:spPr>
        <p:txBody>
          <a:bodyPr wrap="none" rtlCol="0">
            <a:spAutoFit/>
          </a:bodyPr>
          <a:lstStyle/>
          <a:p>
            <a:pPr algn="ctr"/>
            <a:r>
              <a:rPr lang="en-IN" sz="1400">
                <a:solidFill>
                  <a:srgbClr val="595959"/>
                </a:solidFill>
                <a:latin typeface="Arial" panose="020B0604020202020204" pitchFamily="34" charset="0"/>
                <a:ea typeface="Tahoma" charset="0"/>
                <a:cs typeface="Arial" panose="020B0604020202020204" pitchFamily="34" charset="0"/>
              </a:rPr>
              <a:t>${Users}</a:t>
            </a:r>
            <a:endParaRPr lang="en-IN" sz="1400" dirty="0">
              <a:solidFill>
                <a:srgbClr val="595959"/>
              </a:solidFill>
              <a:latin typeface="Arial" panose="020B0604020202020204" pitchFamily="34" charset="0"/>
              <a:ea typeface="Tahoma" charset="0"/>
              <a:cs typeface="Arial" panose="020B0604020202020204" pitchFamily="34" charset="0"/>
            </a:endParaRPr>
          </a:p>
          <a:p>
            <a:pPr algn="ctr"/>
            <a:r>
              <a:rPr lang="en-IN" sz="1400" dirty="0">
                <a:solidFill>
                  <a:srgbClr val="595959"/>
                </a:solidFill>
                <a:latin typeface="Arial" panose="020B0604020202020204" pitchFamily="34" charset="0"/>
                <a:ea typeface="Tahoma" charset="0"/>
                <a:cs typeface="Arial" panose="020B0604020202020204" pitchFamily="34" charset="0"/>
              </a:rPr>
              <a:t>USERS</a:t>
            </a:r>
          </a:p>
        </p:txBody>
      </p:sp>
      <p:sp>
        <p:nvSpPr>
          <p:cNvPr id="21" name="TextBox 20">
            <a:extLst>
              <a:ext uri="{FF2B5EF4-FFF2-40B4-BE49-F238E27FC236}">
                <a16:creationId xmlns:a16="http://schemas.microsoft.com/office/drawing/2014/main" id="{A339CBD9-5E61-4781-B158-4E95679E0D87}"/>
              </a:ext>
            </a:extLst>
          </p:cNvPr>
          <p:cNvSpPr txBox="1"/>
          <p:nvPr/>
        </p:nvSpPr>
        <p:spPr>
          <a:xfrm>
            <a:off x="9151877" y="1388220"/>
            <a:ext cx="1159292" cy="477054"/>
          </a:xfrm>
          <a:prstGeom prst="rect">
            <a:avLst/>
          </a:prstGeom>
          <a:noFill/>
        </p:spPr>
        <p:txBody>
          <a:bodyPr wrap="none" rtlCol="0">
            <a:spAutoFit/>
          </a:bodyPr>
          <a:lstStyle/>
          <a:p>
            <a:pPr algn="ctr"/>
            <a:r>
              <a:rPr lang="en-IN" sz="1400">
                <a:solidFill>
                  <a:srgbClr val="595959"/>
                </a:solidFill>
                <a:latin typeface="Arial" panose="020B0604020202020204" pitchFamily="34" charset="0"/>
                <a:ea typeface="Tahoma" charset="0"/>
                <a:cs typeface="Arial" panose="020B0604020202020204" pitchFamily="34" charset="0"/>
              </a:rPr>
              <a:t>${Disk}</a:t>
            </a:r>
          </a:p>
          <a:p>
            <a:pPr algn="ctr"/>
            <a:r>
              <a:rPr lang="en-IN" sz="1100">
                <a:solidFill>
                  <a:srgbClr val="595959"/>
                </a:solidFill>
                <a:latin typeface="Arial" panose="020B0604020202020204" pitchFamily="34" charset="0"/>
                <a:ea typeface="Tahoma" charset="0"/>
                <a:cs typeface="Arial" panose="020B0604020202020204" pitchFamily="34" charset="0"/>
              </a:rPr>
              <a:t>DISK LIBRARY</a:t>
            </a:r>
          </a:p>
        </p:txBody>
      </p:sp>
      <p:sp>
        <p:nvSpPr>
          <p:cNvPr id="22" name="TextBox 21">
            <a:extLst>
              <a:ext uri="{FF2B5EF4-FFF2-40B4-BE49-F238E27FC236}">
                <a16:creationId xmlns:a16="http://schemas.microsoft.com/office/drawing/2014/main" id="{68FF84FD-DC90-4819-A57F-4367757A1874}"/>
              </a:ext>
            </a:extLst>
          </p:cNvPr>
          <p:cNvSpPr txBox="1"/>
          <p:nvPr/>
        </p:nvSpPr>
        <p:spPr>
          <a:xfrm>
            <a:off x="10280712" y="1391598"/>
            <a:ext cx="1301959" cy="477054"/>
          </a:xfrm>
          <a:prstGeom prst="rect">
            <a:avLst/>
          </a:prstGeom>
          <a:noFill/>
        </p:spPr>
        <p:txBody>
          <a:bodyPr wrap="none" rtlCol="0">
            <a:spAutoFit/>
          </a:bodyPr>
          <a:lstStyle/>
          <a:p>
            <a:pPr algn="ctr"/>
            <a:r>
              <a:rPr lang="en-IN" sz="1400">
                <a:solidFill>
                  <a:srgbClr val="595959"/>
                </a:solidFill>
                <a:latin typeface="Arial" panose="020B0604020202020204" pitchFamily="34" charset="0"/>
                <a:ea typeface="Tahoma" charset="0"/>
                <a:cs typeface="Arial" panose="020B0604020202020204" pitchFamily="34" charset="0"/>
              </a:rPr>
              <a:t>${Dedupe}</a:t>
            </a:r>
          </a:p>
          <a:p>
            <a:pPr algn="ctr"/>
            <a:r>
              <a:rPr lang="en-IN" sz="1100">
                <a:solidFill>
                  <a:srgbClr val="595959"/>
                </a:solidFill>
                <a:latin typeface="Arial" panose="020B0604020202020204" pitchFamily="34" charset="0"/>
                <a:ea typeface="Tahoma" charset="0"/>
                <a:cs typeface="Arial" panose="020B0604020202020204" pitchFamily="34" charset="0"/>
              </a:rPr>
              <a:t>DEDUPE STORE</a:t>
            </a:r>
          </a:p>
        </p:txBody>
      </p:sp>
      <p:cxnSp>
        <p:nvCxnSpPr>
          <p:cNvPr id="23" name="Straight Connector 22">
            <a:extLst>
              <a:ext uri="{FF2B5EF4-FFF2-40B4-BE49-F238E27FC236}">
                <a16:creationId xmlns:a16="http://schemas.microsoft.com/office/drawing/2014/main" id="{2C9937BA-4B07-442D-B9F8-37B588841280}"/>
              </a:ext>
            </a:extLst>
          </p:cNvPr>
          <p:cNvCxnSpPr>
            <a:cxnSpLocks/>
          </p:cNvCxnSpPr>
          <p:nvPr/>
        </p:nvCxnSpPr>
        <p:spPr>
          <a:xfrm>
            <a:off x="5737593" y="1463409"/>
            <a:ext cx="0" cy="354354"/>
          </a:xfrm>
          <a:prstGeom prst="line">
            <a:avLst/>
          </a:prstGeom>
          <a:ln w="13970">
            <a:solidFill>
              <a:srgbClr val="2F94B3"/>
            </a:solidFill>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150B7C2-03C6-4E68-8BE8-F07562D86E65}"/>
              </a:ext>
            </a:extLst>
          </p:cNvPr>
          <p:cNvCxnSpPr>
            <a:cxnSpLocks/>
          </p:cNvCxnSpPr>
          <p:nvPr/>
        </p:nvCxnSpPr>
        <p:spPr>
          <a:xfrm>
            <a:off x="6921102" y="1461678"/>
            <a:ext cx="0" cy="354354"/>
          </a:xfrm>
          <a:prstGeom prst="line">
            <a:avLst/>
          </a:prstGeom>
          <a:ln w="13970">
            <a:solidFill>
              <a:srgbClr val="2F94B3"/>
            </a:solidFill>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CDEEA37D-3D27-47BA-A7D1-2A2AE4903C77}"/>
              </a:ext>
            </a:extLst>
          </p:cNvPr>
          <p:cNvCxnSpPr>
            <a:cxnSpLocks/>
          </p:cNvCxnSpPr>
          <p:nvPr/>
        </p:nvCxnSpPr>
        <p:spPr>
          <a:xfrm>
            <a:off x="7997527" y="1450229"/>
            <a:ext cx="0" cy="354354"/>
          </a:xfrm>
          <a:prstGeom prst="line">
            <a:avLst/>
          </a:prstGeom>
          <a:ln w="13970">
            <a:solidFill>
              <a:srgbClr val="2F94B3"/>
            </a:solidFill>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8D0CEB97-0A6E-4DD0-98C5-45CB50D343F2}"/>
              </a:ext>
            </a:extLst>
          </p:cNvPr>
          <p:cNvCxnSpPr>
            <a:cxnSpLocks/>
          </p:cNvCxnSpPr>
          <p:nvPr/>
        </p:nvCxnSpPr>
        <p:spPr>
          <a:xfrm>
            <a:off x="9093296" y="1441901"/>
            <a:ext cx="0" cy="354354"/>
          </a:xfrm>
          <a:prstGeom prst="line">
            <a:avLst/>
          </a:prstGeom>
          <a:ln w="13970">
            <a:solidFill>
              <a:srgbClr val="2F94B3"/>
            </a:solidFill>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28925571-6350-4493-BB21-9CFAD0EDC196}"/>
              </a:ext>
            </a:extLst>
          </p:cNvPr>
          <p:cNvCxnSpPr>
            <a:cxnSpLocks/>
          </p:cNvCxnSpPr>
          <p:nvPr/>
        </p:nvCxnSpPr>
        <p:spPr>
          <a:xfrm>
            <a:off x="10313538" y="1450229"/>
            <a:ext cx="0" cy="354354"/>
          </a:xfrm>
          <a:prstGeom prst="line">
            <a:avLst/>
          </a:prstGeom>
          <a:ln w="13970">
            <a:solidFill>
              <a:srgbClr val="2F94B3"/>
            </a:solidFill>
            <a:tailEnd type="non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B6B6E548-7146-4766-8189-ED8D36AC1853}"/>
              </a:ext>
            </a:extLst>
          </p:cNvPr>
          <p:cNvSpPr txBox="1"/>
          <p:nvPr/>
        </p:nvSpPr>
        <p:spPr>
          <a:xfrm>
            <a:off x="4442393" y="2305735"/>
            <a:ext cx="2872902" cy="369332"/>
          </a:xfrm>
          <a:prstGeom prst="rect">
            <a:avLst/>
          </a:prstGeom>
          <a:noFill/>
        </p:spPr>
        <p:txBody>
          <a:bodyPr wrap="none" rtlCol="0">
            <a:spAutoFit/>
          </a:bodyPr>
          <a:lstStyle/>
          <a:p>
            <a:r>
              <a:rPr lang="en-IN" dirty="0">
                <a:solidFill>
                  <a:srgbClr val="595959"/>
                </a:solidFill>
                <a:latin typeface="Arial" panose="020B0604020202020204" pitchFamily="34" charset="0"/>
                <a:ea typeface="Tahoma" charset="0"/>
                <a:cs typeface="Arial" panose="020B0604020202020204" pitchFamily="34" charset="0"/>
              </a:rPr>
              <a:t>Storage – Data Retention</a:t>
            </a:r>
          </a:p>
        </p:txBody>
      </p:sp>
      <p:sp>
        <p:nvSpPr>
          <p:cNvPr id="29" name="TextBox 28">
            <a:extLst>
              <a:ext uri="{FF2B5EF4-FFF2-40B4-BE49-F238E27FC236}">
                <a16:creationId xmlns:a16="http://schemas.microsoft.com/office/drawing/2014/main" id="{EA835D87-8305-4629-9391-2524CF6D05B1}"/>
              </a:ext>
            </a:extLst>
          </p:cNvPr>
          <p:cNvSpPr txBox="1"/>
          <p:nvPr/>
        </p:nvSpPr>
        <p:spPr>
          <a:xfrm>
            <a:off x="4744952" y="2704187"/>
            <a:ext cx="1000595" cy="477054"/>
          </a:xfrm>
          <a:prstGeom prst="rect">
            <a:avLst/>
          </a:prstGeom>
          <a:noFill/>
        </p:spPr>
        <p:txBody>
          <a:bodyPr wrap="none" rtlCol="0">
            <a:spAutoFit/>
          </a:bodyPr>
          <a:lstStyle/>
          <a:p>
            <a:pPr algn="ctr"/>
            <a:r>
              <a:rPr lang="en-IN" sz="1400">
                <a:solidFill>
                  <a:srgbClr val="2F94B3"/>
                </a:solidFill>
                <a:latin typeface="Arial" panose="020B0604020202020204" pitchFamily="34" charset="0"/>
                <a:ea typeface="Tahoma" charset="0"/>
                <a:cs typeface="Arial" panose="020B0604020202020204" pitchFamily="34" charset="0"/>
              </a:rPr>
              <a:t>${Short}</a:t>
            </a:r>
          </a:p>
          <a:p>
            <a:pPr algn="ctr"/>
            <a:r>
              <a:rPr lang="en-IN" sz="1100">
                <a:solidFill>
                  <a:schemeClr val="bg1">
                    <a:lumMod val="50000"/>
                  </a:schemeClr>
                </a:solidFill>
                <a:latin typeface="Arial" panose="020B0604020202020204" pitchFamily="34" charset="0"/>
                <a:ea typeface="Tahoma" charset="0"/>
                <a:cs typeface="Arial" panose="020B0604020202020204" pitchFamily="34" charset="0"/>
              </a:rPr>
              <a:t>0 - 30 DAYS</a:t>
            </a:r>
          </a:p>
        </p:txBody>
      </p:sp>
      <p:sp>
        <p:nvSpPr>
          <p:cNvPr id="30" name="TextBox 29">
            <a:extLst>
              <a:ext uri="{FF2B5EF4-FFF2-40B4-BE49-F238E27FC236}">
                <a16:creationId xmlns:a16="http://schemas.microsoft.com/office/drawing/2014/main" id="{3833BC0A-0A5F-43F3-BF0A-B3DB6B1523AB}"/>
              </a:ext>
            </a:extLst>
          </p:cNvPr>
          <p:cNvSpPr txBox="1"/>
          <p:nvPr/>
        </p:nvSpPr>
        <p:spPr>
          <a:xfrm>
            <a:off x="5764982" y="2719132"/>
            <a:ext cx="1088760" cy="477054"/>
          </a:xfrm>
          <a:prstGeom prst="rect">
            <a:avLst/>
          </a:prstGeom>
          <a:noFill/>
        </p:spPr>
        <p:txBody>
          <a:bodyPr wrap="none" rtlCol="0">
            <a:spAutoFit/>
          </a:bodyPr>
          <a:lstStyle/>
          <a:p>
            <a:pPr algn="ctr"/>
            <a:r>
              <a:rPr lang="en-IN" sz="1400">
                <a:solidFill>
                  <a:srgbClr val="2F94B3"/>
                </a:solidFill>
                <a:latin typeface="Arial" panose="020B0604020202020204" pitchFamily="34" charset="0"/>
                <a:ea typeface="Tahoma" charset="0"/>
                <a:cs typeface="Arial" panose="020B0604020202020204" pitchFamily="34" charset="0"/>
              </a:rPr>
              <a:t>${Novice}</a:t>
            </a:r>
            <a:endParaRPr lang="en-IN" sz="1400" dirty="0">
              <a:solidFill>
                <a:srgbClr val="2F94B3"/>
              </a:solidFill>
              <a:latin typeface="Arial" panose="020B0604020202020204" pitchFamily="34" charset="0"/>
              <a:ea typeface="Tahoma" charset="0"/>
              <a:cs typeface="Arial" panose="020B0604020202020204" pitchFamily="34" charset="0"/>
            </a:endParaRPr>
          </a:p>
          <a:p>
            <a:pPr algn="ctr"/>
            <a:r>
              <a:rPr lang="en-IN" sz="1100" dirty="0">
                <a:solidFill>
                  <a:schemeClr val="bg1">
                    <a:lumMod val="50000"/>
                  </a:schemeClr>
                </a:solidFill>
                <a:latin typeface="Arial" panose="020B0604020202020204" pitchFamily="34" charset="0"/>
                <a:ea typeface="Tahoma" charset="0"/>
                <a:cs typeface="Arial" panose="020B0604020202020204" pitchFamily="34" charset="0"/>
              </a:rPr>
              <a:t>30 - 90 DAYS</a:t>
            </a:r>
          </a:p>
        </p:txBody>
      </p:sp>
      <p:sp>
        <p:nvSpPr>
          <p:cNvPr id="31" name="TextBox 30">
            <a:extLst>
              <a:ext uri="{FF2B5EF4-FFF2-40B4-BE49-F238E27FC236}">
                <a16:creationId xmlns:a16="http://schemas.microsoft.com/office/drawing/2014/main" id="{EC5DEBC9-FF75-466E-B46B-8A2C12D1DBF6}"/>
              </a:ext>
            </a:extLst>
          </p:cNvPr>
          <p:cNvSpPr txBox="1"/>
          <p:nvPr/>
        </p:nvSpPr>
        <p:spPr>
          <a:xfrm>
            <a:off x="6947241" y="2722948"/>
            <a:ext cx="1165704" cy="477054"/>
          </a:xfrm>
          <a:prstGeom prst="rect">
            <a:avLst/>
          </a:prstGeom>
          <a:noFill/>
        </p:spPr>
        <p:txBody>
          <a:bodyPr wrap="none" rtlCol="0">
            <a:spAutoFit/>
          </a:bodyPr>
          <a:lstStyle/>
          <a:p>
            <a:pPr algn="ctr"/>
            <a:r>
              <a:rPr lang="en-IN" sz="1400">
                <a:solidFill>
                  <a:srgbClr val="2F94B3"/>
                </a:solidFill>
                <a:latin typeface="Arial" panose="020B0604020202020204" pitchFamily="34" charset="0"/>
                <a:ea typeface="Tahoma" charset="0"/>
                <a:cs typeface="Arial" panose="020B0604020202020204" pitchFamily="34" charset="0"/>
              </a:rPr>
              <a:t>${Medium}</a:t>
            </a:r>
          </a:p>
          <a:p>
            <a:pPr algn="ctr"/>
            <a:r>
              <a:rPr lang="en-IN" sz="1100">
                <a:solidFill>
                  <a:schemeClr val="bg1">
                    <a:lumMod val="50000"/>
                  </a:schemeClr>
                </a:solidFill>
                <a:latin typeface="Arial" panose="020B0604020202020204" pitchFamily="34" charset="0"/>
                <a:ea typeface="Tahoma" charset="0"/>
                <a:cs typeface="Arial" panose="020B0604020202020204" pitchFamily="34" charset="0"/>
              </a:rPr>
              <a:t>90 - 365 DAYS</a:t>
            </a:r>
          </a:p>
        </p:txBody>
      </p:sp>
      <p:sp>
        <p:nvSpPr>
          <p:cNvPr id="32" name="TextBox 31">
            <a:extLst>
              <a:ext uri="{FF2B5EF4-FFF2-40B4-BE49-F238E27FC236}">
                <a16:creationId xmlns:a16="http://schemas.microsoft.com/office/drawing/2014/main" id="{9D58BEED-6AD0-4F83-B820-F088DA0F88C9}"/>
              </a:ext>
            </a:extLst>
          </p:cNvPr>
          <p:cNvSpPr txBox="1"/>
          <p:nvPr/>
        </p:nvSpPr>
        <p:spPr>
          <a:xfrm>
            <a:off x="8233850" y="2711438"/>
            <a:ext cx="1157689" cy="477054"/>
          </a:xfrm>
          <a:prstGeom prst="rect">
            <a:avLst/>
          </a:prstGeom>
          <a:noFill/>
        </p:spPr>
        <p:txBody>
          <a:bodyPr wrap="none" rtlCol="0">
            <a:spAutoFit/>
          </a:bodyPr>
          <a:lstStyle/>
          <a:p>
            <a:pPr algn="ctr"/>
            <a:r>
              <a:rPr lang="en-IN" sz="1400">
                <a:solidFill>
                  <a:srgbClr val="2F94B3"/>
                </a:solidFill>
                <a:latin typeface="Arial" panose="020B0604020202020204" pitchFamily="34" charset="0"/>
                <a:ea typeface="Tahoma" charset="0"/>
                <a:cs typeface="Arial" panose="020B0604020202020204" pitchFamily="34" charset="0"/>
              </a:rPr>
              <a:t>${Long}</a:t>
            </a:r>
          </a:p>
          <a:p>
            <a:pPr algn="ctr"/>
            <a:r>
              <a:rPr lang="en-IN" sz="1100">
                <a:solidFill>
                  <a:schemeClr val="bg1">
                    <a:lumMod val="50000"/>
                  </a:schemeClr>
                </a:solidFill>
                <a:latin typeface="Arial" panose="020B0604020202020204" pitchFamily="34" charset="0"/>
                <a:ea typeface="Tahoma" charset="0"/>
                <a:cs typeface="Arial" panose="020B0604020202020204" pitchFamily="34" charset="0"/>
              </a:rPr>
              <a:t>1 YR &amp; ABOVE</a:t>
            </a:r>
          </a:p>
        </p:txBody>
      </p:sp>
      <p:cxnSp>
        <p:nvCxnSpPr>
          <p:cNvPr id="35" name="Straight Connector 34">
            <a:extLst>
              <a:ext uri="{FF2B5EF4-FFF2-40B4-BE49-F238E27FC236}">
                <a16:creationId xmlns:a16="http://schemas.microsoft.com/office/drawing/2014/main" id="{D6894A4E-7868-403B-AB4E-3B326D64CE77}"/>
              </a:ext>
            </a:extLst>
          </p:cNvPr>
          <p:cNvCxnSpPr/>
          <p:nvPr/>
        </p:nvCxnSpPr>
        <p:spPr>
          <a:xfrm>
            <a:off x="1109883" y="4479664"/>
            <a:ext cx="2829827" cy="0"/>
          </a:xfrm>
          <a:prstGeom prst="line">
            <a:avLst/>
          </a:prstGeom>
          <a:ln w="12700">
            <a:solidFill>
              <a:schemeClr val="bg1">
                <a:lumMod val="85000"/>
              </a:schemeClr>
            </a:solidFill>
            <a:tailEnd type="non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77059B41-DB04-46F1-8517-EBE76441A0B2}"/>
              </a:ext>
            </a:extLst>
          </p:cNvPr>
          <p:cNvSpPr txBox="1"/>
          <p:nvPr/>
        </p:nvSpPr>
        <p:spPr>
          <a:xfrm>
            <a:off x="2669289" y="3508078"/>
            <a:ext cx="590226" cy="246221"/>
          </a:xfrm>
          <a:prstGeom prst="rect">
            <a:avLst/>
          </a:prstGeom>
          <a:noFill/>
        </p:spPr>
        <p:txBody>
          <a:bodyPr wrap="none" rtlCol="0">
            <a:spAutoFit/>
          </a:bodyPr>
          <a:lstStyle/>
          <a:p>
            <a:r>
              <a:rPr lang="en-IN" sz="1000">
                <a:solidFill>
                  <a:schemeClr val="bg1">
                    <a:lumMod val="50000"/>
                  </a:schemeClr>
                </a:solidFill>
                <a:latin typeface="Arial" panose="020B0604020202020204" pitchFamily="34" charset="0"/>
                <a:ea typeface="Tahoma" charset="0"/>
                <a:cs typeface="Arial" panose="020B0604020202020204" pitchFamily="34" charset="0"/>
              </a:rPr>
              <a:t>USING</a:t>
            </a:r>
          </a:p>
        </p:txBody>
      </p:sp>
      <p:sp>
        <p:nvSpPr>
          <p:cNvPr id="37" name="TextBox 36">
            <a:extLst>
              <a:ext uri="{FF2B5EF4-FFF2-40B4-BE49-F238E27FC236}">
                <a16:creationId xmlns:a16="http://schemas.microsoft.com/office/drawing/2014/main" id="{9124DEFB-4309-4BF7-BAB1-4AE6924E0908}"/>
              </a:ext>
            </a:extLst>
          </p:cNvPr>
          <p:cNvSpPr txBox="1"/>
          <p:nvPr/>
        </p:nvSpPr>
        <p:spPr>
          <a:xfrm>
            <a:off x="2669289" y="4728682"/>
            <a:ext cx="590226" cy="246221"/>
          </a:xfrm>
          <a:prstGeom prst="rect">
            <a:avLst/>
          </a:prstGeom>
          <a:noFill/>
        </p:spPr>
        <p:txBody>
          <a:bodyPr wrap="none" rtlCol="0">
            <a:spAutoFit/>
          </a:bodyPr>
          <a:lstStyle/>
          <a:p>
            <a:r>
              <a:rPr lang="en-IN" sz="1000">
                <a:solidFill>
                  <a:srgbClr val="595959"/>
                </a:solidFill>
                <a:latin typeface="Arial" panose="020B0604020202020204" pitchFamily="34" charset="0"/>
                <a:ea typeface="Tahoma" charset="0"/>
                <a:cs typeface="Arial" panose="020B0604020202020204" pitchFamily="34" charset="0"/>
              </a:rPr>
              <a:t>USING</a:t>
            </a:r>
          </a:p>
        </p:txBody>
      </p:sp>
      <p:sp>
        <p:nvSpPr>
          <p:cNvPr id="38" name="TextBox 37">
            <a:extLst>
              <a:ext uri="{FF2B5EF4-FFF2-40B4-BE49-F238E27FC236}">
                <a16:creationId xmlns:a16="http://schemas.microsoft.com/office/drawing/2014/main" id="{60CFF169-9655-4BA2-83F7-E8368181EDCA}"/>
              </a:ext>
            </a:extLst>
          </p:cNvPr>
          <p:cNvSpPr txBox="1"/>
          <p:nvPr/>
        </p:nvSpPr>
        <p:spPr>
          <a:xfrm>
            <a:off x="2661137" y="3692229"/>
            <a:ext cx="1202573" cy="246221"/>
          </a:xfrm>
          <a:prstGeom prst="rect">
            <a:avLst/>
          </a:prstGeom>
          <a:noFill/>
        </p:spPr>
        <p:txBody>
          <a:bodyPr wrap="none" rtlCol="0">
            <a:spAutoFit/>
          </a:bodyPr>
          <a:lstStyle/>
          <a:p>
            <a:r>
              <a:rPr lang="en-IN" sz="1000">
                <a:solidFill>
                  <a:srgbClr val="2F94B3"/>
                </a:solidFill>
                <a:latin typeface="Arial" panose="020B0604020202020204" pitchFamily="34" charset="0"/>
                <a:ea typeface="Tahoma" charset="0"/>
                <a:cs typeface="Arial" panose="020B0604020202020204" pitchFamily="34" charset="0"/>
              </a:rPr>
              <a:t>${CIUse}</a:t>
            </a:r>
            <a:r>
              <a:rPr lang="en-IN" sz="1000">
                <a:latin typeface="Arial" panose="020B0604020202020204" pitchFamily="34" charset="0"/>
                <a:ea typeface="Tahoma" charset="0"/>
                <a:cs typeface="Arial" panose="020B0604020202020204" pitchFamily="34" charset="0"/>
              </a:rPr>
              <a:t>/</a:t>
            </a:r>
            <a:r>
              <a:rPr lang="en-IN" sz="1000">
                <a:solidFill>
                  <a:srgbClr val="595959"/>
                </a:solidFill>
                <a:latin typeface="Arial" panose="020B0604020202020204" pitchFamily="34" charset="0"/>
                <a:ea typeface="Tahoma" charset="0"/>
                <a:cs typeface="Arial" panose="020B0604020202020204" pitchFamily="34" charset="0"/>
              </a:rPr>
              <a:t>${CITot}</a:t>
            </a:r>
            <a:endParaRPr lang="en-IN" sz="1000" dirty="0">
              <a:solidFill>
                <a:srgbClr val="595959"/>
              </a:solidFill>
              <a:latin typeface="Arial" panose="020B0604020202020204" pitchFamily="34" charset="0"/>
              <a:ea typeface="Tahoma" charset="0"/>
              <a:cs typeface="Arial" panose="020B0604020202020204" pitchFamily="34" charset="0"/>
            </a:endParaRPr>
          </a:p>
        </p:txBody>
      </p:sp>
      <p:sp>
        <p:nvSpPr>
          <p:cNvPr id="39" name="TextBox 38">
            <a:extLst>
              <a:ext uri="{FF2B5EF4-FFF2-40B4-BE49-F238E27FC236}">
                <a16:creationId xmlns:a16="http://schemas.microsoft.com/office/drawing/2014/main" id="{C3E49463-8C1C-416F-ACB3-3D00310204A0}"/>
              </a:ext>
            </a:extLst>
          </p:cNvPr>
          <p:cNvSpPr txBox="1"/>
          <p:nvPr/>
        </p:nvSpPr>
        <p:spPr>
          <a:xfrm>
            <a:off x="2669289" y="4919244"/>
            <a:ext cx="1330814" cy="246221"/>
          </a:xfrm>
          <a:prstGeom prst="rect">
            <a:avLst/>
          </a:prstGeom>
          <a:noFill/>
        </p:spPr>
        <p:txBody>
          <a:bodyPr wrap="none" rtlCol="0">
            <a:spAutoFit/>
          </a:bodyPr>
          <a:lstStyle/>
          <a:p>
            <a:r>
              <a:rPr lang="en-IN" sz="1000">
                <a:solidFill>
                  <a:srgbClr val="2F94B3"/>
                </a:solidFill>
                <a:latin typeface="Arial" panose="020B0604020202020204" pitchFamily="34" charset="0"/>
                <a:ea typeface="Tahoma" charset="0"/>
                <a:cs typeface="Arial" panose="020B0604020202020204" pitchFamily="34" charset="0"/>
              </a:rPr>
              <a:t>${VMUse}</a:t>
            </a:r>
            <a:r>
              <a:rPr lang="en-IN" sz="1000">
                <a:latin typeface="Arial" panose="020B0604020202020204" pitchFamily="34" charset="0"/>
                <a:ea typeface="Tahoma" charset="0"/>
                <a:cs typeface="Arial" panose="020B0604020202020204" pitchFamily="34" charset="0"/>
              </a:rPr>
              <a:t>/</a:t>
            </a:r>
            <a:r>
              <a:rPr lang="en-IN" sz="1000">
                <a:solidFill>
                  <a:srgbClr val="595959"/>
                </a:solidFill>
                <a:latin typeface="Arial" panose="020B0604020202020204" pitchFamily="34" charset="0"/>
                <a:ea typeface="Tahoma" charset="0"/>
                <a:cs typeface="Arial" panose="020B0604020202020204" pitchFamily="34" charset="0"/>
              </a:rPr>
              <a:t>${VMTot}</a:t>
            </a:r>
            <a:endParaRPr lang="en-IN" sz="1000" dirty="0">
              <a:solidFill>
                <a:srgbClr val="595959"/>
              </a:solidFill>
              <a:latin typeface="Arial" panose="020B0604020202020204" pitchFamily="34" charset="0"/>
              <a:ea typeface="Tahoma" charset="0"/>
              <a:cs typeface="Arial" panose="020B0604020202020204" pitchFamily="34" charset="0"/>
            </a:endParaRPr>
          </a:p>
        </p:txBody>
      </p:sp>
      <p:cxnSp>
        <p:nvCxnSpPr>
          <p:cNvPr id="40" name="Straight Connector 39">
            <a:extLst>
              <a:ext uri="{FF2B5EF4-FFF2-40B4-BE49-F238E27FC236}">
                <a16:creationId xmlns:a16="http://schemas.microsoft.com/office/drawing/2014/main" id="{C9378BB1-EE9A-47EA-80D6-F2800388CD7F}"/>
              </a:ext>
            </a:extLst>
          </p:cNvPr>
          <p:cNvCxnSpPr/>
          <p:nvPr/>
        </p:nvCxnSpPr>
        <p:spPr>
          <a:xfrm>
            <a:off x="1112990" y="3353780"/>
            <a:ext cx="2829827" cy="0"/>
          </a:xfrm>
          <a:prstGeom prst="line">
            <a:avLst/>
          </a:prstGeom>
          <a:ln w="12700">
            <a:solidFill>
              <a:schemeClr val="bg1">
                <a:lumMod val="85000"/>
              </a:schemeClr>
            </a:solidFill>
            <a:tailEnd type="non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C3D3ACA3-2303-4DA2-88B3-E589DE48B5EA}"/>
              </a:ext>
            </a:extLst>
          </p:cNvPr>
          <p:cNvSpPr txBox="1"/>
          <p:nvPr/>
        </p:nvSpPr>
        <p:spPr>
          <a:xfrm>
            <a:off x="4442382" y="3427628"/>
            <a:ext cx="6923658" cy="615553"/>
          </a:xfrm>
          <a:prstGeom prst="rect">
            <a:avLst/>
          </a:prstGeom>
          <a:noFill/>
        </p:spPr>
        <p:txBody>
          <a:bodyPr wrap="square" rtlCol="0">
            <a:spAutoFit/>
          </a:bodyPr>
          <a:lstStyle/>
          <a:p>
            <a:r>
              <a:rPr lang="en-IN" dirty="0">
                <a:solidFill>
                  <a:srgbClr val="595959"/>
                </a:solidFill>
                <a:latin typeface="Arial" panose="020B0604020202020204" pitchFamily="34" charset="0"/>
                <a:ea typeface="Tahoma" charset="0"/>
                <a:cs typeface="Arial" panose="020B0604020202020204" pitchFamily="34" charset="0"/>
              </a:rPr>
              <a:t>Capacity Usage Trend</a:t>
            </a:r>
          </a:p>
          <a:p>
            <a:pPr marL="342900" indent="-342900">
              <a:buFont typeface="Arial" panose="020B0604020202020204" pitchFamily="34" charset="0"/>
              <a:buChar char="•"/>
            </a:pPr>
            <a:r>
              <a:rPr lang="en-IN" sz="1600">
                <a:solidFill>
                  <a:srgbClr val="595959"/>
                </a:solidFill>
                <a:latin typeface="Arial" panose="020B0604020202020204" pitchFamily="34" charset="0"/>
                <a:ea typeface="Tahoma" charset="0"/>
                <a:cs typeface="Arial" panose="020B0604020202020204" pitchFamily="34" charset="0"/>
              </a:rPr>
              <a:t>#Value#</a:t>
            </a:r>
            <a:endParaRPr lang="en-IN" sz="1600" dirty="0">
              <a:solidFill>
                <a:srgbClr val="595959"/>
              </a:solidFill>
              <a:latin typeface="Arial" panose="020B0604020202020204" pitchFamily="34" charset="0"/>
              <a:ea typeface="Tahoma" charset="0"/>
              <a:cs typeface="Arial" panose="020B0604020202020204" pitchFamily="34" charset="0"/>
            </a:endParaRPr>
          </a:p>
        </p:txBody>
      </p:sp>
      <p:cxnSp>
        <p:nvCxnSpPr>
          <p:cNvPr id="42" name="Straight Connector 41">
            <a:extLst>
              <a:ext uri="{FF2B5EF4-FFF2-40B4-BE49-F238E27FC236}">
                <a16:creationId xmlns:a16="http://schemas.microsoft.com/office/drawing/2014/main" id="{0DA3F319-E71C-4684-B783-C0D38776F3A9}"/>
              </a:ext>
            </a:extLst>
          </p:cNvPr>
          <p:cNvCxnSpPr/>
          <p:nvPr/>
        </p:nvCxnSpPr>
        <p:spPr>
          <a:xfrm>
            <a:off x="4471223" y="3363380"/>
            <a:ext cx="6976146" cy="0"/>
          </a:xfrm>
          <a:prstGeom prst="line">
            <a:avLst/>
          </a:prstGeom>
          <a:ln w="12700">
            <a:solidFill>
              <a:schemeClr val="bg1">
                <a:lumMod val="85000"/>
              </a:schemeClr>
            </a:solidFill>
            <a:tailEnd type="none"/>
          </a:ln>
        </p:spPr>
        <p:style>
          <a:lnRef idx="1">
            <a:schemeClr val="accent1"/>
          </a:lnRef>
          <a:fillRef idx="0">
            <a:schemeClr val="accent1"/>
          </a:fillRef>
          <a:effectRef idx="0">
            <a:schemeClr val="accent1"/>
          </a:effectRef>
          <a:fontRef idx="minor">
            <a:schemeClr val="tx1"/>
          </a:fontRef>
        </p:style>
      </p:cxnSp>
      <p:graphicFrame>
        <p:nvGraphicFramePr>
          <p:cNvPr id="43" name="Chart 42">
            <a:extLst>
              <a:ext uri="{FF2B5EF4-FFF2-40B4-BE49-F238E27FC236}">
                <a16:creationId xmlns:a16="http://schemas.microsoft.com/office/drawing/2014/main" id="{89681D1E-92F1-4B5C-98AB-0D5F43A2BB2F}"/>
              </a:ext>
            </a:extLst>
          </p:cNvPr>
          <p:cNvGraphicFramePr/>
          <p:nvPr>
            <p:extLst>
              <p:ext uri="{D42A27DB-BD31-4B8C-83A1-F6EECF244321}">
                <p14:modId xmlns:p14="http://schemas.microsoft.com/office/powerpoint/2010/main" val="3830888717"/>
              </p:ext>
            </p:extLst>
          </p:nvPr>
        </p:nvGraphicFramePr>
        <p:xfrm>
          <a:off x="933915" y="1191877"/>
          <a:ext cx="1626670" cy="109253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44" name="Chart 43">
            <a:extLst>
              <a:ext uri="{FF2B5EF4-FFF2-40B4-BE49-F238E27FC236}">
                <a16:creationId xmlns:a16="http://schemas.microsoft.com/office/drawing/2014/main" id="{90FCE677-FD0A-4C0D-960E-FA62346047ED}"/>
              </a:ext>
            </a:extLst>
          </p:cNvPr>
          <p:cNvGraphicFramePr/>
          <p:nvPr>
            <p:extLst>
              <p:ext uri="{D42A27DB-BD31-4B8C-83A1-F6EECF244321}">
                <p14:modId xmlns:p14="http://schemas.microsoft.com/office/powerpoint/2010/main" val="2675102293"/>
              </p:ext>
            </p:extLst>
          </p:nvPr>
        </p:nvGraphicFramePr>
        <p:xfrm>
          <a:off x="917514" y="2272143"/>
          <a:ext cx="1626670" cy="109253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5" name="Chart 44">
            <a:extLst>
              <a:ext uri="{FF2B5EF4-FFF2-40B4-BE49-F238E27FC236}">
                <a16:creationId xmlns:a16="http://schemas.microsoft.com/office/drawing/2014/main" id="{C50A7C42-BE33-4DD7-BD83-CBDD9DCCBB1C}"/>
              </a:ext>
            </a:extLst>
          </p:cNvPr>
          <p:cNvGraphicFramePr/>
          <p:nvPr>
            <p:extLst>
              <p:ext uri="{D42A27DB-BD31-4B8C-83A1-F6EECF244321}">
                <p14:modId xmlns:p14="http://schemas.microsoft.com/office/powerpoint/2010/main" val="1593650701"/>
              </p:ext>
            </p:extLst>
          </p:nvPr>
        </p:nvGraphicFramePr>
        <p:xfrm>
          <a:off x="934819" y="3359139"/>
          <a:ext cx="1626670" cy="113142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6" name="Chart 45">
            <a:extLst>
              <a:ext uri="{FF2B5EF4-FFF2-40B4-BE49-F238E27FC236}">
                <a16:creationId xmlns:a16="http://schemas.microsoft.com/office/drawing/2014/main" id="{3E67A2AA-8BA1-4E3A-88C8-11954A523F92}"/>
              </a:ext>
            </a:extLst>
          </p:cNvPr>
          <p:cNvGraphicFramePr/>
          <p:nvPr>
            <p:extLst>
              <p:ext uri="{D42A27DB-BD31-4B8C-83A1-F6EECF244321}">
                <p14:modId xmlns:p14="http://schemas.microsoft.com/office/powerpoint/2010/main" val="2406455520"/>
              </p:ext>
            </p:extLst>
          </p:nvPr>
        </p:nvGraphicFramePr>
        <p:xfrm>
          <a:off x="945222" y="4470722"/>
          <a:ext cx="1626670" cy="1170518"/>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832633449"/>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E2D9F1F-73DD-4BAD-8388-71237667566F}"/>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License Consumption</a:t>
            </a:r>
          </a:p>
        </p:txBody>
      </p:sp>
      <p:sp>
        <p:nvSpPr>
          <p:cNvPr id="3" name="Slide Number Placeholder 2">
            <a:extLst>
              <a:ext uri="{FF2B5EF4-FFF2-40B4-BE49-F238E27FC236}">
                <a16:creationId xmlns:a16="http://schemas.microsoft.com/office/drawing/2014/main" id="{CA904F4F-6948-481A-9190-9D702AAD2FF9}"/>
              </a:ext>
            </a:extLst>
          </p:cNvPr>
          <p:cNvSpPr>
            <a:spLocks noGrp="1"/>
          </p:cNvSpPr>
          <p:nvPr>
            <p:ph type="sldNum" sz="quarter" idx="17"/>
          </p:nvPr>
        </p:nvSpPr>
        <p:spPr/>
        <p:txBody>
          <a:bodyPr/>
          <a:lstStyle/>
          <a:p>
            <a:pPr>
              <a:defRPr/>
            </a:pPr>
            <a:fld id="{90B26002-F181-47DF-9B5E-C911611D5523}" type="slidenum">
              <a:rPr lang="en-US" smtClean="0">
                <a:latin typeface="Arial" panose="020B0604020202020204" pitchFamily="34" charset="0"/>
                <a:cs typeface="Arial" panose="020B0604020202020204" pitchFamily="34" charset="0"/>
              </a:rPr>
              <a:pPr>
                <a:defRPr/>
              </a:pPr>
              <a:t>8</a:t>
            </a:fld>
            <a:endParaRPr lang="en-US">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49CC8080-0AE4-4C9A-BEE9-5BD4DEF1CF90}"/>
              </a:ext>
            </a:extLst>
          </p:cNvPr>
          <p:cNvSpPr txBox="1"/>
          <p:nvPr/>
        </p:nvSpPr>
        <p:spPr>
          <a:xfrm>
            <a:off x="2669289" y="2421483"/>
            <a:ext cx="590226" cy="246221"/>
          </a:xfrm>
          <a:prstGeom prst="rect">
            <a:avLst/>
          </a:prstGeom>
          <a:noFill/>
        </p:spPr>
        <p:txBody>
          <a:bodyPr wrap="none" rtlCol="0">
            <a:spAutoFit/>
          </a:bodyPr>
          <a:lstStyle/>
          <a:p>
            <a:r>
              <a:rPr lang="en-IN" sz="1000">
                <a:solidFill>
                  <a:schemeClr val="bg1">
                    <a:lumMod val="50000"/>
                  </a:schemeClr>
                </a:solidFill>
                <a:latin typeface="Arial" panose="020B0604020202020204" pitchFamily="34" charset="0"/>
                <a:ea typeface="Tahoma" charset="0"/>
                <a:cs typeface="Arial" panose="020B0604020202020204" pitchFamily="34" charset="0"/>
              </a:rPr>
              <a:t>USING</a:t>
            </a:r>
          </a:p>
        </p:txBody>
      </p:sp>
      <p:sp>
        <p:nvSpPr>
          <p:cNvPr id="14" name="TextBox 13">
            <a:extLst>
              <a:ext uri="{FF2B5EF4-FFF2-40B4-BE49-F238E27FC236}">
                <a16:creationId xmlns:a16="http://schemas.microsoft.com/office/drawing/2014/main" id="{D6F6D58B-43D1-4700-A68C-029690C51D4F}"/>
              </a:ext>
            </a:extLst>
          </p:cNvPr>
          <p:cNvSpPr txBox="1"/>
          <p:nvPr/>
        </p:nvSpPr>
        <p:spPr>
          <a:xfrm>
            <a:off x="2661136" y="2605634"/>
            <a:ext cx="1487908" cy="246221"/>
          </a:xfrm>
          <a:prstGeom prst="rect">
            <a:avLst/>
          </a:prstGeom>
          <a:noFill/>
        </p:spPr>
        <p:txBody>
          <a:bodyPr wrap="none" rtlCol="0">
            <a:spAutoFit/>
          </a:bodyPr>
          <a:lstStyle/>
          <a:p>
            <a:r>
              <a:rPr lang="en-IN" sz="1000">
                <a:solidFill>
                  <a:srgbClr val="2F94B3"/>
                </a:solidFill>
                <a:latin typeface="Arial" panose="020B0604020202020204" pitchFamily="34" charset="0"/>
                <a:ea typeface="Tahoma" charset="0"/>
                <a:cs typeface="Arial" panose="020B0604020202020204" pitchFamily="34" charset="0"/>
              </a:rPr>
              <a:t>${ComUse}</a:t>
            </a:r>
            <a:r>
              <a:rPr lang="en-IN" sz="1000">
                <a:latin typeface="Arial" panose="020B0604020202020204" pitchFamily="34" charset="0"/>
                <a:ea typeface="Tahoma" charset="0"/>
                <a:cs typeface="Arial" panose="020B0604020202020204" pitchFamily="34" charset="0"/>
              </a:rPr>
              <a:t>/</a:t>
            </a:r>
            <a:r>
              <a:rPr lang="en-IN" sz="1000">
                <a:solidFill>
                  <a:srgbClr val="595959"/>
                </a:solidFill>
                <a:latin typeface="Arial" panose="020B0604020202020204" pitchFamily="34" charset="0"/>
                <a:ea typeface="Tahoma" charset="0"/>
                <a:cs typeface="Arial" panose="020B0604020202020204" pitchFamily="34" charset="0"/>
              </a:rPr>
              <a:t>${ComTot}</a:t>
            </a:r>
            <a:endParaRPr lang="en-IN" sz="1000" dirty="0">
              <a:solidFill>
                <a:srgbClr val="595959"/>
              </a:solidFill>
              <a:latin typeface="Arial" panose="020B0604020202020204" pitchFamily="34" charset="0"/>
              <a:ea typeface="Tahoma" charset="0"/>
              <a:cs typeface="Arial" panose="020B0604020202020204" pitchFamily="34" charset="0"/>
            </a:endParaRPr>
          </a:p>
        </p:txBody>
      </p:sp>
      <p:cxnSp>
        <p:nvCxnSpPr>
          <p:cNvPr id="16" name="Straight Connector 15">
            <a:extLst>
              <a:ext uri="{FF2B5EF4-FFF2-40B4-BE49-F238E27FC236}">
                <a16:creationId xmlns:a16="http://schemas.microsoft.com/office/drawing/2014/main" id="{7EC3E991-DB1C-4FE0-AFAC-F13D9B7FD6B4}"/>
              </a:ext>
            </a:extLst>
          </p:cNvPr>
          <p:cNvCxnSpPr/>
          <p:nvPr/>
        </p:nvCxnSpPr>
        <p:spPr>
          <a:xfrm>
            <a:off x="4442393" y="2271859"/>
            <a:ext cx="6976146" cy="0"/>
          </a:xfrm>
          <a:prstGeom prst="line">
            <a:avLst/>
          </a:prstGeom>
          <a:ln w="12700">
            <a:solidFill>
              <a:schemeClr val="bg1">
                <a:lumMod val="85000"/>
              </a:schemeClr>
            </a:solidFill>
            <a:tailEnd type="non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F8D75513-A310-406E-9633-435EBD4AA695}"/>
              </a:ext>
            </a:extLst>
          </p:cNvPr>
          <p:cNvSpPr txBox="1"/>
          <p:nvPr/>
        </p:nvSpPr>
        <p:spPr>
          <a:xfrm>
            <a:off x="4652892" y="1356258"/>
            <a:ext cx="1066319" cy="523220"/>
          </a:xfrm>
          <a:prstGeom prst="rect">
            <a:avLst/>
          </a:prstGeom>
          <a:noFill/>
        </p:spPr>
        <p:txBody>
          <a:bodyPr wrap="none" rtlCol="0">
            <a:spAutoFit/>
          </a:bodyPr>
          <a:lstStyle/>
          <a:p>
            <a:pPr algn="ctr"/>
            <a:r>
              <a:rPr lang="en-IN" sz="1400">
                <a:solidFill>
                  <a:srgbClr val="595959"/>
                </a:solidFill>
                <a:latin typeface="Arial" panose="020B0604020202020204" pitchFamily="34" charset="0"/>
                <a:ea typeface="Tahoma" charset="0"/>
                <a:cs typeface="Arial" panose="020B0604020202020204" pitchFamily="34" charset="0"/>
              </a:rPr>
              <a:t>${Servers}</a:t>
            </a:r>
            <a:endParaRPr lang="en-IN" sz="1400" dirty="0">
              <a:solidFill>
                <a:srgbClr val="595959"/>
              </a:solidFill>
              <a:latin typeface="Arial" panose="020B0604020202020204" pitchFamily="34" charset="0"/>
              <a:ea typeface="Tahoma" charset="0"/>
              <a:cs typeface="Arial" panose="020B0604020202020204" pitchFamily="34" charset="0"/>
            </a:endParaRPr>
          </a:p>
          <a:p>
            <a:pPr algn="ctr"/>
            <a:r>
              <a:rPr lang="en-IN" sz="1400" dirty="0">
                <a:solidFill>
                  <a:srgbClr val="595959"/>
                </a:solidFill>
                <a:latin typeface="Arial" panose="020B0604020202020204" pitchFamily="34" charset="0"/>
                <a:ea typeface="Tahoma" charset="0"/>
                <a:cs typeface="Arial" panose="020B0604020202020204" pitchFamily="34" charset="0"/>
              </a:rPr>
              <a:t>SERVERS</a:t>
            </a:r>
          </a:p>
        </p:txBody>
      </p:sp>
      <p:sp>
        <p:nvSpPr>
          <p:cNvPr id="18" name="TextBox 17">
            <a:extLst>
              <a:ext uri="{FF2B5EF4-FFF2-40B4-BE49-F238E27FC236}">
                <a16:creationId xmlns:a16="http://schemas.microsoft.com/office/drawing/2014/main" id="{5E8A9787-7405-448C-9535-CE9518180E14}"/>
              </a:ext>
            </a:extLst>
          </p:cNvPr>
          <p:cNvSpPr txBox="1"/>
          <p:nvPr/>
        </p:nvSpPr>
        <p:spPr>
          <a:xfrm>
            <a:off x="5789828" y="1356258"/>
            <a:ext cx="1039066" cy="523220"/>
          </a:xfrm>
          <a:prstGeom prst="rect">
            <a:avLst/>
          </a:prstGeom>
          <a:noFill/>
        </p:spPr>
        <p:txBody>
          <a:bodyPr wrap="none" rtlCol="0">
            <a:spAutoFit/>
          </a:bodyPr>
          <a:lstStyle/>
          <a:p>
            <a:pPr algn="ctr"/>
            <a:r>
              <a:rPr lang="en-IN" sz="1400">
                <a:solidFill>
                  <a:srgbClr val="595959"/>
                </a:solidFill>
                <a:latin typeface="Arial" panose="020B0604020202020204" pitchFamily="34" charset="0"/>
                <a:ea typeface="Tahoma" charset="0"/>
                <a:cs typeface="Arial" panose="020B0604020202020204" pitchFamily="34" charset="0"/>
              </a:rPr>
              <a:t>${Laptops}</a:t>
            </a:r>
            <a:endParaRPr lang="en-IN" sz="1400" dirty="0">
              <a:solidFill>
                <a:srgbClr val="595959"/>
              </a:solidFill>
              <a:latin typeface="Arial" panose="020B0604020202020204" pitchFamily="34" charset="0"/>
              <a:ea typeface="Tahoma" charset="0"/>
              <a:cs typeface="Arial" panose="020B0604020202020204" pitchFamily="34" charset="0"/>
            </a:endParaRPr>
          </a:p>
          <a:p>
            <a:pPr algn="ctr"/>
            <a:r>
              <a:rPr lang="en-IN" sz="1400" dirty="0">
                <a:solidFill>
                  <a:srgbClr val="595959"/>
                </a:solidFill>
                <a:latin typeface="Arial" panose="020B0604020202020204" pitchFamily="34" charset="0"/>
                <a:ea typeface="Tahoma" charset="0"/>
                <a:cs typeface="Arial" panose="020B0604020202020204" pitchFamily="34" charset="0"/>
              </a:rPr>
              <a:t>LAPTOPS</a:t>
            </a:r>
          </a:p>
        </p:txBody>
      </p:sp>
      <p:sp>
        <p:nvSpPr>
          <p:cNvPr id="19" name="TextBox 18">
            <a:extLst>
              <a:ext uri="{FF2B5EF4-FFF2-40B4-BE49-F238E27FC236}">
                <a16:creationId xmlns:a16="http://schemas.microsoft.com/office/drawing/2014/main" id="{003D08B2-D9FF-47E1-947A-7497753CA1EB}"/>
              </a:ext>
            </a:extLst>
          </p:cNvPr>
          <p:cNvSpPr txBox="1"/>
          <p:nvPr/>
        </p:nvSpPr>
        <p:spPr>
          <a:xfrm>
            <a:off x="7060419" y="1356258"/>
            <a:ext cx="761747" cy="523220"/>
          </a:xfrm>
          <a:prstGeom prst="rect">
            <a:avLst/>
          </a:prstGeom>
          <a:noFill/>
        </p:spPr>
        <p:txBody>
          <a:bodyPr wrap="none" rtlCol="0">
            <a:spAutoFit/>
          </a:bodyPr>
          <a:lstStyle/>
          <a:p>
            <a:pPr algn="ctr"/>
            <a:r>
              <a:rPr lang="en-IN" sz="1400">
                <a:solidFill>
                  <a:srgbClr val="595959"/>
                </a:solidFill>
                <a:latin typeface="Arial" panose="020B0604020202020204" pitchFamily="34" charset="0"/>
                <a:ea typeface="Tahoma" charset="0"/>
                <a:cs typeface="Arial" panose="020B0604020202020204" pitchFamily="34" charset="0"/>
              </a:rPr>
              <a:t>${VMs}</a:t>
            </a:r>
          </a:p>
          <a:p>
            <a:pPr algn="ctr"/>
            <a:r>
              <a:rPr lang="en-IN" sz="1400">
                <a:solidFill>
                  <a:srgbClr val="595959"/>
                </a:solidFill>
                <a:latin typeface="Arial" panose="020B0604020202020204" pitchFamily="34" charset="0"/>
                <a:ea typeface="Tahoma" charset="0"/>
                <a:cs typeface="Arial" panose="020B0604020202020204" pitchFamily="34" charset="0"/>
              </a:rPr>
              <a:t>VMs</a:t>
            </a:r>
          </a:p>
        </p:txBody>
      </p:sp>
      <p:sp>
        <p:nvSpPr>
          <p:cNvPr id="20" name="TextBox 19">
            <a:extLst>
              <a:ext uri="{FF2B5EF4-FFF2-40B4-BE49-F238E27FC236}">
                <a16:creationId xmlns:a16="http://schemas.microsoft.com/office/drawing/2014/main" id="{CEB58F39-1FF0-4F96-827B-AB6EC831E157}"/>
              </a:ext>
            </a:extLst>
          </p:cNvPr>
          <p:cNvSpPr txBox="1"/>
          <p:nvPr/>
        </p:nvSpPr>
        <p:spPr>
          <a:xfrm>
            <a:off x="8157883" y="1356258"/>
            <a:ext cx="870751" cy="523220"/>
          </a:xfrm>
          <a:prstGeom prst="rect">
            <a:avLst/>
          </a:prstGeom>
          <a:noFill/>
        </p:spPr>
        <p:txBody>
          <a:bodyPr wrap="none" rtlCol="0">
            <a:spAutoFit/>
          </a:bodyPr>
          <a:lstStyle/>
          <a:p>
            <a:pPr algn="ctr"/>
            <a:r>
              <a:rPr lang="en-IN" sz="1400">
                <a:solidFill>
                  <a:srgbClr val="595959"/>
                </a:solidFill>
                <a:latin typeface="Arial" panose="020B0604020202020204" pitchFamily="34" charset="0"/>
                <a:ea typeface="Tahoma" charset="0"/>
                <a:cs typeface="Arial" panose="020B0604020202020204" pitchFamily="34" charset="0"/>
              </a:rPr>
              <a:t>${Users}</a:t>
            </a:r>
            <a:endParaRPr lang="en-IN" sz="1400" dirty="0">
              <a:solidFill>
                <a:srgbClr val="595959"/>
              </a:solidFill>
              <a:latin typeface="Arial" panose="020B0604020202020204" pitchFamily="34" charset="0"/>
              <a:ea typeface="Tahoma" charset="0"/>
              <a:cs typeface="Arial" panose="020B0604020202020204" pitchFamily="34" charset="0"/>
            </a:endParaRPr>
          </a:p>
          <a:p>
            <a:pPr algn="ctr"/>
            <a:r>
              <a:rPr lang="en-IN" sz="1400" dirty="0">
                <a:solidFill>
                  <a:srgbClr val="595959"/>
                </a:solidFill>
                <a:latin typeface="Arial" panose="020B0604020202020204" pitchFamily="34" charset="0"/>
                <a:ea typeface="Tahoma" charset="0"/>
                <a:cs typeface="Arial" panose="020B0604020202020204" pitchFamily="34" charset="0"/>
              </a:rPr>
              <a:t>USERS</a:t>
            </a:r>
          </a:p>
        </p:txBody>
      </p:sp>
      <p:sp>
        <p:nvSpPr>
          <p:cNvPr id="21" name="TextBox 20">
            <a:extLst>
              <a:ext uri="{FF2B5EF4-FFF2-40B4-BE49-F238E27FC236}">
                <a16:creationId xmlns:a16="http://schemas.microsoft.com/office/drawing/2014/main" id="{A339CBD9-5E61-4781-B158-4E95679E0D87}"/>
              </a:ext>
            </a:extLst>
          </p:cNvPr>
          <p:cNvSpPr txBox="1"/>
          <p:nvPr/>
        </p:nvSpPr>
        <p:spPr>
          <a:xfrm>
            <a:off x="9151877" y="1388220"/>
            <a:ext cx="1159292" cy="477054"/>
          </a:xfrm>
          <a:prstGeom prst="rect">
            <a:avLst/>
          </a:prstGeom>
          <a:noFill/>
        </p:spPr>
        <p:txBody>
          <a:bodyPr wrap="none" rtlCol="0">
            <a:spAutoFit/>
          </a:bodyPr>
          <a:lstStyle/>
          <a:p>
            <a:pPr algn="ctr"/>
            <a:r>
              <a:rPr lang="en-IN" sz="1400">
                <a:solidFill>
                  <a:srgbClr val="595959"/>
                </a:solidFill>
                <a:latin typeface="Arial" panose="020B0604020202020204" pitchFamily="34" charset="0"/>
                <a:ea typeface="Tahoma" charset="0"/>
                <a:cs typeface="Arial" panose="020B0604020202020204" pitchFamily="34" charset="0"/>
              </a:rPr>
              <a:t>${Disk}</a:t>
            </a:r>
          </a:p>
          <a:p>
            <a:pPr algn="ctr"/>
            <a:r>
              <a:rPr lang="en-IN" sz="1100">
                <a:solidFill>
                  <a:srgbClr val="595959"/>
                </a:solidFill>
                <a:latin typeface="Arial" panose="020B0604020202020204" pitchFamily="34" charset="0"/>
                <a:ea typeface="Tahoma" charset="0"/>
                <a:cs typeface="Arial" panose="020B0604020202020204" pitchFamily="34" charset="0"/>
              </a:rPr>
              <a:t>DISK LIBRARY</a:t>
            </a:r>
          </a:p>
        </p:txBody>
      </p:sp>
      <p:sp>
        <p:nvSpPr>
          <p:cNvPr id="22" name="TextBox 21">
            <a:extLst>
              <a:ext uri="{FF2B5EF4-FFF2-40B4-BE49-F238E27FC236}">
                <a16:creationId xmlns:a16="http://schemas.microsoft.com/office/drawing/2014/main" id="{68FF84FD-DC90-4819-A57F-4367757A1874}"/>
              </a:ext>
            </a:extLst>
          </p:cNvPr>
          <p:cNvSpPr txBox="1"/>
          <p:nvPr/>
        </p:nvSpPr>
        <p:spPr>
          <a:xfrm>
            <a:off x="10280712" y="1391598"/>
            <a:ext cx="1301959" cy="477054"/>
          </a:xfrm>
          <a:prstGeom prst="rect">
            <a:avLst/>
          </a:prstGeom>
          <a:noFill/>
        </p:spPr>
        <p:txBody>
          <a:bodyPr wrap="none" rtlCol="0">
            <a:spAutoFit/>
          </a:bodyPr>
          <a:lstStyle/>
          <a:p>
            <a:pPr algn="ctr"/>
            <a:r>
              <a:rPr lang="en-IN" sz="1400">
                <a:solidFill>
                  <a:srgbClr val="595959"/>
                </a:solidFill>
                <a:latin typeface="Arial" panose="020B0604020202020204" pitchFamily="34" charset="0"/>
                <a:ea typeface="Tahoma" charset="0"/>
                <a:cs typeface="Arial" panose="020B0604020202020204" pitchFamily="34" charset="0"/>
              </a:rPr>
              <a:t>${Dedupe}</a:t>
            </a:r>
          </a:p>
          <a:p>
            <a:pPr algn="ctr"/>
            <a:r>
              <a:rPr lang="en-IN" sz="1100">
                <a:solidFill>
                  <a:srgbClr val="595959"/>
                </a:solidFill>
                <a:latin typeface="Arial" panose="020B0604020202020204" pitchFamily="34" charset="0"/>
                <a:ea typeface="Tahoma" charset="0"/>
                <a:cs typeface="Arial" panose="020B0604020202020204" pitchFamily="34" charset="0"/>
              </a:rPr>
              <a:t>DEDUPE STORE</a:t>
            </a:r>
          </a:p>
        </p:txBody>
      </p:sp>
      <p:cxnSp>
        <p:nvCxnSpPr>
          <p:cNvPr id="23" name="Straight Connector 22">
            <a:extLst>
              <a:ext uri="{FF2B5EF4-FFF2-40B4-BE49-F238E27FC236}">
                <a16:creationId xmlns:a16="http://schemas.microsoft.com/office/drawing/2014/main" id="{2C9937BA-4B07-442D-B9F8-37B588841280}"/>
              </a:ext>
            </a:extLst>
          </p:cNvPr>
          <p:cNvCxnSpPr>
            <a:cxnSpLocks/>
          </p:cNvCxnSpPr>
          <p:nvPr/>
        </p:nvCxnSpPr>
        <p:spPr>
          <a:xfrm>
            <a:off x="5737593" y="1463409"/>
            <a:ext cx="0" cy="354354"/>
          </a:xfrm>
          <a:prstGeom prst="line">
            <a:avLst/>
          </a:prstGeom>
          <a:ln w="13970">
            <a:solidFill>
              <a:srgbClr val="2F94B3"/>
            </a:solidFill>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150B7C2-03C6-4E68-8BE8-F07562D86E65}"/>
              </a:ext>
            </a:extLst>
          </p:cNvPr>
          <p:cNvCxnSpPr>
            <a:cxnSpLocks/>
          </p:cNvCxnSpPr>
          <p:nvPr/>
        </p:nvCxnSpPr>
        <p:spPr>
          <a:xfrm>
            <a:off x="6921102" y="1461678"/>
            <a:ext cx="0" cy="354354"/>
          </a:xfrm>
          <a:prstGeom prst="line">
            <a:avLst/>
          </a:prstGeom>
          <a:ln w="13970">
            <a:solidFill>
              <a:srgbClr val="2F94B3"/>
            </a:solidFill>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CDEEA37D-3D27-47BA-A7D1-2A2AE4903C77}"/>
              </a:ext>
            </a:extLst>
          </p:cNvPr>
          <p:cNvCxnSpPr>
            <a:cxnSpLocks/>
          </p:cNvCxnSpPr>
          <p:nvPr/>
        </p:nvCxnSpPr>
        <p:spPr>
          <a:xfrm>
            <a:off x="7997527" y="1450229"/>
            <a:ext cx="0" cy="354354"/>
          </a:xfrm>
          <a:prstGeom prst="line">
            <a:avLst/>
          </a:prstGeom>
          <a:ln w="13970">
            <a:solidFill>
              <a:srgbClr val="2F94B3"/>
            </a:solidFill>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8D0CEB97-0A6E-4DD0-98C5-45CB50D343F2}"/>
              </a:ext>
            </a:extLst>
          </p:cNvPr>
          <p:cNvCxnSpPr>
            <a:cxnSpLocks/>
          </p:cNvCxnSpPr>
          <p:nvPr/>
        </p:nvCxnSpPr>
        <p:spPr>
          <a:xfrm>
            <a:off x="9093296" y="1441901"/>
            <a:ext cx="0" cy="354354"/>
          </a:xfrm>
          <a:prstGeom prst="line">
            <a:avLst/>
          </a:prstGeom>
          <a:ln w="13970">
            <a:solidFill>
              <a:srgbClr val="2F94B3"/>
            </a:solidFill>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28925571-6350-4493-BB21-9CFAD0EDC196}"/>
              </a:ext>
            </a:extLst>
          </p:cNvPr>
          <p:cNvCxnSpPr>
            <a:cxnSpLocks/>
          </p:cNvCxnSpPr>
          <p:nvPr/>
        </p:nvCxnSpPr>
        <p:spPr>
          <a:xfrm>
            <a:off x="10313538" y="1450229"/>
            <a:ext cx="0" cy="354354"/>
          </a:xfrm>
          <a:prstGeom prst="line">
            <a:avLst/>
          </a:prstGeom>
          <a:ln w="13970">
            <a:solidFill>
              <a:srgbClr val="2F94B3"/>
            </a:solidFill>
            <a:tailEnd type="non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B6B6E548-7146-4766-8189-ED8D36AC1853}"/>
              </a:ext>
            </a:extLst>
          </p:cNvPr>
          <p:cNvSpPr txBox="1"/>
          <p:nvPr/>
        </p:nvSpPr>
        <p:spPr>
          <a:xfrm>
            <a:off x="4442393" y="2305735"/>
            <a:ext cx="2872902" cy="369332"/>
          </a:xfrm>
          <a:prstGeom prst="rect">
            <a:avLst/>
          </a:prstGeom>
          <a:noFill/>
        </p:spPr>
        <p:txBody>
          <a:bodyPr wrap="none" rtlCol="0">
            <a:spAutoFit/>
          </a:bodyPr>
          <a:lstStyle/>
          <a:p>
            <a:r>
              <a:rPr lang="en-IN" dirty="0">
                <a:solidFill>
                  <a:srgbClr val="595959"/>
                </a:solidFill>
                <a:latin typeface="Arial" panose="020B0604020202020204" pitchFamily="34" charset="0"/>
                <a:ea typeface="Tahoma" charset="0"/>
                <a:cs typeface="Arial" panose="020B0604020202020204" pitchFamily="34" charset="0"/>
              </a:rPr>
              <a:t>Storage – Data Retention</a:t>
            </a:r>
          </a:p>
        </p:txBody>
      </p:sp>
      <p:sp>
        <p:nvSpPr>
          <p:cNvPr id="29" name="TextBox 28">
            <a:extLst>
              <a:ext uri="{FF2B5EF4-FFF2-40B4-BE49-F238E27FC236}">
                <a16:creationId xmlns:a16="http://schemas.microsoft.com/office/drawing/2014/main" id="{EA835D87-8305-4629-9391-2524CF6D05B1}"/>
              </a:ext>
            </a:extLst>
          </p:cNvPr>
          <p:cNvSpPr txBox="1"/>
          <p:nvPr/>
        </p:nvSpPr>
        <p:spPr>
          <a:xfrm>
            <a:off x="4744952" y="2704187"/>
            <a:ext cx="1000595" cy="477054"/>
          </a:xfrm>
          <a:prstGeom prst="rect">
            <a:avLst/>
          </a:prstGeom>
          <a:noFill/>
        </p:spPr>
        <p:txBody>
          <a:bodyPr wrap="none" rtlCol="0">
            <a:spAutoFit/>
          </a:bodyPr>
          <a:lstStyle/>
          <a:p>
            <a:pPr algn="ctr"/>
            <a:r>
              <a:rPr lang="en-IN" sz="1400">
                <a:solidFill>
                  <a:srgbClr val="2F94B3"/>
                </a:solidFill>
                <a:latin typeface="Arial" panose="020B0604020202020204" pitchFamily="34" charset="0"/>
                <a:ea typeface="Tahoma" charset="0"/>
                <a:cs typeface="Arial" panose="020B0604020202020204" pitchFamily="34" charset="0"/>
              </a:rPr>
              <a:t>${Short}</a:t>
            </a:r>
          </a:p>
          <a:p>
            <a:pPr algn="ctr"/>
            <a:r>
              <a:rPr lang="en-IN" sz="1100">
                <a:solidFill>
                  <a:schemeClr val="bg1">
                    <a:lumMod val="50000"/>
                  </a:schemeClr>
                </a:solidFill>
                <a:latin typeface="Arial" panose="020B0604020202020204" pitchFamily="34" charset="0"/>
                <a:ea typeface="Tahoma" charset="0"/>
                <a:cs typeface="Arial" panose="020B0604020202020204" pitchFamily="34" charset="0"/>
              </a:rPr>
              <a:t>0 - 30 DAYS</a:t>
            </a:r>
          </a:p>
        </p:txBody>
      </p:sp>
      <p:sp>
        <p:nvSpPr>
          <p:cNvPr id="30" name="TextBox 29">
            <a:extLst>
              <a:ext uri="{FF2B5EF4-FFF2-40B4-BE49-F238E27FC236}">
                <a16:creationId xmlns:a16="http://schemas.microsoft.com/office/drawing/2014/main" id="{3833BC0A-0A5F-43F3-BF0A-B3DB6B1523AB}"/>
              </a:ext>
            </a:extLst>
          </p:cNvPr>
          <p:cNvSpPr txBox="1"/>
          <p:nvPr/>
        </p:nvSpPr>
        <p:spPr>
          <a:xfrm>
            <a:off x="5764982" y="2719132"/>
            <a:ext cx="1088760" cy="477054"/>
          </a:xfrm>
          <a:prstGeom prst="rect">
            <a:avLst/>
          </a:prstGeom>
          <a:noFill/>
        </p:spPr>
        <p:txBody>
          <a:bodyPr wrap="none" rtlCol="0">
            <a:spAutoFit/>
          </a:bodyPr>
          <a:lstStyle/>
          <a:p>
            <a:pPr algn="ctr"/>
            <a:r>
              <a:rPr lang="en-IN" sz="1400">
                <a:solidFill>
                  <a:srgbClr val="2F94B3"/>
                </a:solidFill>
                <a:latin typeface="Arial" panose="020B0604020202020204" pitchFamily="34" charset="0"/>
                <a:ea typeface="Tahoma" charset="0"/>
                <a:cs typeface="Arial" panose="020B0604020202020204" pitchFamily="34" charset="0"/>
              </a:rPr>
              <a:t>${Novice}</a:t>
            </a:r>
            <a:endParaRPr lang="en-IN" sz="1400" dirty="0">
              <a:solidFill>
                <a:srgbClr val="2F94B3"/>
              </a:solidFill>
              <a:latin typeface="Arial" panose="020B0604020202020204" pitchFamily="34" charset="0"/>
              <a:ea typeface="Tahoma" charset="0"/>
              <a:cs typeface="Arial" panose="020B0604020202020204" pitchFamily="34" charset="0"/>
            </a:endParaRPr>
          </a:p>
          <a:p>
            <a:pPr algn="ctr"/>
            <a:r>
              <a:rPr lang="en-IN" sz="1100" dirty="0">
                <a:solidFill>
                  <a:schemeClr val="bg1">
                    <a:lumMod val="50000"/>
                  </a:schemeClr>
                </a:solidFill>
                <a:latin typeface="Arial" panose="020B0604020202020204" pitchFamily="34" charset="0"/>
                <a:ea typeface="Tahoma" charset="0"/>
                <a:cs typeface="Arial" panose="020B0604020202020204" pitchFamily="34" charset="0"/>
              </a:rPr>
              <a:t>30 - 90 DAYS</a:t>
            </a:r>
          </a:p>
        </p:txBody>
      </p:sp>
      <p:sp>
        <p:nvSpPr>
          <p:cNvPr id="31" name="TextBox 30">
            <a:extLst>
              <a:ext uri="{FF2B5EF4-FFF2-40B4-BE49-F238E27FC236}">
                <a16:creationId xmlns:a16="http://schemas.microsoft.com/office/drawing/2014/main" id="{EC5DEBC9-FF75-466E-B46B-8A2C12D1DBF6}"/>
              </a:ext>
            </a:extLst>
          </p:cNvPr>
          <p:cNvSpPr txBox="1"/>
          <p:nvPr/>
        </p:nvSpPr>
        <p:spPr>
          <a:xfrm>
            <a:off x="6947241" y="2722948"/>
            <a:ext cx="1165704" cy="477054"/>
          </a:xfrm>
          <a:prstGeom prst="rect">
            <a:avLst/>
          </a:prstGeom>
          <a:noFill/>
        </p:spPr>
        <p:txBody>
          <a:bodyPr wrap="none" rtlCol="0">
            <a:spAutoFit/>
          </a:bodyPr>
          <a:lstStyle/>
          <a:p>
            <a:pPr algn="ctr"/>
            <a:r>
              <a:rPr lang="en-IN" sz="1400">
                <a:solidFill>
                  <a:srgbClr val="2F94B3"/>
                </a:solidFill>
                <a:latin typeface="Arial" panose="020B0604020202020204" pitchFamily="34" charset="0"/>
                <a:ea typeface="Tahoma" charset="0"/>
                <a:cs typeface="Arial" panose="020B0604020202020204" pitchFamily="34" charset="0"/>
              </a:rPr>
              <a:t>${Medium}</a:t>
            </a:r>
          </a:p>
          <a:p>
            <a:pPr algn="ctr"/>
            <a:r>
              <a:rPr lang="en-IN" sz="1100">
                <a:solidFill>
                  <a:schemeClr val="bg1">
                    <a:lumMod val="50000"/>
                  </a:schemeClr>
                </a:solidFill>
                <a:latin typeface="Arial" panose="020B0604020202020204" pitchFamily="34" charset="0"/>
                <a:ea typeface="Tahoma" charset="0"/>
                <a:cs typeface="Arial" panose="020B0604020202020204" pitchFamily="34" charset="0"/>
              </a:rPr>
              <a:t>90 - 365 DAYS</a:t>
            </a:r>
          </a:p>
        </p:txBody>
      </p:sp>
      <p:sp>
        <p:nvSpPr>
          <p:cNvPr id="32" name="TextBox 31">
            <a:extLst>
              <a:ext uri="{FF2B5EF4-FFF2-40B4-BE49-F238E27FC236}">
                <a16:creationId xmlns:a16="http://schemas.microsoft.com/office/drawing/2014/main" id="{9D58BEED-6AD0-4F83-B820-F088DA0F88C9}"/>
              </a:ext>
            </a:extLst>
          </p:cNvPr>
          <p:cNvSpPr txBox="1"/>
          <p:nvPr/>
        </p:nvSpPr>
        <p:spPr>
          <a:xfrm>
            <a:off x="8233850" y="2711438"/>
            <a:ext cx="1157689" cy="477054"/>
          </a:xfrm>
          <a:prstGeom prst="rect">
            <a:avLst/>
          </a:prstGeom>
          <a:noFill/>
        </p:spPr>
        <p:txBody>
          <a:bodyPr wrap="none" rtlCol="0">
            <a:spAutoFit/>
          </a:bodyPr>
          <a:lstStyle/>
          <a:p>
            <a:pPr algn="ctr"/>
            <a:r>
              <a:rPr lang="en-IN" sz="1400">
                <a:solidFill>
                  <a:srgbClr val="2F94B3"/>
                </a:solidFill>
                <a:latin typeface="Arial" panose="020B0604020202020204" pitchFamily="34" charset="0"/>
                <a:ea typeface="Tahoma" charset="0"/>
                <a:cs typeface="Arial" panose="020B0604020202020204" pitchFamily="34" charset="0"/>
              </a:rPr>
              <a:t>${Long}</a:t>
            </a:r>
          </a:p>
          <a:p>
            <a:pPr algn="ctr"/>
            <a:r>
              <a:rPr lang="en-IN" sz="1100">
                <a:solidFill>
                  <a:schemeClr val="bg1">
                    <a:lumMod val="50000"/>
                  </a:schemeClr>
                </a:solidFill>
                <a:latin typeface="Arial" panose="020B0604020202020204" pitchFamily="34" charset="0"/>
                <a:ea typeface="Tahoma" charset="0"/>
                <a:cs typeface="Arial" panose="020B0604020202020204" pitchFamily="34" charset="0"/>
              </a:rPr>
              <a:t>1 YR &amp; ABOVE</a:t>
            </a:r>
          </a:p>
        </p:txBody>
      </p:sp>
      <p:sp>
        <p:nvSpPr>
          <p:cNvPr id="41" name="TextBox 40">
            <a:extLst>
              <a:ext uri="{FF2B5EF4-FFF2-40B4-BE49-F238E27FC236}">
                <a16:creationId xmlns:a16="http://schemas.microsoft.com/office/drawing/2014/main" id="{C3D3ACA3-2303-4DA2-88B3-E589DE48B5EA}"/>
              </a:ext>
            </a:extLst>
          </p:cNvPr>
          <p:cNvSpPr txBox="1"/>
          <p:nvPr/>
        </p:nvSpPr>
        <p:spPr>
          <a:xfrm>
            <a:off x="4442382" y="3427628"/>
            <a:ext cx="6923658" cy="615553"/>
          </a:xfrm>
          <a:prstGeom prst="rect">
            <a:avLst/>
          </a:prstGeom>
          <a:noFill/>
        </p:spPr>
        <p:txBody>
          <a:bodyPr wrap="square" rtlCol="0">
            <a:spAutoFit/>
          </a:bodyPr>
          <a:lstStyle/>
          <a:p>
            <a:r>
              <a:rPr lang="en-IN" dirty="0">
                <a:solidFill>
                  <a:srgbClr val="595959"/>
                </a:solidFill>
                <a:latin typeface="Arial" panose="020B0604020202020204" pitchFamily="34" charset="0"/>
                <a:ea typeface="Tahoma" charset="0"/>
                <a:cs typeface="Arial" panose="020B0604020202020204" pitchFamily="34" charset="0"/>
              </a:rPr>
              <a:t>Capacity Usage Trend</a:t>
            </a:r>
          </a:p>
          <a:p>
            <a:pPr marL="342900" indent="-342900">
              <a:buFont typeface="Arial" panose="020B0604020202020204" pitchFamily="34" charset="0"/>
              <a:buChar char="•"/>
            </a:pPr>
            <a:r>
              <a:rPr lang="en-IN" sz="1600">
                <a:solidFill>
                  <a:srgbClr val="595959"/>
                </a:solidFill>
                <a:latin typeface="Arial" panose="020B0604020202020204" pitchFamily="34" charset="0"/>
                <a:ea typeface="Tahoma" charset="0"/>
                <a:cs typeface="Arial" panose="020B0604020202020204" pitchFamily="34" charset="0"/>
              </a:rPr>
              <a:t>#Value#</a:t>
            </a:r>
            <a:endParaRPr lang="en-IN" sz="1600" dirty="0">
              <a:solidFill>
                <a:srgbClr val="595959"/>
              </a:solidFill>
              <a:latin typeface="Arial" panose="020B0604020202020204" pitchFamily="34" charset="0"/>
              <a:ea typeface="Tahoma" charset="0"/>
              <a:cs typeface="Arial" panose="020B0604020202020204" pitchFamily="34" charset="0"/>
            </a:endParaRPr>
          </a:p>
        </p:txBody>
      </p:sp>
      <p:cxnSp>
        <p:nvCxnSpPr>
          <p:cNvPr id="42" name="Straight Connector 41">
            <a:extLst>
              <a:ext uri="{FF2B5EF4-FFF2-40B4-BE49-F238E27FC236}">
                <a16:creationId xmlns:a16="http://schemas.microsoft.com/office/drawing/2014/main" id="{0DA3F319-E71C-4684-B783-C0D38776F3A9}"/>
              </a:ext>
            </a:extLst>
          </p:cNvPr>
          <p:cNvCxnSpPr/>
          <p:nvPr/>
        </p:nvCxnSpPr>
        <p:spPr>
          <a:xfrm>
            <a:off x="4471223" y="3363380"/>
            <a:ext cx="6976146" cy="0"/>
          </a:xfrm>
          <a:prstGeom prst="line">
            <a:avLst/>
          </a:prstGeom>
          <a:ln w="12700">
            <a:solidFill>
              <a:schemeClr val="bg1">
                <a:lumMod val="85000"/>
              </a:schemeClr>
            </a:solidFill>
            <a:tailEnd type="none"/>
          </a:ln>
        </p:spPr>
        <p:style>
          <a:lnRef idx="1">
            <a:schemeClr val="accent1"/>
          </a:lnRef>
          <a:fillRef idx="0">
            <a:schemeClr val="accent1"/>
          </a:fillRef>
          <a:effectRef idx="0">
            <a:schemeClr val="accent1"/>
          </a:effectRef>
          <a:fontRef idx="minor">
            <a:schemeClr val="tx1"/>
          </a:fontRef>
        </p:style>
      </p:cxnSp>
      <p:graphicFrame>
        <p:nvGraphicFramePr>
          <p:cNvPr id="43" name="Chart 42">
            <a:extLst>
              <a:ext uri="{FF2B5EF4-FFF2-40B4-BE49-F238E27FC236}">
                <a16:creationId xmlns:a16="http://schemas.microsoft.com/office/drawing/2014/main" id="{89681D1E-92F1-4B5C-98AB-0D5F43A2BB2F}"/>
              </a:ext>
            </a:extLst>
          </p:cNvPr>
          <p:cNvGraphicFramePr/>
          <p:nvPr>
            <p:extLst>
              <p:ext uri="{D42A27DB-BD31-4B8C-83A1-F6EECF244321}">
                <p14:modId xmlns:p14="http://schemas.microsoft.com/office/powerpoint/2010/main" val="1743974024"/>
              </p:ext>
            </p:extLst>
          </p:nvPr>
        </p:nvGraphicFramePr>
        <p:xfrm>
          <a:off x="556181" y="1879478"/>
          <a:ext cx="2004405" cy="147016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640808"/>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E2D9F1F-73DD-4BAD-8388-71237667566F}"/>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License Usage by Capacity</a:t>
            </a:r>
          </a:p>
        </p:txBody>
      </p:sp>
      <p:sp>
        <p:nvSpPr>
          <p:cNvPr id="3" name="Slide Number Placeholder 2">
            <a:extLst>
              <a:ext uri="{FF2B5EF4-FFF2-40B4-BE49-F238E27FC236}">
                <a16:creationId xmlns:a16="http://schemas.microsoft.com/office/drawing/2014/main" id="{CA904F4F-6948-481A-9190-9D702AAD2FF9}"/>
              </a:ext>
            </a:extLst>
          </p:cNvPr>
          <p:cNvSpPr>
            <a:spLocks noGrp="1"/>
          </p:cNvSpPr>
          <p:nvPr>
            <p:ph type="sldNum" sz="quarter" idx="17"/>
          </p:nvPr>
        </p:nvSpPr>
        <p:spPr/>
        <p:txBody>
          <a:bodyPr/>
          <a:lstStyle/>
          <a:p>
            <a:pPr>
              <a:defRPr/>
            </a:pPr>
            <a:fld id="{90B26002-F181-47DF-9B5E-C911611D5523}" type="slidenum">
              <a:rPr lang="en-US" smtClean="0">
                <a:latin typeface="Arial" panose="020B0604020202020204" pitchFamily="34" charset="0"/>
                <a:cs typeface="Arial" panose="020B0604020202020204" pitchFamily="34" charset="0"/>
              </a:rPr>
              <a:pPr>
                <a:defRPr/>
              </a:pPr>
              <a:t>9</a:t>
            </a:fld>
            <a:endParaRPr lang="en-US">
              <a:latin typeface="Arial" panose="020B0604020202020204" pitchFamily="34" charset="0"/>
              <a:cs typeface="Arial" panose="020B0604020202020204" pitchFamily="34" charset="0"/>
            </a:endParaRPr>
          </a:p>
        </p:txBody>
      </p:sp>
      <p:sp>
        <p:nvSpPr>
          <p:cNvPr id="65" name="TextBox 64">
            <a:extLst>
              <a:ext uri="{FF2B5EF4-FFF2-40B4-BE49-F238E27FC236}">
                <a16:creationId xmlns:a16="http://schemas.microsoft.com/office/drawing/2014/main" id="{ED3AD44C-3286-4B8F-89DD-E701DEF236E2}"/>
              </a:ext>
            </a:extLst>
          </p:cNvPr>
          <p:cNvSpPr txBox="1"/>
          <p:nvPr/>
        </p:nvSpPr>
        <p:spPr>
          <a:xfrm>
            <a:off x="1066803" y="775416"/>
            <a:ext cx="2464238" cy="442627"/>
          </a:xfrm>
          <a:prstGeom prst="round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wrap="square" lIns="121877" tIns="60939" rIns="121877" bIns="60939" rtlCol="0">
            <a:spAutoFit/>
          </a:bodyPr>
          <a:lstStyle/>
          <a:p>
            <a:r>
              <a:rPr lang="en-US" dirty="0">
                <a:solidFill>
                  <a:srgbClr val="595959"/>
                </a:solidFill>
                <a:latin typeface="Arial" panose="020B0604020202020204" pitchFamily="34" charset="0"/>
                <a:cs typeface="Arial" panose="020B0604020202020204" pitchFamily="34" charset="0"/>
              </a:rPr>
              <a:t>Backup</a:t>
            </a:r>
          </a:p>
        </p:txBody>
      </p:sp>
      <p:graphicFrame>
        <p:nvGraphicFramePr>
          <p:cNvPr id="66" name="Diagram 65">
            <a:extLst>
              <a:ext uri="{FF2B5EF4-FFF2-40B4-BE49-F238E27FC236}">
                <a16:creationId xmlns:a16="http://schemas.microsoft.com/office/drawing/2014/main" id="{65D927DE-B95D-4052-85D2-876BB3FE0D0B}"/>
              </a:ext>
            </a:extLst>
          </p:cNvPr>
          <p:cNvGraphicFramePr/>
          <p:nvPr>
            <p:extLst>
              <p:ext uri="{D42A27DB-BD31-4B8C-83A1-F6EECF244321}">
                <p14:modId xmlns:p14="http://schemas.microsoft.com/office/powerpoint/2010/main" val="2828795389"/>
              </p:ext>
            </p:extLst>
          </p:nvPr>
        </p:nvGraphicFramePr>
        <p:xfrm>
          <a:off x="1066803" y="1218043"/>
          <a:ext cx="2464239" cy="12269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7" name="TextBox 66">
            <a:extLst>
              <a:ext uri="{FF2B5EF4-FFF2-40B4-BE49-F238E27FC236}">
                <a16:creationId xmlns:a16="http://schemas.microsoft.com/office/drawing/2014/main" id="{3D7B8242-07E7-4664-A135-7B3B05FB324F}"/>
              </a:ext>
            </a:extLst>
          </p:cNvPr>
          <p:cNvSpPr txBox="1"/>
          <p:nvPr/>
        </p:nvSpPr>
        <p:spPr>
          <a:xfrm>
            <a:off x="1066800" y="2518254"/>
            <a:ext cx="2464238" cy="442627"/>
          </a:xfrm>
          <a:prstGeom prst="round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wrap="square" lIns="121877" tIns="60939" rIns="121877" bIns="60939" rtlCol="0">
            <a:spAutoFit/>
          </a:bodyPr>
          <a:lstStyle/>
          <a:p>
            <a:r>
              <a:rPr lang="en-US" dirty="0">
                <a:solidFill>
                  <a:srgbClr val="595959"/>
                </a:solidFill>
                <a:latin typeface="Arial" panose="020B0604020202020204" pitchFamily="34" charset="0"/>
                <a:cs typeface="Arial" panose="020B0604020202020204" pitchFamily="34" charset="0"/>
              </a:rPr>
              <a:t>Replication</a:t>
            </a:r>
          </a:p>
        </p:txBody>
      </p:sp>
      <p:graphicFrame>
        <p:nvGraphicFramePr>
          <p:cNvPr id="68" name="Diagram 67">
            <a:extLst>
              <a:ext uri="{FF2B5EF4-FFF2-40B4-BE49-F238E27FC236}">
                <a16:creationId xmlns:a16="http://schemas.microsoft.com/office/drawing/2014/main" id="{86EFDD03-0924-4457-8832-E36E4DD4088B}"/>
              </a:ext>
            </a:extLst>
          </p:cNvPr>
          <p:cNvGraphicFramePr/>
          <p:nvPr>
            <p:extLst>
              <p:ext uri="{D42A27DB-BD31-4B8C-83A1-F6EECF244321}">
                <p14:modId xmlns:p14="http://schemas.microsoft.com/office/powerpoint/2010/main" val="780778041"/>
              </p:ext>
            </p:extLst>
          </p:nvPr>
        </p:nvGraphicFramePr>
        <p:xfrm>
          <a:off x="1066801" y="3042978"/>
          <a:ext cx="2464239" cy="96945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9" name="TextBox 68">
            <a:extLst>
              <a:ext uri="{FF2B5EF4-FFF2-40B4-BE49-F238E27FC236}">
                <a16:creationId xmlns:a16="http://schemas.microsoft.com/office/drawing/2014/main" id="{FCD002B3-3DB7-4CE4-A9F4-AC874014AECC}"/>
              </a:ext>
            </a:extLst>
          </p:cNvPr>
          <p:cNvSpPr txBox="1"/>
          <p:nvPr/>
        </p:nvSpPr>
        <p:spPr>
          <a:xfrm>
            <a:off x="1066800" y="4351983"/>
            <a:ext cx="2464238" cy="442627"/>
          </a:xfrm>
          <a:prstGeom prst="round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wrap="square" lIns="121877" tIns="60939" rIns="121877" bIns="60939" rtlCol="0">
            <a:spAutoFit/>
          </a:bodyPr>
          <a:lstStyle/>
          <a:p>
            <a:r>
              <a:rPr lang="en-US" dirty="0">
                <a:solidFill>
                  <a:srgbClr val="595959"/>
                </a:solidFill>
                <a:latin typeface="Arial" panose="020B0604020202020204" pitchFamily="34" charset="0"/>
                <a:cs typeface="Arial" panose="020B0604020202020204" pitchFamily="34" charset="0"/>
              </a:rPr>
              <a:t>Snapshot</a:t>
            </a:r>
          </a:p>
        </p:txBody>
      </p:sp>
      <p:graphicFrame>
        <p:nvGraphicFramePr>
          <p:cNvPr id="70" name="Diagram 69">
            <a:extLst>
              <a:ext uri="{FF2B5EF4-FFF2-40B4-BE49-F238E27FC236}">
                <a16:creationId xmlns:a16="http://schemas.microsoft.com/office/drawing/2014/main" id="{5AB1CD98-4C74-4FD2-82BD-E1AC5A2AF964}"/>
              </a:ext>
            </a:extLst>
          </p:cNvPr>
          <p:cNvGraphicFramePr/>
          <p:nvPr>
            <p:extLst>
              <p:ext uri="{D42A27DB-BD31-4B8C-83A1-F6EECF244321}">
                <p14:modId xmlns:p14="http://schemas.microsoft.com/office/powerpoint/2010/main" val="536210540"/>
              </p:ext>
            </p:extLst>
          </p:nvPr>
        </p:nvGraphicFramePr>
        <p:xfrm>
          <a:off x="1066800" y="4867892"/>
          <a:ext cx="2464239" cy="969475"/>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71" name="Chart 70">
            <a:extLst>
              <a:ext uri="{FF2B5EF4-FFF2-40B4-BE49-F238E27FC236}">
                <a16:creationId xmlns:a16="http://schemas.microsoft.com/office/drawing/2014/main" id="{7A7FBCA0-9495-4BFB-B966-374DC2AE2978}"/>
              </a:ext>
            </a:extLst>
          </p:cNvPr>
          <p:cNvGraphicFramePr/>
          <p:nvPr>
            <p:extLst>
              <p:ext uri="{D42A27DB-BD31-4B8C-83A1-F6EECF244321}">
                <p14:modId xmlns:p14="http://schemas.microsoft.com/office/powerpoint/2010/main" val="743565956"/>
              </p:ext>
            </p:extLst>
          </p:nvPr>
        </p:nvGraphicFramePr>
        <p:xfrm>
          <a:off x="5358551" y="708171"/>
          <a:ext cx="6427157" cy="1512225"/>
        </p:xfrm>
        <a:graphic>
          <a:graphicData uri="http://schemas.openxmlformats.org/drawingml/2006/chart">
            <c:chart xmlns:c="http://schemas.openxmlformats.org/drawingml/2006/chart" xmlns:r="http://schemas.openxmlformats.org/officeDocument/2006/relationships" r:id="rId17"/>
          </a:graphicData>
        </a:graphic>
      </p:graphicFrame>
      <p:graphicFrame>
        <p:nvGraphicFramePr>
          <p:cNvPr id="72" name="Chart 71">
            <a:extLst>
              <a:ext uri="{FF2B5EF4-FFF2-40B4-BE49-F238E27FC236}">
                <a16:creationId xmlns:a16="http://schemas.microsoft.com/office/drawing/2014/main" id="{73507C7E-FEDB-451E-9955-E862960735AB}"/>
              </a:ext>
            </a:extLst>
          </p:cNvPr>
          <p:cNvGraphicFramePr/>
          <p:nvPr>
            <p:extLst>
              <p:ext uri="{D42A27DB-BD31-4B8C-83A1-F6EECF244321}">
                <p14:modId xmlns:p14="http://schemas.microsoft.com/office/powerpoint/2010/main" val="1161064007"/>
              </p:ext>
            </p:extLst>
          </p:nvPr>
        </p:nvGraphicFramePr>
        <p:xfrm>
          <a:off x="5358551" y="4523095"/>
          <a:ext cx="6427157" cy="1512225"/>
        </p:xfrm>
        <a:graphic>
          <a:graphicData uri="http://schemas.openxmlformats.org/drawingml/2006/chart">
            <c:chart xmlns:c="http://schemas.openxmlformats.org/drawingml/2006/chart" xmlns:r="http://schemas.openxmlformats.org/officeDocument/2006/relationships" r:id="rId18"/>
          </a:graphicData>
        </a:graphic>
      </p:graphicFrame>
      <p:graphicFrame>
        <p:nvGraphicFramePr>
          <p:cNvPr id="73" name="Chart 72">
            <a:extLst>
              <a:ext uri="{FF2B5EF4-FFF2-40B4-BE49-F238E27FC236}">
                <a16:creationId xmlns:a16="http://schemas.microsoft.com/office/drawing/2014/main" id="{36BA415A-0351-4880-B4CC-1B93FE434F13}"/>
              </a:ext>
            </a:extLst>
          </p:cNvPr>
          <p:cNvGraphicFramePr/>
          <p:nvPr>
            <p:extLst>
              <p:ext uri="{D42A27DB-BD31-4B8C-83A1-F6EECF244321}">
                <p14:modId xmlns:p14="http://schemas.microsoft.com/office/powerpoint/2010/main" val="1877155123"/>
              </p:ext>
            </p:extLst>
          </p:nvPr>
        </p:nvGraphicFramePr>
        <p:xfrm>
          <a:off x="5358551" y="2615633"/>
          <a:ext cx="6427157" cy="1512225"/>
        </p:xfrm>
        <a:graphic>
          <a:graphicData uri="http://schemas.openxmlformats.org/drawingml/2006/chart">
            <c:chart xmlns:c="http://schemas.openxmlformats.org/drawingml/2006/chart" xmlns:r="http://schemas.openxmlformats.org/officeDocument/2006/relationships" r:id="rId19"/>
          </a:graphicData>
        </a:graphic>
      </p:graphicFrame>
      <p:sp>
        <p:nvSpPr>
          <p:cNvPr id="2" name="TextBox 1">
            <a:extLst>
              <a:ext uri="{FF2B5EF4-FFF2-40B4-BE49-F238E27FC236}">
                <a16:creationId xmlns:a16="http://schemas.microsoft.com/office/drawing/2014/main" id="{9CA6A961-CDCB-4A8A-9C00-70C2866D3C14}"/>
              </a:ext>
            </a:extLst>
          </p:cNvPr>
          <p:cNvSpPr txBox="1"/>
          <p:nvPr/>
        </p:nvSpPr>
        <p:spPr>
          <a:xfrm>
            <a:off x="10104585" y="1099134"/>
            <a:ext cx="2900153" cy="502702"/>
          </a:xfrm>
          <a:prstGeom prst="rect">
            <a:avLst/>
          </a:prstGeom>
        </p:spPr>
        <p:txBody>
          <a:bodyPr wrap="none" rtlCol="0">
            <a:spAutoFit/>
          </a:bodyPr>
          <a:lstStyle/>
          <a:p>
            <a:pPr>
              <a:spcAft>
                <a:spcPts val="800"/>
              </a:spcAft>
            </a:pPr>
            <a:r>
              <a:rPr lang="en-US" sz="1000">
                <a:solidFill>
                  <a:srgbClr val="4F697B"/>
                </a:solidFill>
                <a:latin typeface="Arial" panose="020B0604020202020204" pitchFamily="34" charset="0"/>
                <a:ea typeface="Open Sans" panose="020B0606030504020204" pitchFamily="34" charset="0"/>
                <a:cs typeface="Arial" panose="020B0604020202020204" pitchFamily="34" charset="0"/>
              </a:rPr>
              <a:t>Backup Size (${PeakBackupUsageUnit}) </a:t>
            </a:r>
          </a:p>
          <a:p>
            <a:pPr marL="0" indent="0" algn="l">
              <a:spcAft>
                <a:spcPts val="800"/>
              </a:spcAft>
              <a:buNone/>
            </a:pPr>
            <a:r>
              <a:rPr lang="en-US" sz="1000">
                <a:solidFill>
                  <a:srgbClr val="4F697B"/>
                </a:solidFill>
                <a:latin typeface="Arial" panose="020B0604020202020204" pitchFamily="34" charset="0"/>
                <a:ea typeface="Open Sans" panose="020B0606030504020204" pitchFamily="34" charset="0"/>
                <a:cs typeface="Arial" panose="020B0604020202020204" pitchFamily="34" charset="0"/>
              </a:rPr>
              <a:t>Backup Purchased (${BackupPurchasedUnit})</a:t>
            </a:r>
          </a:p>
        </p:txBody>
      </p:sp>
      <p:sp>
        <p:nvSpPr>
          <p:cNvPr id="14" name="TextBox 13">
            <a:extLst>
              <a:ext uri="{FF2B5EF4-FFF2-40B4-BE49-F238E27FC236}">
                <a16:creationId xmlns:a16="http://schemas.microsoft.com/office/drawing/2014/main" id="{54FF4722-2AAE-4555-B43C-11BF0C0BEFA6}"/>
              </a:ext>
            </a:extLst>
          </p:cNvPr>
          <p:cNvSpPr txBox="1"/>
          <p:nvPr/>
        </p:nvSpPr>
        <p:spPr>
          <a:xfrm>
            <a:off x="10109208" y="3052623"/>
            <a:ext cx="2977097" cy="502702"/>
          </a:xfrm>
          <a:prstGeom prst="rect">
            <a:avLst/>
          </a:prstGeom>
        </p:spPr>
        <p:txBody>
          <a:bodyPr wrap="none" rtlCol="0">
            <a:spAutoFit/>
          </a:bodyPr>
          <a:lstStyle/>
          <a:p>
            <a:pPr>
              <a:spcAft>
                <a:spcPts val="800"/>
              </a:spcAft>
            </a:pPr>
            <a:r>
              <a:rPr lang="en-US" sz="1000">
                <a:solidFill>
                  <a:srgbClr val="4F697B"/>
                </a:solidFill>
                <a:latin typeface="Arial" panose="020B0604020202020204" pitchFamily="34" charset="0"/>
                <a:ea typeface="Open Sans" panose="020B0606030504020204" pitchFamily="34" charset="0"/>
                <a:cs typeface="Arial" panose="020B0604020202020204" pitchFamily="34" charset="0"/>
              </a:rPr>
              <a:t>Replication Size (${PeakReplUsageUnit}) </a:t>
            </a:r>
          </a:p>
          <a:p>
            <a:pPr>
              <a:spcAft>
                <a:spcPts val="800"/>
              </a:spcAft>
            </a:pPr>
            <a:r>
              <a:rPr lang="en-US" sz="1000">
                <a:solidFill>
                  <a:srgbClr val="4F697B"/>
                </a:solidFill>
                <a:latin typeface="Arial" panose="020B0604020202020204" pitchFamily="34" charset="0"/>
                <a:ea typeface="Open Sans" panose="020B0606030504020204" pitchFamily="34" charset="0"/>
                <a:cs typeface="Arial" panose="020B0604020202020204" pitchFamily="34" charset="0"/>
              </a:rPr>
              <a:t>Replication Purchased (${ReplPurchasedUnit}) </a:t>
            </a:r>
            <a:endParaRPr lang="en-US" sz="1000" dirty="0" err="1">
              <a:solidFill>
                <a:srgbClr val="4F697B"/>
              </a:solidFill>
              <a:latin typeface="Arial" panose="020B0604020202020204" pitchFamily="34" charset="0"/>
              <a:ea typeface="Open Sans" panose="020B0606030504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04588425-2FEA-40D7-B7F5-B2C7F196C5DC}"/>
              </a:ext>
            </a:extLst>
          </p:cNvPr>
          <p:cNvSpPr txBox="1"/>
          <p:nvPr/>
        </p:nvSpPr>
        <p:spPr>
          <a:xfrm>
            <a:off x="10109203" y="4927601"/>
            <a:ext cx="3054041" cy="502702"/>
          </a:xfrm>
          <a:prstGeom prst="rect">
            <a:avLst/>
          </a:prstGeom>
        </p:spPr>
        <p:txBody>
          <a:bodyPr wrap="none" rtlCol="0">
            <a:spAutoFit/>
          </a:bodyPr>
          <a:lstStyle/>
          <a:p>
            <a:pPr>
              <a:spcAft>
                <a:spcPts val="800"/>
              </a:spcAft>
            </a:pPr>
            <a:r>
              <a:rPr lang="en-US" sz="1000">
                <a:solidFill>
                  <a:srgbClr val="4F697B"/>
                </a:solidFill>
                <a:latin typeface="Arial" panose="020B0604020202020204" pitchFamily="34" charset="0"/>
                <a:ea typeface="Open Sans" panose="020B0606030504020204" pitchFamily="34" charset="0"/>
                <a:cs typeface="Arial" panose="020B0604020202020204" pitchFamily="34" charset="0"/>
              </a:rPr>
              <a:t>Snapshot Size (${PeakSnapshotUsageUnit}) </a:t>
            </a:r>
          </a:p>
          <a:p>
            <a:pPr>
              <a:spcAft>
                <a:spcPts val="800"/>
              </a:spcAft>
            </a:pPr>
            <a:r>
              <a:rPr lang="en-US" sz="1000">
                <a:solidFill>
                  <a:srgbClr val="4F697B"/>
                </a:solidFill>
                <a:latin typeface="Arial" panose="020B0604020202020204" pitchFamily="34" charset="0"/>
                <a:ea typeface="Open Sans" panose="020B0606030504020204" pitchFamily="34" charset="0"/>
                <a:cs typeface="Arial" panose="020B0604020202020204" pitchFamily="34" charset="0"/>
              </a:rPr>
              <a:t>Snapshot Purchased (${SnapshotPurchasedUnit}) </a:t>
            </a:r>
            <a:endParaRPr lang="en-US" sz="1000" dirty="0" err="1">
              <a:solidFill>
                <a:srgbClr val="4F697B"/>
              </a:solidFill>
              <a:latin typeface="Arial" panose="020B0604020202020204" pitchFamily="34" charset="0"/>
              <a:ea typeface="Open Sans" panose="020B0606030504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9C1AA3AD-5A61-493E-ACE2-BFBCC4EC6454}"/>
              </a:ext>
            </a:extLst>
          </p:cNvPr>
          <p:cNvPicPr>
            <a:picLocks noChangeAspect="1"/>
          </p:cNvPicPr>
          <p:nvPr/>
        </p:nvPicPr>
        <p:blipFill>
          <a:blip r:embed="rId20"/>
          <a:stretch>
            <a:fillRect/>
          </a:stretch>
        </p:blipFill>
        <p:spPr>
          <a:xfrm>
            <a:off x="9790260" y="1150460"/>
            <a:ext cx="314325" cy="400050"/>
          </a:xfrm>
          <a:prstGeom prst="rect">
            <a:avLst/>
          </a:prstGeom>
        </p:spPr>
      </p:pic>
      <p:pic>
        <p:nvPicPr>
          <p:cNvPr id="6" name="Picture 5">
            <a:extLst>
              <a:ext uri="{FF2B5EF4-FFF2-40B4-BE49-F238E27FC236}">
                <a16:creationId xmlns:a16="http://schemas.microsoft.com/office/drawing/2014/main" id="{1315D33D-D595-4353-912B-43781E1C8861}"/>
              </a:ext>
            </a:extLst>
          </p:cNvPr>
          <p:cNvPicPr>
            <a:picLocks noChangeAspect="1"/>
          </p:cNvPicPr>
          <p:nvPr/>
        </p:nvPicPr>
        <p:blipFill>
          <a:blip r:embed="rId20"/>
          <a:stretch>
            <a:fillRect/>
          </a:stretch>
        </p:blipFill>
        <p:spPr>
          <a:xfrm>
            <a:off x="9790259" y="3103949"/>
            <a:ext cx="314325" cy="400050"/>
          </a:xfrm>
          <a:prstGeom prst="rect">
            <a:avLst/>
          </a:prstGeom>
        </p:spPr>
      </p:pic>
      <p:pic>
        <p:nvPicPr>
          <p:cNvPr id="7" name="Picture 6">
            <a:extLst>
              <a:ext uri="{FF2B5EF4-FFF2-40B4-BE49-F238E27FC236}">
                <a16:creationId xmlns:a16="http://schemas.microsoft.com/office/drawing/2014/main" id="{24E1D8A7-7FF2-47CD-82DA-43CD08ECA93D}"/>
              </a:ext>
            </a:extLst>
          </p:cNvPr>
          <p:cNvPicPr>
            <a:picLocks noChangeAspect="1"/>
          </p:cNvPicPr>
          <p:nvPr/>
        </p:nvPicPr>
        <p:blipFill>
          <a:blip r:embed="rId20"/>
          <a:stretch>
            <a:fillRect/>
          </a:stretch>
        </p:blipFill>
        <p:spPr>
          <a:xfrm>
            <a:off x="9790259" y="4978927"/>
            <a:ext cx="314325" cy="400050"/>
          </a:xfrm>
          <a:prstGeom prst="rect">
            <a:avLst/>
          </a:prstGeom>
        </p:spPr>
      </p:pic>
    </p:spTree>
    <p:extLst>
      <p:ext uri="{BB962C8B-B14F-4D97-AF65-F5344CB8AC3E}">
        <p14:creationId xmlns:p14="http://schemas.microsoft.com/office/powerpoint/2010/main" val="855903939"/>
      </p:ext>
    </p:extLst>
  </p:cSld>
  <p:clrMapOvr>
    <a:masterClrMapping/>
  </p:clrMapOvr>
  <p:transition spd="med">
    <p:fade/>
  </p:transition>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RuFLToih"/>
  <p:tag name="ARTICULATE_SLIDE_THUMBNAIL_REFRESH" val="1"/>
  <p:tag name="ARTICULATE_DESIGN_ID_COMMVAULT TEMPLATE" val="5cdHyytn"/>
  <p:tag name="ARTICULATE_PROJECT_OPEN" val="0"/>
  <p:tag name="ARTICULATE_SLIDE_COUNT" val="51"/>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Commvault Template">
  <a:themeElements>
    <a:clrScheme name="Custom 3">
      <a:dk1>
        <a:srgbClr val="000000"/>
      </a:dk1>
      <a:lt1>
        <a:srgbClr val="FFFFFF"/>
      </a:lt1>
      <a:dk2>
        <a:srgbClr val="0B2E44"/>
      </a:dk2>
      <a:lt2>
        <a:srgbClr val="DDE5ED"/>
      </a:lt2>
      <a:accent1>
        <a:srgbClr val="0047BB"/>
      </a:accent1>
      <a:accent2>
        <a:srgbClr val="FF4969"/>
      </a:accent2>
      <a:accent3>
        <a:srgbClr val="0B2E44"/>
      </a:accent3>
      <a:accent4>
        <a:srgbClr val="00B2A9"/>
      </a:accent4>
      <a:accent5>
        <a:srgbClr val="DDE5ED"/>
      </a:accent5>
      <a:accent6>
        <a:srgbClr val="FFCE6C"/>
      </a:accent6>
      <a:hlink>
        <a:srgbClr val="FF4969"/>
      </a:hlink>
      <a:folHlink>
        <a:srgbClr val="33058D"/>
      </a:folHlink>
    </a:clrScheme>
    <a:fontScheme name="Commvault">
      <a:majorFont>
        <a:latin typeface="DM Serif Display"/>
        <a:ea typeface=""/>
        <a:cs typeface=""/>
      </a:majorFont>
      <a:minorFont>
        <a:latin typeface="DM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w="12700">
          <a:noFill/>
        </a:ln>
      </a:spPr>
      <a:bodyPr lIns="0" tIns="0" rIns="0" bIns="0" rtlCol="0" anchor="ctr"/>
      <a:lstStyle>
        <a:defPPr algn="ctr">
          <a:defRPr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2"/>
          </a:solidFill>
          <a:tailEnd type="none"/>
        </a:ln>
      </a:spPr>
      <a:bodyPr/>
      <a:lstStyle/>
      <a:style>
        <a:lnRef idx="1">
          <a:schemeClr val="accent1"/>
        </a:lnRef>
        <a:fillRef idx="0">
          <a:schemeClr val="accent1"/>
        </a:fillRef>
        <a:effectRef idx="0">
          <a:schemeClr val="accent1"/>
        </a:effectRef>
        <a:fontRef idx="minor">
          <a:schemeClr val="tx1"/>
        </a:fontRef>
      </a:style>
    </a:lnDef>
    <a:txDef>
      <a:spPr/>
      <a:bodyPr wrap="square" rtlCol="0">
        <a:spAutoFit/>
      </a:bodyPr>
      <a:lstStyle>
        <a:defPPr marL="0" indent="0" algn="l">
          <a:spcAft>
            <a:spcPts val="800"/>
          </a:spcAft>
          <a:buNone/>
          <a:defRPr sz="2000" dirty="0" err="1" smtClean="0">
            <a:solidFill>
              <a:srgbClr val="4F697B"/>
            </a:solidFill>
            <a:ea typeface="Open Sans" panose="020B0606030504020204" pitchFamily="34" charset="0"/>
            <a:cs typeface="Open Sans" panose="020B0606030504020204" pitchFamily="34" charset="0"/>
          </a:defRPr>
        </a:defPPr>
      </a:lstStyle>
    </a:txDef>
  </a:objectDefaults>
  <a:extraClrSchemeLst/>
  <a:extLst>
    <a:ext uri="{05A4C25C-085E-4340-85A3-A5531E510DB2}">
      <thm15:themeFamily xmlns:thm15="http://schemas.microsoft.com/office/thememl/2012/main" name="FY20_PPTTemplate_NewBrand v1.7" id="{98258916-282A-4CE6-9536-B1D07B7E3580}" vid="{408EC0AA-9297-4F23-8A85-F371D81A0C9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3">
    <a:dk1>
      <a:srgbClr val="000000"/>
    </a:dk1>
    <a:lt1>
      <a:srgbClr val="FFFFFF"/>
    </a:lt1>
    <a:dk2>
      <a:srgbClr val="0B2E44"/>
    </a:dk2>
    <a:lt2>
      <a:srgbClr val="DDE5ED"/>
    </a:lt2>
    <a:accent1>
      <a:srgbClr val="0047BB"/>
    </a:accent1>
    <a:accent2>
      <a:srgbClr val="FF4969"/>
    </a:accent2>
    <a:accent3>
      <a:srgbClr val="0B2E44"/>
    </a:accent3>
    <a:accent4>
      <a:srgbClr val="00B2A9"/>
    </a:accent4>
    <a:accent5>
      <a:srgbClr val="DDE5ED"/>
    </a:accent5>
    <a:accent6>
      <a:srgbClr val="FFCE6C"/>
    </a:accent6>
    <a:hlink>
      <a:srgbClr val="FF4969"/>
    </a:hlink>
    <a:folHlink>
      <a:srgbClr val="33058D"/>
    </a:folHlink>
  </a:clrScheme>
  <a:fontScheme name="Commvault">
    <a:majorFont>
      <a:latin typeface="DM Serif Display"/>
      <a:ea typeface=""/>
      <a:cs typeface=""/>
    </a:majorFont>
    <a:minorFont>
      <a:latin typeface="DM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Custom 3">
    <a:dk1>
      <a:srgbClr val="000000"/>
    </a:dk1>
    <a:lt1>
      <a:srgbClr val="FFFFFF"/>
    </a:lt1>
    <a:dk2>
      <a:srgbClr val="0B2E44"/>
    </a:dk2>
    <a:lt2>
      <a:srgbClr val="DDE5ED"/>
    </a:lt2>
    <a:accent1>
      <a:srgbClr val="0047BB"/>
    </a:accent1>
    <a:accent2>
      <a:srgbClr val="FF4969"/>
    </a:accent2>
    <a:accent3>
      <a:srgbClr val="0B2E44"/>
    </a:accent3>
    <a:accent4>
      <a:srgbClr val="00B2A9"/>
    </a:accent4>
    <a:accent5>
      <a:srgbClr val="DDE5ED"/>
    </a:accent5>
    <a:accent6>
      <a:srgbClr val="FFCE6C"/>
    </a:accent6>
    <a:hlink>
      <a:srgbClr val="FF4969"/>
    </a:hlink>
    <a:folHlink>
      <a:srgbClr val="33058D"/>
    </a:folHlink>
  </a:clrScheme>
  <a:fontScheme name="Commvault">
    <a:majorFont>
      <a:latin typeface="DM Serif Display"/>
      <a:ea typeface=""/>
      <a:cs typeface=""/>
    </a:majorFont>
    <a:minorFont>
      <a:latin typeface="DM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Custom 3">
    <a:dk1>
      <a:srgbClr val="000000"/>
    </a:dk1>
    <a:lt1>
      <a:srgbClr val="FFFFFF"/>
    </a:lt1>
    <a:dk2>
      <a:srgbClr val="0B2E44"/>
    </a:dk2>
    <a:lt2>
      <a:srgbClr val="DDE5ED"/>
    </a:lt2>
    <a:accent1>
      <a:srgbClr val="0047BB"/>
    </a:accent1>
    <a:accent2>
      <a:srgbClr val="FF4969"/>
    </a:accent2>
    <a:accent3>
      <a:srgbClr val="0B2E44"/>
    </a:accent3>
    <a:accent4>
      <a:srgbClr val="00B2A9"/>
    </a:accent4>
    <a:accent5>
      <a:srgbClr val="DDE5ED"/>
    </a:accent5>
    <a:accent6>
      <a:srgbClr val="FFCE6C"/>
    </a:accent6>
    <a:hlink>
      <a:srgbClr val="FF4969"/>
    </a:hlink>
    <a:folHlink>
      <a:srgbClr val="33058D"/>
    </a:folHlink>
  </a:clrScheme>
  <a:fontScheme name="Commvault">
    <a:majorFont>
      <a:latin typeface="DM Serif Display"/>
      <a:ea typeface=""/>
      <a:cs typeface=""/>
    </a:majorFont>
    <a:minorFont>
      <a:latin typeface="DM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Custom 3">
    <a:dk1>
      <a:srgbClr val="000000"/>
    </a:dk1>
    <a:lt1>
      <a:srgbClr val="FFFFFF"/>
    </a:lt1>
    <a:dk2>
      <a:srgbClr val="0B2E44"/>
    </a:dk2>
    <a:lt2>
      <a:srgbClr val="DDE5ED"/>
    </a:lt2>
    <a:accent1>
      <a:srgbClr val="0047BB"/>
    </a:accent1>
    <a:accent2>
      <a:srgbClr val="FF4969"/>
    </a:accent2>
    <a:accent3>
      <a:srgbClr val="0B2E44"/>
    </a:accent3>
    <a:accent4>
      <a:srgbClr val="00B2A9"/>
    </a:accent4>
    <a:accent5>
      <a:srgbClr val="DDE5ED"/>
    </a:accent5>
    <a:accent6>
      <a:srgbClr val="FFCE6C"/>
    </a:accent6>
    <a:hlink>
      <a:srgbClr val="FF4969"/>
    </a:hlink>
    <a:folHlink>
      <a:srgbClr val="33058D"/>
    </a:folHlink>
  </a:clrScheme>
  <a:fontScheme name="Commvault">
    <a:majorFont>
      <a:latin typeface="DM Serif Display"/>
      <a:ea typeface=""/>
      <a:cs typeface=""/>
    </a:majorFont>
    <a:minorFont>
      <a:latin typeface="DM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Custom 3">
    <a:dk1>
      <a:srgbClr val="000000"/>
    </a:dk1>
    <a:lt1>
      <a:srgbClr val="FFFFFF"/>
    </a:lt1>
    <a:dk2>
      <a:srgbClr val="0B2E44"/>
    </a:dk2>
    <a:lt2>
      <a:srgbClr val="DDE5ED"/>
    </a:lt2>
    <a:accent1>
      <a:srgbClr val="0047BB"/>
    </a:accent1>
    <a:accent2>
      <a:srgbClr val="FF4969"/>
    </a:accent2>
    <a:accent3>
      <a:srgbClr val="0B2E44"/>
    </a:accent3>
    <a:accent4>
      <a:srgbClr val="00B2A9"/>
    </a:accent4>
    <a:accent5>
      <a:srgbClr val="DDE5ED"/>
    </a:accent5>
    <a:accent6>
      <a:srgbClr val="FFCE6C"/>
    </a:accent6>
    <a:hlink>
      <a:srgbClr val="FF4969"/>
    </a:hlink>
    <a:folHlink>
      <a:srgbClr val="33058D"/>
    </a:folHlink>
  </a:clrScheme>
  <a:fontScheme name="Commvault">
    <a:majorFont>
      <a:latin typeface="DM Serif Display"/>
      <a:ea typeface=""/>
      <a:cs typeface=""/>
    </a:majorFont>
    <a:minorFont>
      <a:latin typeface="DM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Custom 3">
    <a:dk1>
      <a:srgbClr val="000000"/>
    </a:dk1>
    <a:lt1>
      <a:srgbClr val="FFFFFF"/>
    </a:lt1>
    <a:dk2>
      <a:srgbClr val="0B2E44"/>
    </a:dk2>
    <a:lt2>
      <a:srgbClr val="DDE5ED"/>
    </a:lt2>
    <a:accent1>
      <a:srgbClr val="0047BB"/>
    </a:accent1>
    <a:accent2>
      <a:srgbClr val="FF4969"/>
    </a:accent2>
    <a:accent3>
      <a:srgbClr val="0B2E44"/>
    </a:accent3>
    <a:accent4>
      <a:srgbClr val="00B2A9"/>
    </a:accent4>
    <a:accent5>
      <a:srgbClr val="DDE5ED"/>
    </a:accent5>
    <a:accent6>
      <a:srgbClr val="FFCE6C"/>
    </a:accent6>
    <a:hlink>
      <a:srgbClr val="FF4969"/>
    </a:hlink>
    <a:folHlink>
      <a:srgbClr val="33058D"/>
    </a:folHlink>
  </a:clrScheme>
  <a:fontScheme name="Commvault">
    <a:majorFont>
      <a:latin typeface="DM Serif Display"/>
      <a:ea typeface=""/>
      <a:cs typeface=""/>
    </a:majorFont>
    <a:minorFont>
      <a:latin typeface="DM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A02517D6315B942B7A07DCBDE6274C8" ma:contentTypeVersion="6" ma:contentTypeDescription="Create a new document." ma:contentTypeScope="" ma:versionID="e24d2da87199020d07565252de97879e">
  <xsd:schema xmlns:xsd="http://www.w3.org/2001/XMLSchema" xmlns:xs="http://www.w3.org/2001/XMLSchema" xmlns:p="http://schemas.microsoft.com/office/2006/metadata/properties" xmlns:ns2="bb1a5cd1-48ea-4894-b0e4-82598526a29e" targetNamespace="http://schemas.microsoft.com/office/2006/metadata/properties" ma:root="true" ma:fieldsID="78324628bb8e55a27734422c86ca44e0" ns2:_="">
    <xsd:import namespace="bb1a5cd1-48ea-4894-b0e4-82598526a29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1a5cd1-48ea-4894-b0e4-82598526a29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A4BCF7C-DEAD-4649-A543-E12791512EC5}">
  <ds:schemaRefs>
    <ds:schemaRef ds:uri="bb1a5cd1-48ea-4894-b0e4-82598526a29e"/>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ACBC777-3A38-4597-BC67-066A3D48B619}">
  <ds:schemaRefs>
    <ds:schemaRef ds:uri="http://schemas.microsoft.com/sharepoint/v3/contenttype/forms"/>
  </ds:schemaRefs>
</ds:datastoreItem>
</file>

<file path=customXml/itemProps3.xml><?xml version="1.0" encoding="utf-8"?>
<ds:datastoreItem xmlns:ds="http://schemas.openxmlformats.org/officeDocument/2006/customXml" ds:itemID="{463085C4-6728-43A8-B7D2-8C37FC1B53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1a5cd1-48ea-4894-b0e4-82598526a2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blank</Template>
  <TotalTime>980</TotalTime>
  <Words>1678</Words>
  <Application>Microsoft Office PowerPoint</Application>
  <PresentationFormat>Widescreen</PresentationFormat>
  <Paragraphs>283</Paragraphs>
  <Slides>22</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DM Serif Display</vt:lpstr>
      <vt:lpstr>DM Sans</vt:lpstr>
      <vt:lpstr>Calibri</vt:lpstr>
      <vt:lpstr>Commvault Template</vt:lpstr>
      <vt:lpstr>Enterprise Support Program  Monthly Report – ${MonthAndYear} </vt:lpstr>
      <vt:lpstr>Enterprise Support Highlights (${Month})</vt:lpstr>
      <vt:lpstr>Job Success – Historic Trend</vt:lpstr>
      <vt:lpstr>Job Success</vt:lpstr>
      <vt:lpstr>Job Success – Historic Trend</vt:lpstr>
      <vt:lpstr>Client Data - Backup</vt:lpstr>
      <vt:lpstr>License Consumption</vt:lpstr>
      <vt:lpstr>License Consumption</vt:lpstr>
      <vt:lpstr>License Usage by Capacity</vt:lpstr>
      <vt:lpstr>Incidents by Severity</vt:lpstr>
      <vt:lpstr>Incidents by Commcell</vt:lpstr>
      <vt:lpstr>Incidents per Contact</vt:lpstr>
      <vt:lpstr>Incidents Escalated to Development</vt:lpstr>
      <vt:lpstr>Health Report Summary</vt:lpstr>
      <vt:lpstr>Health Report Summary</vt:lpstr>
      <vt:lpstr>Health Report Summary</vt:lpstr>
      <vt:lpstr>Service Level Agreements</vt:lpstr>
      <vt:lpstr>ESP Weekend Process</vt:lpstr>
      <vt:lpstr>ECC Monitoring</vt:lpstr>
      <vt:lpstr>Support Engineer: Out of Office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Monthly Business Review</dc:title>
  <dc:creator>Jay Trivedi</dc:creator>
  <cp:lastModifiedBy>Nikhith Birru</cp:lastModifiedBy>
  <cp:revision>131</cp:revision>
  <cp:lastPrinted>2019-06-28T15:48:13Z</cp:lastPrinted>
  <dcterms:created xsi:type="dcterms:W3CDTF">2019-09-19T18:22:45Z</dcterms:created>
  <dcterms:modified xsi:type="dcterms:W3CDTF">2020-09-27T17:05:00Z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0x0101003A02517D6315B942B7A07DCBDE6274C8</vt:lpwstr>
  </property>
  <property fmtid="{D5CDD505-2E9C-101B-9397-08002B2CF9AE}" pid="3" name="ArticulateGUID">
    <vt:lpwstr>5B89A30D-DABB-4B0D-A230-C62E4B517DE5</vt:lpwstr>
  </property>
  <property fmtid="{D5CDD505-2E9C-101B-9397-08002B2CF9AE}" pid="4" name="ArticulatePath">
    <vt:lpwstr>https://brightcarbon.sharepoint.com/sites/Intranet/Projects/QRST/RocketAir/ROCK 3961 Commvault PowerPoint Template 01_AH</vt:lpwstr>
  </property>
</Properties>
</file>