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3.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4.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theme/theme5.xml" ContentType="application/vnd.openxmlformats-officedocument.theme+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theme/theme6.xml" ContentType="application/vnd.openxmlformats-officedocument.theme+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24" r:id="rId4"/>
    <p:sldMasterId id="2147483851" r:id="rId5"/>
    <p:sldMasterId id="2147483877" r:id="rId6"/>
    <p:sldMasterId id="2147483910" r:id="rId7"/>
    <p:sldMasterId id="2147483936" r:id="rId8"/>
    <p:sldMasterId id="2147483970" r:id="rId9"/>
    <p:sldMasterId id="2147484005" r:id="rId10"/>
  </p:sldMasterIdLst>
  <p:notesMasterIdLst>
    <p:notesMasterId r:id="rId30"/>
  </p:notesMasterIdLst>
  <p:handoutMasterIdLst>
    <p:handoutMasterId r:id="rId31"/>
  </p:handoutMasterIdLst>
  <p:sldIdLst>
    <p:sldId id="380" r:id="rId11"/>
    <p:sldId id="6082" r:id="rId12"/>
    <p:sldId id="6083" r:id="rId13"/>
    <p:sldId id="401" r:id="rId14"/>
    <p:sldId id="400" r:id="rId15"/>
    <p:sldId id="6070" r:id="rId16"/>
    <p:sldId id="6115" r:id="rId17"/>
    <p:sldId id="343" r:id="rId18"/>
    <p:sldId id="337" r:id="rId19"/>
    <p:sldId id="6113" r:id="rId20"/>
    <p:sldId id="394" r:id="rId21"/>
    <p:sldId id="6092" r:id="rId22"/>
    <p:sldId id="6093" r:id="rId23"/>
    <p:sldId id="6129" r:id="rId24"/>
    <p:sldId id="6099" r:id="rId25"/>
    <p:sldId id="6100" r:id="rId26"/>
    <p:sldId id="6102" r:id="rId27"/>
    <p:sldId id="6132" r:id="rId28"/>
    <p:sldId id="6080" r:id="rId29"/>
  </p:sldIdLst>
  <p:sldSz cx="12188825" cy="6858000"/>
  <p:notesSz cx="7102475" cy="9388475"/>
  <p:defaultTextStyle>
    <a:defPPr>
      <a:defRPr lang="en-US"/>
    </a:defPPr>
    <a:lvl1pPr marL="0" algn="l" defTabSz="609493" rtl="0" eaLnBrk="1" latinLnBrk="0" hangingPunct="1">
      <a:defRPr sz="2400" kern="1200">
        <a:solidFill>
          <a:schemeClr val="tx1"/>
        </a:solidFill>
        <a:latin typeface="+mn-lt"/>
        <a:ea typeface="+mn-ea"/>
        <a:cs typeface="+mn-cs"/>
      </a:defRPr>
    </a:lvl1pPr>
    <a:lvl2pPr marL="609493" algn="l" defTabSz="609493" rtl="0" eaLnBrk="1" latinLnBrk="0" hangingPunct="1">
      <a:defRPr sz="2400" kern="1200">
        <a:solidFill>
          <a:schemeClr val="tx1"/>
        </a:solidFill>
        <a:latin typeface="+mn-lt"/>
        <a:ea typeface="+mn-ea"/>
        <a:cs typeface="+mn-cs"/>
      </a:defRPr>
    </a:lvl2pPr>
    <a:lvl3pPr marL="1218987" algn="l" defTabSz="609493" rtl="0" eaLnBrk="1" latinLnBrk="0" hangingPunct="1">
      <a:defRPr sz="2400" kern="1200">
        <a:solidFill>
          <a:schemeClr val="tx1"/>
        </a:solidFill>
        <a:latin typeface="+mn-lt"/>
        <a:ea typeface="+mn-ea"/>
        <a:cs typeface="+mn-cs"/>
      </a:defRPr>
    </a:lvl3pPr>
    <a:lvl4pPr marL="1828480" algn="l" defTabSz="609493" rtl="0" eaLnBrk="1" latinLnBrk="0" hangingPunct="1">
      <a:defRPr sz="2400" kern="1200">
        <a:solidFill>
          <a:schemeClr val="tx1"/>
        </a:solidFill>
        <a:latin typeface="+mn-lt"/>
        <a:ea typeface="+mn-ea"/>
        <a:cs typeface="+mn-cs"/>
      </a:defRPr>
    </a:lvl4pPr>
    <a:lvl5pPr marL="2437973" algn="l" defTabSz="609493" rtl="0" eaLnBrk="1" latinLnBrk="0" hangingPunct="1">
      <a:defRPr sz="2400" kern="1200">
        <a:solidFill>
          <a:schemeClr val="tx1"/>
        </a:solidFill>
        <a:latin typeface="+mn-lt"/>
        <a:ea typeface="+mn-ea"/>
        <a:cs typeface="+mn-cs"/>
      </a:defRPr>
    </a:lvl5pPr>
    <a:lvl6pPr marL="3047467" algn="l" defTabSz="609493" rtl="0" eaLnBrk="1" latinLnBrk="0" hangingPunct="1">
      <a:defRPr sz="2400" kern="1200">
        <a:solidFill>
          <a:schemeClr val="tx1"/>
        </a:solidFill>
        <a:latin typeface="+mn-lt"/>
        <a:ea typeface="+mn-ea"/>
        <a:cs typeface="+mn-cs"/>
      </a:defRPr>
    </a:lvl6pPr>
    <a:lvl7pPr marL="3656960" algn="l" defTabSz="609493" rtl="0" eaLnBrk="1" latinLnBrk="0" hangingPunct="1">
      <a:defRPr sz="2400" kern="1200">
        <a:solidFill>
          <a:schemeClr val="tx1"/>
        </a:solidFill>
        <a:latin typeface="+mn-lt"/>
        <a:ea typeface="+mn-ea"/>
        <a:cs typeface="+mn-cs"/>
      </a:defRPr>
    </a:lvl7pPr>
    <a:lvl8pPr marL="4266453" algn="l" defTabSz="609493" rtl="0" eaLnBrk="1" latinLnBrk="0" hangingPunct="1">
      <a:defRPr sz="2400" kern="1200">
        <a:solidFill>
          <a:schemeClr val="tx1"/>
        </a:solidFill>
        <a:latin typeface="+mn-lt"/>
        <a:ea typeface="+mn-ea"/>
        <a:cs typeface="+mn-cs"/>
      </a:defRPr>
    </a:lvl8pPr>
    <a:lvl9pPr marL="4875947" algn="l" defTabSz="609493" rtl="0" eaLnBrk="1" latinLnBrk="0" hangingPunct="1">
      <a:defRPr sz="24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350BAE5-7E15-4FE6-8A5E-F5529286FED7}">
          <p14:sldIdLst>
            <p14:sldId id="380"/>
            <p14:sldId id="6082"/>
          </p14:sldIdLst>
        </p14:section>
        <p14:section name="Leadership Team Review" id="{4733D0F0-1133-433C-8144-70B944279882}">
          <p14:sldIdLst>
            <p14:sldId id="6083"/>
            <p14:sldId id="401"/>
            <p14:sldId id="400"/>
            <p14:sldId id="6070"/>
            <p14:sldId id="6115"/>
            <p14:sldId id="343"/>
            <p14:sldId id="337"/>
          </p14:sldIdLst>
        </p14:section>
        <p14:section name="Quality Metrics" id="{735C3E23-E5C6-494E-ACB0-5C7319B122E9}">
          <p14:sldIdLst>
            <p14:sldId id="6113"/>
            <p14:sldId id="394"/>
          </p14:sldIdLst>
        </p14:section>
        <p14:section name="Q4 Results &amp; Roadmap" id="{A48DE562-C620-48D8-AB82-7A27B0DE034E}">
          <p14:sldIdLst>
            <p14:sldId id="6092"/>
            <p14:sldId id="6093"/>
            <p14:sldId id="6129"/>
          </p14:sldIdLst>
        </p14:section>
        <p14:section name="Organization Updates" id="{BBA44E6E-E7F1-DF4F-86D2-37EDA2A75945}">
          <p14:sldIdLst>
            <p14:sldId id="6099"/>
            <p14:sldId id="6100"/>
            <p14:sldId id="6102"/>
            <p14:sldId id="6132"/>
            <p14:sldId id="6080"/>
          </p14:sldIdLst>
        </p14:section>
      </p14:sectionLst>
    </p:ext>
    <p:ext uri="{EFAFB233-063F-42B5-8137-9DF3F51BA10A}">
      <p15:sldGuideLst xmlns:p15="http://schemas.microsoft.com/office/powerpoint/2012/main">
        <p15:guide id="1" orient="horz" pos="1008" userDrawn="1">
          <p15:clr>
            <a:srgbClr val="A4A3A4"/>
          </p15:clr>
        </p15:guide>
        <p15:guide id="2" pos="383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ie Barlow" initials="" lastIdx="12" clrIdx="0"/>
  <p:cmAuthor id="1" name="Brian Brockway" initials="BB" lastIdx="17" clrIdx="1">
    <p:extLst>
      <p:ext uri="{19B8F6BF-5375-455C-9EA6-DF929625EA0E}">
        <p15:presenceInfo xmlns:p15="http://schemas.microsoft.com/office/powerpoint/2012/main" userId="S::bbrockway@commvault.com::b6bfbdec-d20f-45b9-8e33-0d86a2668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73B1"/>
    <a:srgbClr val="02A0D3"/>
    <a:srgbClr val="000623"/>
    <a:srgbClr val="07B841"/>
    <a:srgbClr val="393E41"/>
    <a:srgbClr val="A09E9E"/>
    <a:srgbClr val="808285"/>
    <a:srgbClr val="014C75"/>
    <a:srgbClr val="DFE5E9"/>
    <a:srgbClr val="00384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FECB4D8-DB02-4DC6-A0A2-4F2EBAE1DC9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18" autoAdjust="0"/>
    <p:restoredTop sz="93400" autoAdjust="0"/>
  </p:normalViewPr>
  <p:slideViewPr>
    <p:cSldViewPr snapToGrid="0" showGuides="1">
      <p:cViewPr varScale="1">
        <p:scale>
          <a:sx n="84" d="100"/>
          <a:sy n="84" d="100"/>
        </p:scale>
        <p:origin x="450" y="102"/>
      </p:cViewPr>
      <p:guideLst>
        <p:guide orient="horz" pos="1008"/>
        <p:guide pos="3839"/>
      </p:guideLst>
    </p:cSldViewPr>
  </p:slideViewPr>
  <p:outlineViewPr>
    <p:cViewPr>
      <p:scale>
        <a:sx n="33" d="100"/>
        <a:sy n="33" d="100"/>
      </p:scale>
      <p:origin x="0" y="-3684"/>
    </p:cViewPr>
  </p:outlineViewPr>
  <p:notesTextViewPr>
    <p:cViewPr>
      <p:scale>
        <a:sx n="100" d="100"/>
        <a:sy n="100" d="100"/>
      </p:scale>
      <p:origin x="0" y="0"/>
    </p:cViewPr>
  </p:notesTextViewPr>
  <p:sorterViewPr>
    <p:cViewPr varScale="1">
      <p:scale>
        <a:sx n="100" d="100"/>
        <a:sy n="100" d="100"/>
      </p:scale>
      <p:origin x="0" y="-1032"/>
    </p:cViewPr>
  </p:sorterViewPr>
  <p:notesViewPr>
    <p:cSldViewPr snapToGrid="0" showGuides="1">
      <p:cViewPr varScale="1">
        <p:scale>
          <a:sx n="135" d="100"/>
          <a:sy n="135" d="100"/>
        </p:scale>
        <p:origin x="2760"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slide" Target="slides/slide11.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9.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notesMaster" Target="notesMasters/notesMaster1.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sz="1600" b="0" i="0" u="none" strike="noStrike" baseline="0">
                <a:effectLst/>
              </a:rPr>
              <a:t>Quarterly CommCell Version Adoption Rate</a:t>
            </a:r>
            <a:endParaRPr lang="en-US" sz="1600" dirty="0">
              <a:solidFill>
                <a:schemeClr val="tx1"/>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V10</c:v>
                </c:pt>
              </c:strCache>
            </c:strRef>
          </c:tx>
          <c:spPr>
            <a:ln w="28575" cap="rnd">
              <a:solidFill>
                <a:schemeClr val="accent1"/>
              </a:solidFill>
              <a:round/>
            </a:ln>
            <a:effectLst/>
          </c:spPr>
          <c:marker>
            <c:symbol val="none"/>
          </c:marker>
          <c:dLbls>
            <c:numFmt formatCode="#,###"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2018 Q4</c:v>
                </c:pt>
              </c:strCache>
            </c:strRef>
          </c:cat>
          <c:val>
            <c:numRef>
              <c:f>Sheet1!$B$2</c:f>
              <c:numCache>
                <c:formatCode>General</c:formatCode>
                <c:ptCount val="1"/>
                <c:pt idx="0">
                  <c:v>2890</c:v>
                </c:pt>
              </c:numCache>
            </c:numRef>
          </c:val>
          <c:smooth val="0"/>
          <c:extLst>
            <c:ext xmlns:c16="http://schemas.microsoft.com/office/drawing/2014/chart" uri="{C3380CC4-5D6E-409C-BE32-E72D297353CC}">
              <c16:uniqueId val="{00000000-402A-4C63-BAB8-4A3B1F683D00}"/>
            </c:ext>
          </c:extLst>
        </c:ser>
        <c:dLbls>
          <c:dLblPos val="t"/>
          <c:showLegendKey val="0"/>
          <c:showVal val="1"/>
          <c:showCatName val="0"/>
          <c:showSerName val="0"/>
          <c:showPercent val="0"/>
          <c:showBubbleSize val="0"/>
        </c:dLbls>
        <c:smooth val="0"/>
        <c:axId val="315486672"/>
        <c:axId val="315487232"/>
      </c:lineChart>
      <c:catAx>
        <c:axId val="315486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5487232"/>
        <c:crosses val="autoZero"/>
        <c:auto val="1"/>
        <c:lblAlgn val="ctr"/>
        <c:lblOffset val="100"/>
        <c:noMultiLvlLbl val="0"/>
      </c:catAx>
      <c:valAx>
        <c:axId val="315487232"/>
        <c:scaling>
          <c:orientation val="minMax"/>
        </c:scaling>
        <c:delete val="0"/>
        <c:axPos val="l"/>
        <c:majorGridlines>
          <c:spPr>
            <a:ln w="9525" cap="flat" cmpd="sng" algn="ctr">
              <a:solidFill>
                <a:schemeClr val="tx1">
                  <a:lumMod val="15000"/>
                  <a:lumOff val="85000"/>
                </a:schemeClr>
              </a:solidFill>
              <a:round/>
            </a:ln>
            <a:effectLst/>
          </c:spPr>
        </c:majorGridlines>
        <c:numFmt formatCode="#,###"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5486672"/>
        <c:crosses val="autoZero"/>
        <c:crossBetween val="between"/>
        <c:dispUnits>
          <c:builtInUnit val="thousands"/>
          <c:dispUnitsLbl>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sz="1200"/>
                    <a:t>Thousands</a:t>
                  </a:r>
                </a:p>
              </c:rich>
            </c:tx>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dispUnitsLbl>
        </c:dispUnits>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solidFill>
                  <a:schemeClr val="tx1"/>
                </a:solidFill>
              </a:rPr>
              <a:t>Avg Calls/CommCells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1">
                  <a:lumMod val="75000"/>
                </a:schemeClr>
              </a:solidFill>
              <a:round/>
            </a:ln>
            <a:effectLst/>
          </c:spPr>
          <c:marker>
            <c:symbol val="circle"/>
            <c:size val="5"/>
            <c:spPr>
              <a:solidFill>
                <a:schemeClr val="accent2">
                  <a:lumMod val="50000"/>
                </a:schemeClr>
              </a:solidFill>
              <a:ln w="9525">
                <a:noFill/>
              </a:ln>
              <a:effectLst/>
            </c:spPr>
          </c:marker>
          <c:cat>
            <c:strRef>
              <c:f>Sheet1!$A$2</c:f>
              <c:strCache>
                <c:ptCount val="1"/>
                <c:pt idx="0">
                  <c:v>Category 1</c:v>
                </c:pt>
              </c:strCache>
            </c:strRef>
          </c:cat>
          <c:val>
            <c:numRef>
              <c:f>Sheet1!$B$2</c:f>
              <c:numCache>
                <c:formatCode>General</c:formatCode>
                <c:ptCount val="1"/>
                <c:pt idx="0">
                  <c:v>0</c:v>
                </c:pt>
              </c:numCache>
            </c:numRef>
          </c:val>
          <c:smooth val="0"/>
          <c:extLst>
            <c:ext xmlns:c16="http://schemas.microsoft.com/office/drawing/2014/chart" uri="{C3380CC4-5D6E-409C-BE32-E72D297353CC}">
              <c16:uniqueId val="{00000000-F817-4B46-A1D3-4EC7F94B6577}"/>
            </c:ext>
          </c:extLst>
        </c:ser>
        <c:dLbls>
          <c:showLegendKey val="0"/>
          <c:showVal val="0"/>
          <c:showCatName val="0"/>
          <c:showSerName val="0"/>
          <c:showPercent val="0"/>
          <c:showBubbleSize val="0"/>
        </c:dLbls>
        <c:marker val="1"/>
        <c:smooth val="0"/>
        <c:axId val="453877736"/>
        <c:axId val="453875768"/>
      </c:lineChart>
      <c:catAx>
        <c:axId val="453877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53875768"/>
        <c:crosses val="autoZero"/>
        <c:auto val="1"/>
        <c:lblAlgn val="ctr"/>
        <c:lblOffset val="100"/>
        <c:noMultiLvlLbl val="0"/>
      </c:catAx>
      <c:valAx>
        <c:axId val="453875768"/>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453877736"/>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solidFill>
                <a:latin typeface="+mn-lt"/>
                <a:ea typeface="+mn-ea"/>
                <a:cs typeface="+mn-cs"/>
              </a:defRPr>
            </a:pPr>
            <a:endParaRPr lang="en-US"/>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East Coast</c:v>
                </c:pt>
              </c:strCache>
            </c:strRef>
          </c:tx>
          <c:spPr>
            <a:solidFill>
              <a:schemeClr val="accent2">
                <a:lumMod val="75000"/>
              </a:schemeClr>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2019 Q2</c:v>
                </c:pt>
              </c:strCache>
            </c:strRef>
          </c:cat>
          <c:val>
            <c:numRef>
              <c:f>Sheet1!$B$2</c:f>
              <c:numCache>
                <c:formatCode>General</c:formatCode>
                <c:ptCount val="1"/>
                <c:pt idx="0">
                  <c:v>0</c:v>
                </c:pt>
              </c:numCache>
            </c:numRef>
          </c:val>
          <c:extLst>
            <c:ext xmlns:c16="http://schemas.microsoft.com/office/drawing/2014/chart" uri="{C3380CC4-5D6E-409C-BE32-E72D297353CC}">
              <c16:uniqueId val="{00000000-FEEA-41BF-8049-D27CAA778C52}"/>
            </c:ext>
          </c:extLst>
        </c:ser>
        <c:dLbls>
          <c:dLblPos val="outEnd"/>
          <c:showLegendKey val="0"/>
          <c:showVal val="1"/>
          <c:showCatName val="0"/>
          <c:showSerName val="0"/>
          <c:showPercent val="0"/>
          <c:showBubbleSize val="0"/>
        </c:dLbls>
        <c:gapWidth val="219"/>
        <c:overlap val="-27"/>
        <c:axId val="319879856"/>
        <c:axId val="319880416"/>
      </c:barChart>
      <c:catAx>
        <c:axId val="319879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319880416"/>
        <c:crosses val="autoZero"/>
        <c:auto val="1"/>
        <c:lblAlgn val="ctr"/>
        <c:lblOffset val="100"/>
        <c:noMultiLvlLbl val="0"/>
      </c:catAx>
      <c:valAx>
        <c:axId val="31988041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dirty="0">
                    <a:solidFill>
                      <a:schemeClr val="tx1"/>
                    </a:solidFill>
                  </a:rPr>
                  <a:t>No Of Engineers</a:t>
                </a:r>
              </a:p>
            </c:rich>
          </c:tx>
          <c:layout>
            <c:manualLayout>
              <c:xMode val="edge"/>
              <c:yMode val="edge"/>
              <c:x val="7.0900268723183861E-3"/>
              <c:y val="0.23128164022353317"/>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98798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000623"/>
                </a:solidFill>
                <a:latin typeface="+mn-lt"/>
                <a:ea typeface="+mn-ea"/>
                <a:cs typeface="+mn-cs"/>
              </a:defRPr>
            </a:pPr>
            <a:r>
              <a:rPr lang="en-US" sz="1600"/>
              <a:t>Usage Count (Instance)</a:t>
            </a:r>
          </a:p>
        </c:rich>
      </c:tx>
      <c:overlay val="0"/>
      <c:spPr>
        <a:noFill/>
        <a:ln>
          <a:noFill/>
        </a:ln>
        <a:effectLst/>
      </c:spPr>
      <c:txPr>
        <a:bodyPr rot="0" spcFirstLastPara="1" vertOverflow="ellipsis" vert="horz" wrap="square" anchor="ctr" anchorCtr="1"/>
        <a:lstStyle/>
        <a:p>
          <a:pPr>
            <a:defRPr sz="1862" b="0" i="0" u="none" strike="noStrike" kern="1200" spc="0" baseline="0">
              <a:solidFill>
                <a:srgbClr val="000623"/>
              </a:solidFill>
              <a:latin typeface="+mn-lt"/>
              <a:ea typeface="+mn-ea"/>
              <a:cs typeface="+mn-cs"/>
            </a:defRPr>
          </a:pPr>
          <a:endParaRPr lang="en-US"/>
        </a:p>
      </c:txPr>
    </c:title>
    <c:autoTitleDeleted val="0"/>
    <c:plotArea>
      <c:layout>
        <c:manualLayout>
          <c:layoutTarget val="inner"/>
          <c:xMode val="edge"/>
          <c:yMode val="edge"/>
          <c:x val="0.17494087341638673"/>
          <c:y val="0.14549103727278762"/>
          <c:w val="0.61968721041811126"/>
          <c:h val="0.72866948946284194"/>
        </c:manualLayout>
      </c:layout>
      <c:barChart>
        <c:barDir val="col"/>
        <c:grouping val="stacked"/>
        <c:varyColors val="0"/>
        <c:ser>
          <c:idx val="0"/>
          <c:order val="0"/>
          <c:tx>
            <c:strRef>
              <c:f>Sheet1!$B$1</c:f>
              <c:strCache>
                <c:ptCount val="1"/>
                <c:pt idx="0">
                  <c:v>File Server</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000623"/>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2019 Q2</c:v>
                </c:pt>
              </c:strCache>
            </c:strRef>
          </c:cat>
          <c:val>
            <c:numRef>
              <c:f>Sheet1!$B$2</c:f>
              <c:numCache>
                <c:formatCode>#,##0.00;[Red]#,##0.00</c:formatCode>
                <c:ptCount val="1"/>
                <c:pt idx="0">
                  <c:v>2</c:v>
                </c:pt>
              </c:numCache>
            </c:numRef>
          </c:val>
          <c:extLst>
            <c:ext xmlns:c16="http://schemas.microsoft.com/office/drawing/2014/chart" uri="{C3380CC4-5D6E-409C-BE32-E72D297353CC}">
              <c16:uniqueId val="{00000000-488D-4D10-A69E-4D4CD06D581F}"/>
            </c:ext>
          </c:extLst>
        </c:ser>
        <c:dLbls>
          <c:dLblPos val="ctr"/>
          <c:showLegendKey val="0"/>
          <c:showVal val="1"/>
          <c:showCatName val="0"/>
          <c:showSerName val="0"/>
          <c:showPercent val="0"/>
          <c:showBubbleSize val="0"/>
        </c:dLbls>
        <c:gapWidth val="55"/>
        <c:overlap val="100"/>
        <c:axId val="318454176"/>
        <c:axId val="318454736"/>
      </c:barChart>
      <c:catAx>
        <c:axId val="318454176"/>
        <c:scaling>
          <c:orientation val="minMax"/>
        </c:scaling>
        <c:delete val="1"/>
        <c:axPos val="b"/>
        <c:numFmt formatCode="General" sourceLinked="1"/>
        <c:majorTickMark val="none"/>
        <c:minorTickMark val="none"/>
        <c:tickLblPos val="nextTo"/>
        <c:crossAx val="318454736"/>
        <c:crosses val="autoZero"/>
        <c:auto val="1"/>
        <c:lblAlgn val="ctr"/>
        <c:lblOffset val="100"/>
        <c:noMultiLvlLbl val="0"/>
      </c:catAx>
      <c:valAx>
        <c:axId val="3184547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rgbClr val="000623"/>
                    </a:solidFill>
                    <a:latin typeface="+mn-lt"/>
                    <a:ea typeface="+mn-ea"/>
                    <a:cs typeface="+mn-cs"/>
                  </a:defRPr>
                </a:pPr>
                <a:r>
                  <a:rPr lang="en-US"/>
                  <a:t>Millions</a:t>
                </a:r>
              </a:p>
            </c:rich>
          </c:tx>
          <c:overlay val="0"/>
          <c:spPr>
            <a:noFill/>
            <a:ln>
              <a:noFill/>
            </a:ln>
            <a:effectLst/>
          </c:spPr>
          <c:txPr>
            <a:bodyPr rot="-5400000" spcFirstLastPara="1" vertOverflow="ellipsis" vert="horz" wrap="square" anchor="ctr" anchorCtr="1"/>
            <a:lstStyle/>
            <a:p>
              <a:pPr>
                <a:defRPr sz="1330" b="0" i="0" u="none" strike="noStrike" kern="1200" baseline="0">
                  <a:solidFill>
                    <a:srgbClr val="000623"/>
                  </a:solidFill>
                  <a:latin typeface="+mn-lt"/>
                  <a:ea typeface="+mn-ea"/>
                  <a:cs typeface="+mn-cs"/>
                </a:defRPr>
              </a:pPr>
              <a:endParaRPr lang="en-US"/>
            </a:p>
          </c:txPr>
        </c:title>
        <c:numFmt formatCode="#,##0.0;[Red]#,##0.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000623"/>
                </a:solidFill>
                <a:latin typeface="+mn-lt"/>
                <a:ea typeface="+mn-ea"/>
                <a:cs typeface="+mn-cs"/>
              </a:defRPr>
            </a:pPr>
            <a:endParaRPr lang="en-US"/>
          </a:p>
        </c:txPr>
        <c:crossAx val="318454176"/>
        <c:crosses val="autoZero"/>
        <c:crossBetween val="between"/>
      </c:valAx>
      <c:spPr>
        <a:noFill/>
        <a:ln>
          <a:noFill/>
        </a:ln>
        <a:effectLst>
          <a:glow rad="63500">
            <a:schemeClr val="accent2">
              <a:satMod val="175000"/>
              <a:alpha val="40000"/>
            </a:schemeClr>
          </a:glow>
          <a:softEdge rad="0"/>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a:softEdge rad="749300"/>
    </a:effectLst>
  </c:spPr>
  <c:txPr>
    <a:bodyPr/>
    <a:lstStyle/>
    <a:p>
      <a:pPr>
        <a:defRPr>
          <a:solidFill>
            <a:srgbClr val="000623"/>
          </a:solidFill>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000623"/>
                </a:solidFill>
                <a:latin typeface="+mn-lt"/>
                <a:ea typeface="+mn-ea"/>
                <a:cs typeface="+mn-cs"/>
              </a:defRPr>
            </a:pPr>
            <a:r>
              <a:rPr lang="en-US" sz="1600"/>
              <a:t>Usage by Front End-Capacity (PB)</a:t>
            </a:r>
          </a:p>
        </c:rich>
      </c:tx>
      <c:overlay val="0"/>
      <c:spPr>
        <a:noFill/>
        <a:ln>
          <a:noFill/>
        </a:ln>
        <a:effectLst/>
      </c:spPr>
      <c:txPr>
        <a:bodyPr rot="0" spcFirstLastPara="1" vertOverflow="ellipsis" vert="horz" wrap="square" anchor="ctr" anchorCtr="1"/>
        <a:lstStyle/>
        <a:p>
          <a:pPr>
            <a:defRPr sz="1862" b="0" i="0" u="none" strike="noStrike" kern="1200" spc="0" baseline="0">
              <a:solidFill>
                <a:srgbClr val="000623"/>
              </a:solidFill>
              <a:latin typeface="+mn-lt"/>
              <a:ea typeface="+mn-ea"/>
              <a:cs typeface="+mn-cs"/>
            </a:defRPr>
          </a:pPr>
          <a:endParaRPr lang="en-US"/>
        </a:p>
      </c:txPr>
    </c:title>
    <c:autoTitleDeleted val="0"/>
    <c:plotArea>
      <c:layout>
        <c:manualLayout>
          <c:layoutTarget val="inner"/>
          <c:xMode val="edge"/>
          <c:yMode val="edge"/>
          <c:x val="8.5427618643454065E-2"/>
          <c:y val="0.14081525004029363"/>
          <c:w val="0.6794386285720978"/>
          <c:h val="0.74069358018207099"/>
        </c:manualLayout>
      </c:layout>
      <c:barChart>
        <c:barDir val="col"/>
        <c:grouping val="stacked"/>
        <c:varyColors val="0"/>
        <c:ser>
          <c:idx val="0"/>
          <c:order val="0"/>
          <c:tx>
            <c:strRef>
              <c:f>Sheet1!$B$1</c:f>
              <c:strCache>
                <c:ptCount val="1"/>
                <c:pt idx="0">
                  <c:v>File Server</c:v>
                </c:pt>
              </c:strCache>
            </c:strRef>
          </c:tx>
          <c:spPr>
            <a:solidFill>
              <a:srgbClr val="0070C0"/>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rgbClr val="000623"/>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2019 Q2</c:v>
                </c:pt>
              </c:strCache>
            </c:strRef>
          </c:cat>
          <c:val>
            <c:numRef>
              <c:f>Sheet1!$B$2</c:f>
              <c:numCache>
                <c:formatCode>0.00</c:formatCode>
                <c:ptCount val="1"/>
                <c:pt idx="0">
                  <c:v>0</c:v>
                </c:pt>
              </c:numCache>
            </c:numRef>
          </c:val>
          <c:extLst>
            <c:ext xmlns:c16="http://schemas.microsoft.com/office/drawing/2014/chart" uri="{C3380CC4-5D6E-409C-BE32-E72D297353CC}">
              <c16:uniqueId val="{00000000-3E04-47A2-9CEE-A085889E3E2C}"/>
            </c:ext>
          </c:extLst>
        </c:ser>
        <c:dLbls>
          <c:dLblPos val="ctr"/>
          <c:showLegendKey val="0"/>
          <c:showVal val="1"/>
          <c:showCatName val="0"/>
          <c:showSerName val="0"/>
          <c:showPercent val="0"/>
          <c:showBubbleSize val="0"/>
        </c:dLbls>
        <c:gapWidth val="55"/>
        <c:overlap val="100"/>
        <c:axId val="312216976"/>
        <c:axId val="312217536"/>
      </c:barChart>
      <c:catAx>
        <c:axId val="312216976"/>
        <c:scaling>
          <c:orientation val="minMax"/>
        </c:scaling>
        <c:delete val="1"/>
        <c:axPos val="b"/>
        <c:numFmt formatCode="General" sourceLinked="1"/>
        <c:majorTickMark val="none"/>
        <c:minorTickMark val="none"/>
        <c:tickLblPos val="nextTo"/>
        <c:crossAx val="312217536"/>
        <c:crosses val="autoZero"/>
        <c:auto val="1"/>
        <c:lblAlgn val="ctr"/>
        <c:lblOffset val="100"/>
        <c:noMultiLvlLbl val="0"/>
      </c:catAx>
      <c:valAx>
        <c:axId val="31221753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000623"/>
                </a:solidFill>
                <a:latin typeface="+mn-lt"/>
                <a:ea typeface="+mn-ea"/>
                <a:cs typeface="+mn-cs"/>
              </a:defRPr>
            </a:pPr>
            <a:endParaRPr lang="en-US"/>
          </a:p>
        </c:txPr>
        <c:crossAx val="31221697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rgbClr val="000623"/>
          </a:solidFill>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a:solidFill>
                  <a:schemeClr val="tx1"/>
                </a:solidFill>
              </a:rPr>
              <a:t># CommCells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Sheet1!$B$2</c:f>
              <c:numCache>
                <c:formatCode>General</c:formatCode>
                <c:ptCount val="1"/>
                <c:pt idx="0">
                  <c:v>0</c:v>
                </c:pt>
              </c:numCache>
            </c:numRef>
          </c:val>
          <c:extLst>
            <c:ext xmlns:c16="http://schemas.microsoft.com/office/drawing/2014/chart" uri="{C3380CC4-5D6E-409C-BE32-E72D297353CC}">
              <c16:uniqueId val="{00000000-E868-468D-9686-FE5492DB68C2}"/>
            </c:ext>
          </c:extLst>
        </c:ser>
        <c:dLbls>
          <c:dLblPos val="outEnd"/>
          <c:showLegendKey val="0"/>
          <c:showVal val="1"/>
          <c:showCatName val="0"/>
          <c:showSerName val="0"/>
          <c:showPercent val="0"/>
          <c:showBubbleSize val="0"/>
        </c:dLbls>
        <c:gapWidth val="90"/>
        <c:axId val="522968928"/>
        <c:axId val="522964336"/>
      </c:barChart>
      <c:catAx>
        <c:axId val="522968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522964336"/>
        <c:crosses val="autoZero"/>
        <c:auto val="1"/>
        <c:lblAlgn val="ctr"/>
        <c:lblOffset val="100"/>
        <c:noMultiLvlLbl val="0"/>
      </c:catAx>
      <c:valAx>
        <c:axId val="5229643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52296892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sz="1600">
                <a:solidFill>
                  <a:schemeClr val="tx1"/>
                </a:solidFill>
              </a:rPr>
              <a:t>Used</a:t>
            </a:r>
            <a:r>
              <a:rPr lang="en-US" sz="1600" baseline="0">
                <a:solidFill>
                  <a:schemeClr val="tx1"/>
                </a:solidFill>
              </a:rPr>
              <a:t> Capacity (PB)</a:t>
            </a:r>
            <a:endParaRPr lang="en-US" sz="1600">
              <a:solidFill>
                <a:schemeClr val="tx1"/>
              </a:solidFill>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numFmt formatCode="#,##0.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Sheet1!$B$2</c:f>
              <c:numCache>
                <c:formatCode>0.00</c:formatCode>
                <c:ptCount val="1"/>
                <c:pt idx="0">
                  <c:v>0</c:v>
                </c:pt>
              </c:numCache>
            </c:numRef>
          </c:val>
          <c:extLst>
            <c:ext xmlns:c16="http://schemas.microsoft.com/office/drawing/2014/chart" uri="{C3380CC4-5D6E-409C-BE32-E72D297353CC}">
              <c16:uniqueId val="{00000000-EF37-4BA3-A8F9-A0C7C3DA39F6}"/>
            </c:ext>
          </c:extLst>
        </c:ser>
        <c:dLbls>
          <c:dLblPos val="outEnd"/>
          <c:showLegendKey val="0"/>
          <c:showVal val="1"/>
          <c:showCatName val="0"/>
          <c:showSerName val="0"/>
          <c:showPercent val="0"/>
          <c:showBubbleSize val="0"/>
        </c:dLbls>
        <c:gapWidth val="90"/>
        <c:axId val="522968928"/>
        <c:axId val="522964336"/>
      </c:barChart>
      <c:catAx>
        <c:axId val="522968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522964336"/>
        <c:crosses val="autoZero"/>
        <c:auto val="1"/>
        <c:lblAlgn val="ctr"/>
        <c:lblOffset val="100"/>
        <c:noMultiLvlLbl val="0"/>
      </c:catAx>
      <c:valAx>
        <c:axId val="52296433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52296892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05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dirty="0">
                <a:solidFill>
                  <a:schemeClr val="tx1"/>
                </a:solidFill>
              </a:rPr>
              <a:t> New Install Trend</a:t>
            </a:r>
          </a:p>
        </c:rich>
      </c:tx>
      <c:layout>
        <c:manualLayout>
          <c:xMode val="edge"/>
          <c:yMode val="edge"/>
          <c:x val="0.27135565614136348"/>
          <c:y val="0"/>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5.2894959770705539E-2"/>
          <c:y val="0.23767204705181624"/>
          <c:w val="0.90174060630245545"/>
          <c:h val="0.60788900399320644"/>
        </c:manualLayout>
      </c:layout>
      <c:barChart>
        <c:barDir val="col"/>
        <c:grouping val="clustered"/>
        <c:varyColors val="0"/>
        <c:ser>
          <c:idx val="0"/>
          <c:order val="0"/>
          <c:tx>
            <c:strRef>
              <c:f>Sheet1!$B$1</c:f>
              <c:strCache>
                <c:ptCount val="1"/>
                <c:pt idx="0">
                  <c:v>CommCells</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2019 Q2</c:v>
                </c:pt>
              </c:strCache>
            </c:strRef>
          </c:cat>
          <c:val>
            <c:numRef>
              <c:f>Sheet1!$B$2</c:f>
              <c:numCache>
                <c:formatCode>General</c:formatCode>
                <c:ptCount val="1"/>
                <c:pt idx="0">
                  <c:v>0</c:v>
                </c:pt>
              </c:numCache>
            </c:numRef>
          </c:val>
          <c:extLst>
            <c:ext xmlns:c16="http://schemas.microsoft.com/office/drawing/2014/chart" uri="{C3380CC4-5D6E-409C-BE32-E72D297353CC}">
              <c16:uniqueId val="{00000000-E2F0-4B03-92CD-BCDA9B2511A1}"/>
            </c:ext>
          </c:extLst>
        </c:ser>
        <c:dLbls>
          <c:showLegendKey val="0"/>
          <c:showVal val="0"/>
          <c:showCatName val="0"/>
          <c:showSerName val="0"/>
          <c:showPercent val="0"/>
          <c:showBubbleSize val="0"/>
        </c:dLbls>
        <c:gapWidth val="445"/>
        <c:axId val="318102480"/>
        <c:axId val="318103040"/>
      </c:barChart>
      <c:catAx>
        <c:axId val="3181024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8103040"/>
        <c:crosses val="autoZero"/>
        <c:auto val="1"/>
        <c:lblAlgn val="ctr"/>
        <c:lblOffset val="100"/>
        <c:noMultiLvlLbl val="0"/>
      </c:catAx>
      <c:valAx>
        <c:axId val="31810304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18102480"/>
        <c:crosses val="autoZero"/>
        <c:crossBetween val="between"/>
        <c:majorUnit val="4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dirty="0">
                <a:solidFill>
                  <a:schemeClr val="tx1"/>
                </a:solidFill>
              </a:rPr>
              <a:t>POC Registered</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POC Engaged</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2019 Q2</c:v>
                </c:pt>
              </c:strCache>
            </c:strRef>
          </c:cat>
          <c:val>
            <c:numRef>
              <c:f>Sheet1!$B$2</c:f>
              <c:numCache>
                <c:formatCode>General</c:formatCode>
                <c:ptCount val="1"/>
                <c:pt idx="0">
                  <c:v>0</c:v>
                </c:pt>
              </c:numCache>
            </c:numRef>
          </c:val>
          <c:extLst>
            <c:ext xmlns:c16="http://schemas.microsoft.com/office/drawing/2014/chart" uri="{C3380CC4-5D6E-409C-BE32-E72D297353CC}">
              <c16:uniqueId val="{00000000-2BAB-42F2-ACB5-18A44E744D91}"/>
            </c:ext>
          </c:extLst>
        </c:ser>
        <c:dLbls>
          <c:dLblPos val="ctr"/>
          <c:showLegendKey val="0"/>
          <c:showVal val="1"/>
          <c:showCatName val="0"/>
          <c:showSerName val="0"/>
          <c:showPercent val="0"/>
          <c:showBubbleSize val="0"/>
        </c:dLbls>
        <c:gapWidth val="219"/>
        <c:axId val="318105840"/>
        <c:axId val="317947904"/>
      </c:barChart>
      <c:lineChart>
        <c:grouping val="standard"/>
        <c:varyColors val="0"/>
        <c:ser>
          <c:idx val="1"/>
          <c:order val="1"/>
          <c:tx>
            <c:strRef>
              <c:f>Sheet1!$C$1</c:f>
              <c:strCache>
                <c:ptCount val="1"/>
                <c:pt idx="0">
                  <c:v>$ Value Millions</c:v>
                </c:pt>
              </c:strCache>
            </c:strRef>
          </c:tx>
          <c:spPr>
            <a:ln w="28575" cap="rnd">
              <a:solidFill>
                <a:schemeClr val="accent6"/>
              </a:solidFill>
              <a:round/>
            </a:ln>
            <a:effectLst/>
          </c:spPr>
          <c:marker>
            <c:symbol val="none"/>
          </c:marker>
          <c:dLbls>
            <c:numFmt formatCode="&quot;$&quot;#,##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effectLst/>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2019 Q2</c:v>
                </c:pt>
              </c:strCache>
            </c:strRef>
          </c:cat>
          <c:val>
            <c:numRef>
              <c:f>Sheet1!$C$2</c:f>
              <c:numCache>
                <c:formatCode>General</c:formatCode>
                <c:ptCount val="1"/>
                <c:pt idx="0">
                  <c:v>0</c:v>
                </c:pt>
              </c:numCache>
            </c:numRef>
          </c:val>
          <c:smooth val="0"/>
          <c:extLst>
            <c:ext xmlns:c16="http://schemas.microsoft.com/office/drawing/2014/chart" uri="{C3380CC4-5D6E-409C-BE32-E72D297353CC}">
              <c16:uniqueId val="{00000001-2BAB-42F2-ACB5-18A44E744D91}"/>
            </c:ext>
          </c:extLst>
        </c:ser>
        <c:dLbls>
          <c:dLblPos val="ctr"/>
          <c:showLegendKey val="0"/>
          <c:showVal val="1"/>
          <c:showCatName val="0"/>
          <c:showSerName val="0"/>
          <c:showPercent val="0"/>
          <c:showBubbleSize val="0"/>
        </c:dLbls>
        <c:marker val="1"/>
        <c:smooth val="0"/>
        <c:axId val="317949024"/>
        <c:axId val="317948464"/>
      </c:lineChart>
      <c:catAx>
        <c:axId val="3181058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7947904"/>
        <c:crosses val="autoZero"/>
        <c:auto val="1"/>
        <c:lblAlgn val="ctr"/>
        <c:lblOffset val="100"/>
        <c:noMultiLvlLbl val="0"/>
      </c:catAx>
      <c:valAx>
        <c:axId val="317947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dirty="0">
                    <a:solidFill>
                      <a:schemeClr val="tx1"/>
                    </a:solidFill>
                  </a:rPr>
                  <a:t>Count</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8105840"/>
        <c:crosses val="autoZero"/>
        <c:crossBetween val="between"/>
      </c:valAx>
      <c:valAx>
        <c:axId val="317948464"/>
        <c:scaling>
          <c:orientation val="minMax"/>
        </c:scaling>
        <c:delete val="0"/>
        <c:axPos val="r"/>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en-US" dirty="0">
                    <a:solidFill>
                      <a:schemeClr val="tx1"/>
                    </a:solidFill>
                  </a:rPr>
                  <a:t>Million</a:t>
                </a:r>
                <a:r>
                  <a:rPr lang="en-US" baseline="0" dirty="0">
                    <a:solidFill>
                      <a:schemeClr val="tx1"/>
                    </a:solidFill>
                  </a:rPr>
                  <a:t> $</a:t>
                </a:r>
                <a:endParaRPr lang="en-US" dirty="0">
                  <a:solidFill>
                    <a:schemeClr val="tx1"/>
                  </a:solidFill>
                </a:endParaRP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7949024"/>
        <c:crosses val="max"/>
        <c:crossBetween val="between"/>
      </c:valAx>
      <c:catAx>
        <c:axId val="317949024"/>
        <c:scaling>
          <c:orientation val="minMax"/>
        </c:scaling>
        <c:delete val="1"/>
        <c:axPos val="b"/>
        <c:numFmt formatCode="General" sourceLinked="1"/>
        <c:majorTickMark val="out"/>
        <c:minorTickMark val="none"/>
        <c:tickLblPos val="nextTo"/>
        <c:crossAx val="317948464"/>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a:t>Trials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Category 1</c:v>
                </c:pt>
              </c:strCache>
            </c:strRef>
          </c:cat>
          <c:val>
            <c:numRef>
              <c:f>Sheet1!$B$2</c:f>
              <c:numCache>
                <c:formatCode>General</c:formatCode>
                <c:ptCount val="1"/>
                <c:pt idx="0">
                  <c:v>4.3</c:v>
                </c:pt>
              </c:numCache>
            </c:numRef>
          </c:val>
          <c:smooth val="0"/>
          <c:extLst>
            <c:ext xmlns:c16="http://schemas.microsoft.com/office/drawing/2014/chart" uri="{C3380CC4-5D6E-409C-BE32-E72D297353CC}">
              <c16:uniqueId val="{00000000-47E0-4156-B17D-1C005B3E6A75}"/>
            </c:ext>
          </c:extLst>
        </c:ser>
        <c:dLbls>
          <c:dLblPos val="t"/>
          <c:showLegendKey val="0"/>
          <c:showVal val="1"/>
          <c:showCatName val="0"/>
          <c:showSerName val="0"/>
          <c:showPercent val="0"/>
          <c:showBubbleSize val="0"/>
        </c:dLbls>
        <c:smooth val="0"/>
        <c:axId val="446542616"/>
        <c:axId val="446545896"/>
      </c:lineChart>
      <c:catAx>
        <c:axId val="446542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446545896"/>
        <c:crosses val="autoZero"/>
        <c:auto val="1"/>
        <c:lblAlgn val="ctr"/>
        <c:lblOffset val="100"/>
        <c:noMultiLvlLbl val="0"/>
      </c:catAx>
      <c:valAx>
        <c:axId val="446545896"/>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4465426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r>
              <a:rPr lang="en-US">
                <a:solidFill>
                  <a:schemeClr val="tx1"/>
                </a:solidFill>
              </a:rPr>
              <a:t>V11 Feature</a:t>
            </a:r>
            <a:r>
              <a:rPr lang="en-US" baseline="0">
                <a:solidFill>
                  <a:schemeClr val="tx1"/>
                </a:solidFill>
              </a:rPr>
              <a:t> Release</a:t>
            </a:r>
            <a:r>
              <a:rPr lang="en-US">
                <a:solidFill>
                  <a:schemeClr val="tx1"/>
                </a:solidFill>
              </a:rPr>
              <a:t> </a:t>
            </a:r>
            <a:r>
              <a:rPr lang="en-US" dirty="0">
                <a:solidFill>
                  <a:schemeClr val="tx1"/>
                </a:solidFill>
              </a:rPr>
              <a:t>Adoption Rate</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Number Of CommCells</c:v>
                </c:pt>
              </c:strCache>
            </c:strRef>
          </c:tx>
          <c:spPr>
            <a:solidFill>
              <a:schemeClr val="accent2">
                <a:lumMod val="75000"/>
              </a:schemeClr>
            </a:solidFill>
            <a:ln>
              <a:noFill/>
            </a:ln>
            <a:effectLst/>
          </c:spPr>
          <c:invertIfNegative val="0"/>
          <c:dLbls>
            <c:numFmt formatCode="#,###"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SP7</c:v>
                </c:pt>
              </c:strCache>
            </c:strRef>
          </c:cat>
          <c:val>
            <c:numRef>
              <c:f>Sheet1!$B$2</c:f>
              <c:numCache>
                <c:formatCode>General</c:formatCode>
                <c:ptCount val="1"/>
                <c:pt idx="0">
                  <c:v>0</c:v>
                </c:pt>
              </c:numCache>
            </c:numRef>
          </c:val>
          <c:extLst>
            <c:ext xmlns:c16="http://schemas.microsoft.com/office/drawing/2014/chart" uri="{C3380CC4-5D6E-409C-BE32-E72D297353CC}">
              <c16:uniqueId val="{00000000-15D5-4E12-AA40-564B85EDC729}"/>
            </c:ext>
          </c:extLst>
        </c:ser>
        <c:dLbls>
          <c:dLblPos val="outEnd"/>
          <c:showLegendKey val="0"/>
          <c:showVal val="1"/>
          <c:showCatName val="0"/>
          <c:showSerName val="0"/>
          <c:showPercent val="0"/>
          <c:showBubbleSize val="0"/>
        </c:dLbls>
        <c:gapWidth val="219"/>
        <c:overlap val="-27"/>
        <c:axId val="311712608"/>
        <c:axId val="311713168"/>
      </c:barChart>
      <c:catAx>
        <c:axId val="3117126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1713168"/>
        <c:crosses val="autoZero"/>
        <c:auto val="1"/>
        <c:lblAlgn val="ctr"/>
        <c:lblOffset val="100"/>
        <c:noMultiLvlLbl val="0"/>
      </c:catAx>
      <c:valAx>
        <c:axId val="311713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r>
                  <a:rPr lang="en-US" dirty="0">
                    <a:solidFill>
                      <a:schemeClr val="tx1"/>
                    </a:solidFill>
                  </a:rPr>
                  <a:t>No Of </a:t>
                </a:r>
                <a:r>
                  <a:rPr lang="en-US" dirty="0" err="1">
                    <a:solidFill>
                      <a:schemeClr val="tx1"/>
                    </a:solidFill>
                  </a:rPr>
                  <a:t>CommCells</a:t>
                </a:r>
                <a:endParaRPr lang="en-US" dirty="0">
                  <a:solidFill>
                    <a:schemeClr val="tx1"/>
                  </a:solidFill>
                </a:endParaRPr>
              </a:p>
            </c:rich>
          </c:tx>
          <c:layout>
            <c:manualLayout>
              <c:xMode val="edge"/>
              <c:yMode val="edge"/>
              <c:x val="2.5839877400972229E-3"/>
              <c:y val="0.25894146048178135"/>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solidFill>
                  <a:latin typeface="+mn-lt"/>
                  <a:ea typeface="+mn-ea"/>
                  <a:cs typeface="+mn-cs"/>
                </a:defRPr>
              </a:pPr>
              <a:endParaRPr lang="en-US"/>
            </a:p>
          </c:txPr>
        </c:title>
        <c:numFmt formatCode="#,###"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31171260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28.png"/></Relationships>
</file>

<file path=ppt/drawings/_rels/drawing2.xml.rels><?xml version="1.0" encoding="UTF-8" standalone="yes"?>
<Relationships xmlns="http://schemas.openxmlformats.org/package/2006/relationships"><Relationship Id="rId1" Type="http://schemas.openxmlformats.org/officeDocument/2006/relationships/image" Target="../media/image28.png"/></Relationships>
</file>

<file path=ppt/drawings/drawing1.xml><?xml version="1.0" encoding="utf-8"?>
<c:userShapes xmlns:c="http://schemas.openxmlformats.org/drawingml/2006/chart">
  <cdr:relSizeAnchor xmlns:cdr="http://schemas.openxmlformats.org/drawingml/2006/chartDrawing">
    <cdr:from>
      <cdr:x>0.81225</cdr:x>
      <cdr:y>0.3724</cdr:y>
    </cdr:from>
    <cdr:to>
      <cdr:x>0.84127</cdr:x>
      <cdr:y>0.63303</cdr:y>
    </cdr:to>
    <cdr:pic>
      <cdr:nvPicPr>
        <cdr:cNvPr id="2" name="chart">
          <a:extLst xmlns:a="http://schemas.openxmlformats.org/drawingml/2006/main">
            <a:ext uri="{FF2B5EF4-FFF2-40B4-BE49-F238E27FC236}">
              <a16:creationId xmlns:a16="http://schemas.microsoft.com/office/drawing/2014/main" id="{8E621F83-B4DA-414B-BD6F-563B0B1CF27C}"/>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3997868" y="1279149"/>
          <a:ext cx="142835" cy="895236"/>
        </a:xfrm>
        <a:prstGeom xmlns:a="http://schemas.openxmlformats.org/drawingml/2006/main" prst="rect">
          <a:avLst/>
        </a:prstGeom>
      </cdr:spPr>
    </cdr:pic>
  </cdr:relSizeAnchor>
</c:userShapes>
</file>

<file path=ppt/drawings/drawing2.xml><?xml version="1.0" encoding="utf-8"?>
<c:userShapes xmlns:c="http://schemas.openxmlformats.org/drawingml/2006/chart">
  <cdr:relSizeAnchor xmlns:cdr="http://schemas.openxmlformats.org/drawingml/2006/chartDrawing">
    <cdr:from>
      <cdr:x>0.78417</cdr:x>
      <cdr:y>0.36387</cdr:y>
    </cdr:from>
    <cdr:to>
      <cdr:x>0.81032</cdr:x>
      <cdr:y>0.61613</cdr:y>
    </cdr:to>
    <cdr:pic>
      <cdr:nvPicPr>
        <cdr:cNvPr id="3" name="chart">
          <a:extLst xmlns:a="http://schemas.openxmlformats.org/drawingml/2006/main">
            <a:ext uri="{FF2B5EF4-FFF2-40B4-BE49-F238E27FC236}">
              <a16:creationId xmlns:a16="http://schemas.microsoft.com/office/drawing/2014/main" id="{036EE1F9-68CD-4611-9D2B-EF0C9181801F}"/>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4284910" y="1291363"/>
          <a:ext cx="142890" cy="895258"/>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383" cy="469745"/>
          </a:xfrm>
          <a:prstGeom prst="rect">
            <a:avLst/>
          </a:prstGeom>
        </p:spPr>
        <p:txBody>
          <a:bodyPr vert="horz" lIns="92464" tIns="46232" rIns="92464" bIns="46232" rtlCol="0"/>
          <a:lstStyle>
            <a:lvl1pPr algn="l">
              <a:defRPr sz="1200"/>
            </a:lvl1pPr>
          </a:lstStyle>
          <a:p>
            <a:endParaRPr lang="en-US"/>
          </a:p>
        </p:txBody>
      </p:sp>
      <p:sp>
        <p:nvSpPr>
          <p:cNvPr id="3" name="Date Placeholder 2"/>
          <p:cNvSpPr>
            <a:spLocks noGrp="1"/>
          </p:cNvSpPr>
          <p:nvPr>
            <p:ph type="dt" sz="quarter" idx="1"/>
          </p:nvPr>
        </p:nvSpPr>
        <p:spPr>
          <a:xfrm>
            <a:off x="4022485" y="0"/>
            <a:ext cx="3078383" cy="469745"/>
          </a:xfrm>
          <a:prstGeom prst="rect">
            <a:avLst/>
          </a:prstGeom>
        </p:spPr>
        <p:txBody>
          <a:bodyPr vert="horz" lIns="92464" tIns="46232" rIns="92464" bIns="46232" rtlCol="0"/>
          <a:lstStyle>
            <a:lvl1pPr algn="r">
              <a:defRPr sz="1200"/>
            </a:lvl1pPr>
          </a:lstStyle>
          <a:p>
            <a:fld id="{086ABA6D-A0A9-ED45-8780-DD1F85BCA3AB}" type="datetimeFigureOut">
              <a:rPr lang="en-US" smtClean="0"/>
              <a:t>5/12/2020</a:t>
            </a:fld>
            <a:endParaRPr lang="en-US"/>
          </a:p>
        </p:txBody>
      </p:sp>
      <p:sp>
        <p:nvSpPr>
          <p:cNvPr id="4" name="Footer Placeholder 3"/>
          <p:cNvSpPr>
            <a:spLocks noGrp="1"/>
          </p:cNvSpPr>
          <p:nvPr>
            <p:ph type="ftr" sz="quarter" idx="2"/>
          </p:nvPr>
        </p:nvSpPr>
        <p:spPr>
          <a:xfrm>
            <a:off x="0" y="8917127"/>
            <a:ext cx="3078383" cy="469745"/>
          </a:xfrm>
          <a:prstGeom prst="rect">
            <a:avLst/>
          </a:prstGeom>
        </p:spPr>
        <p:txBody>
          <a:bodyPr vert="horz" lIns="92464" tIns="46232" rIns="92464" bIns="46232" rtlCol="0" anchor="b"/>
          <a:lstStyle>
            <a:lvl1pPr algn="l">
              <a:defRPr sz="1200"/>
            </a:lvl1pPr>
          </a:lstStyle>
          <a:p>
            <a:endParaRPr lang="en-US"/>
          </a:p>
        </p:txBody>
      </p:sp>
      <p:sp>
        <p:nvSpPr>
          <p:cNvPr id="5" name="Slide Number Placeholder 4"/>
          <p:cNvSpPr>
            <a:spLocks noGrp="1"/>
          </p:cNvSpPr>
          <p:nvPr>
            <p:ph type="sldNum" sz="quarter" idx="3"/>
          </p:nvPr>
        </p:nvSpPr>
        <p:spPr>
          <a:xfrm>
            <a:off x="4022485" y="8917127"/>
            <a:ext cx="3078383" cy="469745"/>
          </a:xfrm>
          <a:prstGeom prst="rect">
            <a:avLst/>
          </a:prstGeom>
        </p:spPr>
        <p:txBody>
          <a:bodyPr vert="horz" lIns="92464" tIns="46232" rIns="92464" bIns="46232" rtlCol="0" anchor="b"/>
          <a:lstStyle>
            <a:lvl1pPr algn="r">
              <a:defRPr sz="1200"/>
            </a:lvl1pPr>
          </a:lstStyle>
          <a:p>
            <a:fld id="{300B95CB-76A5-144E-9791-F5FB7A955422}" type="slidenum">
              <a:rPr lang="en-US" smtClean="0"/>
              <a:t>‹#›</a:t>
            </a:fld>
            <a:endParaRPr lang="en-US"/>
          </a:p>
        </p:txBody>
      </p:sp>
    </p:spTree>
    <p:extLst>
      <p:ext uri="{BB962C8B-B14F-4D97-AF65-F5344CB8AC3E}">
        <p14:creationId xmlns:p14="http://schemas.microsoft.com/office/powerpoint/2010/main" val="245759174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383" cy="469745"/>
          </a:xfrm>
          <a:prstGeom prst="rect">
            <a:avLst/>
          </a:prstGeom>
        </p:spPr>
        <p:txBody>
          <a:bodyPr vert="horz" lIns="92464" tIns="46232" rIns="92464" bIns="46232" rtlCol="0"/>
          <a:lstStyle>
            <a:lvl1pPr algn="l">
              <a:defRPr sz="1200"/>
            </a:lvl1pPr>
          </a:lstStyle>
          <a:p>
            <a:endParaRPr lang="en-US"/>
          </a:p>
        </p:txBody>
      </p:sp>
      <p:sp>
        <p:nvSpPr>
          <p:cNvPr id="3" name="Date Placeholder 2"/>
          <p:cNvSpPr>
            <a:spLocks noGrp="1"/>
          </p:cNvSpPr>
          <p:nvPr>
            <p:ph type="dt" idx="1"/>
          </p:nvPr>
        </p:nvSpPr>
        <p:spPr>
          <a:xfrm>
            <a:off x="4022485" y="0"/>
            <a:ext cx="3078383" cy="469745"/>
          </a:xfrm>
          <a:prstGeom prst="rect">
            <a:avLst/>
          </a:prstGeom>
        </p:spPr>
        <p:txBody>
          <a:bodyPr vert="horz" lIns="92464" tIns="46232" rIns="92464" bIns="46232" rtlCol="0"/>
          <a:lstStyle>
            <a:lvl1pPr algn="r">
              <a:defRPr sz="1200"/>
            </a:lvl1pPr>
          </a:lstStyle>
          <a:p>
            <a:fld id="{D003725F-77D6-A945-B803-70E6DDD300E4}" type="datetimeFigureOut">
              <a:rPr lang="en-US" smtClean="0"/>
              <a:t>5/12/2020</a:t>
            </a:fld>
            <a:endParaRPr lang="en-US"/>
          </a:p>
        </p:txBody>
      </p:sp>
      <p:sp>
        <p:nvSpPr>
          <p:cNvPr id="4" name="Slide Image Placeholder 3"/>
          <p:cNvSpPr>
            <a:spLocks noGrp="1" noRot="1" noChangeAspect="1"/>
          </p:cNvSpPr>
          <p:nvPr>
            <p:ph type="sldImg" idx="2"/>
          </p:nvPr>
        </p:nvSpPr>
        <p:spPr>
          <a:xfrm>
            <a:off x="3405188" y="7007225"/>
            <a:ext cx="2981325" cy="1677988"/>
          </a:xfrm>
          <a:prstGeom prst="rect">
            <a:avLst/>
          </a:prstGeom>
          <a:noFill/>
          <a:ln w="12700">
            <a:solidFill>
              <a:prstClr val="black"/>
            </a:solidFill>
          </a:ln>
        </p:spPr>
        <p:txBody>
          <a:bodyPr vert="horz" lIns="92464" tIns="46232" rIns="92464" bIns="46232" rtlCol="0" anchor="ctr"/>
          <a:lstStyle/>
          <a:p>
            <a:endParaRPr lang="en-US"/>
          </a:p>
        </p:txBody>
      </p:sp>
      <p:sp>
        <p:nvSpPr>
          <p:cNvPr id="5" name="Notes Placeholder 4"/>
          <p:cNvSpPr>
            <a:spLocks noGrp="1"/>
          </p:cNvSpPr>
          <p:nvPr>
            <p:ph type="body" sz="quarter" idx="3"/>
          </p:nvPr>
        </p:nvSpPr>
        <p:spPr>
          <a:xfrm>
            <a:off x="710891" y="702212"/>
            <a:ext cx="5680693" cy="6071762"/>
          </a:xfrm>
          <a:prstGeom prst="rect">
            <a:avLst/>
          </a:prstGeom>
        </p:spPr>
        <p:txBody>
          <a:bodyPr vert="horz" lIns="92464" tIns="46232" rIns="92464" bIns="46232"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917127"/>
            <a:ext cx="3078383" cy="469745"/>
          </a:xfrm>
          <a:prstGeom prst="rect">
            <a:avLst/>
          </a:prstGeom>
        </p:spPr>
        <p:txBody>
          <a:bodyPr vert="horz" lIns="92464" tIns="46232" rIns="92464" bIns="46232" rtlCol="0" anchor="b"/>
          <a:lstStyle>
            <a:lvl1pPr algn="l">
              <a:defRPr sz="1200"/>
            </a:lvl1pPr>
          </a:lstStyle>
          <a:p>
            <a:endParaRPr lang="en-US"/>
          </a:p>
        </p:txBody>
      </p:sp>
      <p:sp>
        <p:nvSpPr>
          <p:cNvPr id="7" name="Slide Number Placeholder 6"/>
          <p:cNvSpPr>
            <a:spLocks noGrp="1"/>
          </p:cNvSpPr>
          <p:nvPr>
            <p:ph type="sldNum" sz="quarter" idx="5"/>
          </p:nvPr>
        </p:nvSpPr>
        <p:spPr>
          <a:xfrm>
            <a:off x="4022485" y="8917127"/>
            <a:ext cx="3078383" cy="469745"/>
          </a:xfrm>
          <a:prstGeom prst="rect">
            <a:avLst/>
          </a:prstGeom>
        </p:spPr>
        <p:txBody>
          <a:bodyPr vert="horz" lIns="92464" tIns="46232" rIns="92464" bIns="46232" rtlCol="0" anchor="b"/>
          <a:lstStyle>
            <a:lvl1pPr algn="r">
              <a:defRPr sz="1200"/>
            </a:lvl1pPr>
          </a:lstStyle>
          <a:p>
            <a:fld id="{55432562-BCB0-9B48-AA01-C9FD609DB495}" type="slidenum">
              <a:rPr lang="en-US" smtClean="0"/>
              <a:t>‹#›</a:t>
            </a:fld>
            <a:endParaRPr lang="en-US"/>
          </a:p>
        </p:txBody>
      </p:sp>
    </p:spTree>
    <p:extLst>
      <p:ext uri="{BB962C8B-B14F-4D97-AF65-F5344CB8AC3E}">
        <p14:creationId xmlns:p14="http://schemas.microsoft.com/office/powerpoint/2010/main" val="46909765"/>
      </p:ext>
    </p:extLst>
  </p:cSld>
  <p:clrMap bg1="lt1" tx1="dk1" bg2="lt2" tx2="dk2" accent1="accent1" accent2="accent2" accent3="accent3" accent4="accent4" accent5="accent5" accent6="accent6" hlink="hlink" folHlink="folHlink"/>
  <p:hf hdr="0" ftr="0" dt="0"/>
  <p:notesStyle>
    <a:lvl1pPr marL="0" algn="l" defTabSz="609493" rtl="0" eaLnBrk="1" latinLnBrk="0" hangingPunct="1">
      <a:spcAft>
        <a:spcPts val="600"/>
      </a:spcAft>
      <a:defRPr sz="1400" kern="1200">
        <a:solidFill>
          <a:schemeClr val="tx1"/>
        </a:solidFill>
        <a:latin typeface="Tahoma" charset="0"/>
        <a:ea typeface="Tahoma" charset="0"/>
        <a:cs typeface="Tahoma" charset="0"/>
      </a:defRPr>
    </a:lvl1pPr>
    <a:lvl2pPr marL="579438" indent="-285750" algn="l" defTabSz="609493" rtl="0" eaLnBrk="1" latinLnBrk="0" hangingPunct="1">
      <a:spcAft>
        <a:spcPts val="600"/>
      </a:spcAft>
      <a:buClr>
        <a:srgbClr val="00B4EB"/>
      </a:buClr>
      <a:buFont typeface="Arial" charset="0"/>
      <a:buChar char="•"/>
      <a:tabLst/>
      <a:defRPr sz="1400" kern="1200">
        <a:solidFill>
          <a:schemeClr val="tx1"/>
        </a:solidFill>
        <a:latin typeface="Tahoma" charset="0"/>
        <a:ea typeface="Tahoma" charset="0"/>
        <a:cs typeface="Tahoma" charset="0"/>
      </a:defRPr>
    </a:lvl2pPr>
    <a:lvl3pPr marL="752475" indent="-236538" algn="l" defTabSz="609493" rtl="0" eaLnBrk="1" latinLnBrk="0" hangingPunct="1">
      <a:spcAft>
        <a:spcPts val="600"/>
      </a:spcAft>
      <a:buClr>
        <a:srgbClr val="00B4EB"/>
      </a:buClr>
      <a:buFont typeface="Arial" charset="0"/>
      <a:buChar char="•"/>
      <a:tabLst/>
      <a:defRPr sz="1400" kern="1200">
        <a:solidFill>
          <a:schemeClr val="tx1"/>
        </a:solidFill>
        <a:latin typeface="Tahoma" charset="0"/>
        <a:ea typeface="Tahoma" charset="0"/>
        <a:cs typeface="Tahoma" charset="0"/>
      </a:defRPr>
    </a:lvl3pPr>
    <a:lvl4pPr marL="974725" indent="-222250" algn="l" defTabSz="609493" rtl="0" eaLnBrk="1" latinLnBrk="0" hangingPunct="1">
      <a:spcAft>
        <a:spcPts val="600"/>
      </a:spcAft>
      <a:buClr>
        <a:srgbClr val="7C8184"/>
      </a:buClr>
      <a:buFont typeface="Arial" charset="0"/>
      <a:buChar char="•"/>
      <a:tabLst/>
      <a:defRPr sz="1400" kern="1200">
        <a:solidFill>
          <a:schemeClr val="tx1"/>
        </a:solidFill>
        <a:latin typeface="Tahoma" charset="0"/>
        <a:ea typeface="Tahoma" charset="0"/>
        <a:cs typeface="Tahoma" charset="0"/>
      </a:defRPr>
    </a:lvl4pPr>
    <a:lvl5pPr marL="1209675" indent="-234950" algn="l" defTabSz="609493" rtl="0" eaLnBrk="1" latinLnBrk="0" hangingPunct="1">
      <a:spcAft>
        <a:spcPts val="600"/>
      </a:spcAft>
      <a:buClr>
        <a:srgbClr val="7C8184"/>
      </a:buClr>
      <a:buFont typeface="Arial" charset="0"/>
      <a:buChar char="•"/>
      <a:tabLst/>
      <a:defRPr sz="1400" kern="1200">
        <a:solidFill>
          <a:schemeClr val="tx1"/>
        </a:solidFill>
        <a:latin typeface="Tahoma" charset="0"/>
        <a:ea typeface="Tahoma" charset="0"/>
        <a:cs typeface="Tahoma" charset="0"/>
      </a:defRPr>
    </a:lvl5pPr>
    <a:lvl6pPr marL="3047467" algn="l" defTabSz="609493" rtl="0" eaLnBrk="1" latinLnBrk="0" hangingPunct="1">
      <a:defRPr sz="1600" kern="1200">
        <a:solidFill>
          <a:schemeClr val="tx1"/>
        </a:solidFill>
        <a:latin typeface="+mn-lt"/>
        <a:ea typeface="+mn-ea"/>
        <a:cs typeface="+mn-cs"/>
      </a:defRPr>
    </a:lvl6pPr>
    <a:lvl7pPr marL="3656960" algn="l" defTabSz="609493" rtl="0" eaLnBrk="1" latinLnBrk="0" hangingPunct="1">
      <a:defRPr sz="1600" kern="1200">
        <a:solidFill>
          <a:schemeClr val="tx1"/>
        </a:solidFill>
        <a:latin typeface="+mn-lt"/>
        <a:ea typeface="+mn-ea"/>
        <a:cs typeface="+mn-cs"/>
      </a:defRPr>
    </a:lvl7pPr>
    <a:lvl8pPr marL="4266453" algn="l" defTabSz="609493" rtl="0" eaLnBrk="1" latinLnBrk="0" hangingPunct="1">
      <a:defRPr sz="1600" kern="1200">
        <a:solidFill>
          <a:schemeClr val="tx1"/>
        </a:solidFill>
        <a:latin typeface="+mn-lt"/>
        <a:ea typeface="+mn-ea"/>
        <a:cs typeface="+mn-cs"/>
      </a:defRPr>
    </a:lvl8pPr>
    <a:lvl9pPr marL="4875947" algn="l" defTabSz="60949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03600" y="7005638"/>
            <a:ext cx="2984500" cy="1679575"/>
          </a:xfrm>
        </p:spPr>
      </p:sp>
      <p:sp>
        <p:nvSpPr>
          <p:cNvPr id="3" name="Notes Placeholder 2"/>
          <p:cNvSpPr>
            <a:spLocks noGrp="1"/>
          </p:cNvSpPr>
          <p:nvPr>
            <p:ph type="body" idx="1"/>
          </p:nvPr>
        </p:nvSpPr>
        <p:spPr/>
        <p:txBody>
          <a:bodyPr/>
          <a:lstStyle/>
          <a:p>
            <a:r>
              <a:rPr lang="en-US" b="1" dirty="0"/>
              <a:t>Title Slide</a:t>
            </a:r>
          </a:p>
          <a:p>
            <a:endParaRPr lang="en-US" dirty="0"/>
          </a:p>
          <a:p>
            <a:r>
              <a:rPr lang="en-US" dirty="0"/>
              <a:t>Title:</a:t>
            </a:r>
            <a:r>
              <a:rPr lang="en-US" baseline="0" dirty="0"/>
              <a:t> </a:t>
            </a:r>
            <a:r>
              <a:rPr lang="en-US" dirty="0"/>
              <a:t>sentence case,</a:t>
            </a:r>
            <a:r>
              <a:rPr lang="en-US" baseline="0" dirty="0"/>
              <a:t> maximum of 3 lines in length, </a:t>
            </a:r>
            <a:r>
              <a:rPr lang="en-US" dirty="0"/>
              <a:t>Tahoma, 46 </a:t>
            </a:r>
            <a:r>
              <a:rPr lang="en-US" dirty="0" err="1"/>
              <a:t>pt</a:t>
            </a:r>
            <a:r>
              <a:rPr lang="en-US" dirty="0"/>
              <a:t>, white. </a:t>
            </a:r>
          </a:p>
          <a:p>
            <a:r>
              <a:rPr lang="en-US" b="0" dirty="0"/>
              <a:t>Name</a:t>
            </a:r>
            <a:r>
              <a:rPr lang="en-US" b="0" baseline="0" dirty="0"/>
              <a:t> of presenter: </a:t>
            </a:r>
            <a:r>
              <a:rPr lang="en-US" baseline="0" dirty="0"/>
              <a:t>d</a:t>
            </a:r>
            <a:r>
              <a:rPr lang="en-US" dirty="0"/>
              <a:t>efault font is Tahoma, 20 </a:t>
            </a:r>
            <a:r>
              <a:rPr lang="en-US" dirty="0" err="1"/>
              <a:t>pt</a:t>
            </a:r>
            <a:r>
              <a:rPr lang="en-US" dirty="0"/>
              <a:t>, white. </a:t>
            </a:r>
            <a:endParaRPr lang="en-US" b="0" dirty="0"/>
          </a:p>
          <a:p>
            <a:endParaRPr lang="en-US" dirty="0"/>
          </a:p>
          <a:p>
            <a:r>
              <a:rPr lang="en-US" dirty="0"/>
              <a:t>To</a:t>
            </a:r>
            <a:r>
              <a:rPr lang="en-US" baseline="0" dirty="0"/>
              <a:t> import a new photo, </a:t>
            </a:r>
            <a:r>
              <a:rPr lang="en-US" dirty="0"/>
              <a:t>click the placeholder icon. </a:t>
            </a:r>
          </a:p>
          <a:p>
            <a:r>
              <a:rPr lang="en-US" b="1" dirty="0"/>
              <a:t>You will need to send the photo to the</a:t>
            </a:r>
            <a:r>
              <a:rPr lang="en-US" b="1" baseline="0" dirty="0"/>
              <a:t> back.</a:t>
            </a:r>
          </a:p>
          <a:p>
            <a:pPr defTabSz="616319">
              <a:spcAft>
                <a:spcPts val="607"/>
              </a:spcAft>
              <a:defRPr/>
            </a:pPr>
            <a:br>
              <a:rPr lang="en-US" dirty="0"/>
            </a:br>
            <a:r>
              <a:rPr lang="en-US" dirty="0"/>
              <a:t>All title slide photos are in the folder called “Commvault PPT images.”</a:t>
            </a:r>
          </a:p>
          <a:p>
            <a:endParaRPr lang="en-US" b="1" baseline="0" dirty="0"/>
          </a:p>
          <a:p>
            <a:r>
              <a:rPr lang="en-US" b="1" baseline="0" dirty="0"/>
              <a:t>The logo will have to be placed after the image is sent to the back.</a:t>
            </a:r>
          </a:p>
          <a:p>
            <a:pPr defTabSz="616319">
              <a:spcAft>
                <a:spcPts val="607"/>
              </a:spcAft>
              <a:defRPr/>
            </a:pPr>
            <a:br>
              <a:rPr lang="en-US" dirty="0"/>
            </a:br>
            <a:r>
              <a:rPr lang="en-US" dirty="0"/>
              <a:t>The logo,</a:t>
            </a:r>
            <a:r>
              <a:rPr lang="en-US" baseline="0" dirty="0"/>
              <a:t> “Commvault Logo RGB </a:t>
            </a:r>
            <a:r>
              <a:rPr lang="en-US" baseline="0" dirty="0" err="1"/>
              <a:t>REV.png</a:t>
            </a:r>
            <a:r>
              <a:rPr lang="en-US" baseline="0" dirty="0"/>
              <a:t>,” can be found </a:t>
            </a:r>
            <a:r>
              <a:rPr lang="en-US" dirty="0"/>
              <a:t>in the folder called “Commvault PPT logo.”</a:t>
            </a:r>
          </a:p>
        </p:txBody>
      </p:sp>
      <p:sp>
        <p:nvSpPr>
          <p:cNvPr id="4" name="Slide Number Placeholder 3"/>
          <p:cNvSpPr>
            <a:spLocks noGrp="1"/>
          </p:cNvSpPr>
          <p:nvPr>
            <p:ph type="sldNum" sz="quarter" idx="10"/>
          </p:nvPr>
        </p:nvSpPr>
        <p:spPr/>
        <p:txBody>
          <a:bodyPr/>
          <a:lstStyle/>
          <a:p>
            <a:fld id="{55432562-BCB0-9B48-AA01-C9FD609DB495}" type="slidenum">
              <a:rPr lang="en-US" smtClean="0"/>
              <a:t>1</a:t>
            </a:fld>
            <a:endParaRPr lang="en-US"/>
          </a:p>
        </p:txBody>
      </p:sp>
    </p:spTree>
    <p:extLst>
      <p:ext uri="{BB962C8B-B14F-4D97-AF65-F5344CB8AC3E}">
        <p14:creationId xmlns:p14="http://schemas.microsoft.com/office/powerpoint/2010/main" val="275786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55975" y="6937375"/>
            <a:ext cx="2952750" cy="166211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432562-BCB0-9B48-AA01-C9FD609DB495}" type="slidenum">
              <a:rPr lang="en-US" smtClean="0"/>
              <a:t>5</a:t>
            </a:fld>
            <a:endParaRPr lang="en-US"/>
          </a:p>
        </p:txBody>
      </p:sp>
    </p:spTree>
    <p:extLst>
      <p:ext uri="{BB962C8B-B14F-4D97-AF65-F5344CB8AC3E}">
        <p14:creationId xmlns:p14="http://schemas.microsoft.com/office/powerpoint/2010/main" val="2871138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Please be notified that VM Backup Tiers is not automated yet. Fill in the appropriate data.</a:t>
            </a:r>
          </a:p>
        </p:txBody>
      </p:sp>
      <p:sp>
        <p:nvSpPr>
          <p:cNvPr id="4" name="Slide Number Placeholder 3"/>
          <p:cNvSpPr>
            <a:spLocks noGrp="1"/>
          </p:cNvSpPr>
          <p:nvPr>
            <p:ph type="sldNum" sz="quarter" idx="5"/>
          </p:nvPr>
        </p:nvSpPr>
        <p:spPr/>
        <p:txBody>
          <a:bodyPr/>
          <a:lstStyle/>
          <a:p>
            <a:fld id="{55432562-BCB0-9B48-AA01-C9FD609DB495}" type="slidenum">
              <a:rPr lang="en-US" smtClean="0"/>
              <a:t>6</a:t>
            </a:fld>
            <a:endParaRPr lang="en-US"/>
          </a:p>
        </p:txBody>
      </p:sp>
    </p:spTree>
    <p:extLst>
      <p:ext uri="{BB962C8B-B14F-4D97-AF65-F5344CB8AC3E}">
        <p14:creationId xmlns:p14="http://schemas.microsoft.com/office/powerpoint/2010/main" val="19549006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03600" y="7005638"/>
            <a:ext cx="2984500" cy="1679575"/>
          </a:xfrm>
        </p:spPr>
      </p:sp>
      <p:sp>
        <p:nvSpPr>
          <p:cNvPr id="3" name="Notes Placeholder 2"/>
          <p:cNvSpPr>
            <a:spLocks noGrp="1"/>
          </p:cNvSpPr>
          <p:nvPr>
            <p:ph type="body" idx="1"/>
          </p:nvPr>
        </p:nvSpPr>
        <p:spPr/>
        <p:txBody>
          <a:bodyPr/>
          <a:lstStyle/>
          <a:p>
            <a:endParaRPr lang="en-US" dirty="0"/>
          </a:p>
          <a:p>
            <a:r>
              <a:rPr lang="en-US" dirty="0"/>
              <a:t>Top 10 LiveSync VM Replicated Users @ Mar 2019</a:t>
            </a:r>
          </a:p>
          <a:p>
            <a:pPr marL="874878" lvl="1" indent="-288950">
              <a:buFont typeface="Arial" panose="020B0604020202020204" pitchFamily="34" charset="0"/>
              <a:buChar char="•"/>
            </a:pPr>
            <a:r>
              <a:rPr lang="en-US" dirty="0"/>
              <a:t>New Jersey Manufacturers Ins. (643vms)</a:t>
            </a:r>
          </a:p>
          <a:p>
            <a:pPr marL="874878" lvl="1" indent="-288950">
              <a:buFont typeface="Arial" panose="020B0604020202020204" pitchFamily="34" charset="0"/>
              <a:buChar char="•"/>
            </a:pPr>
            <a:r>
              <a:rPr lang="en-US" dirty="0"/>
              <a:t>Merck &amp; Co – (546 </a:t>
            </a:r>
            <a:r>
              <a:rPr lang="en-US" dirty="0" err="1"/>
              <a:t>vms</a:t>
            </a:r>
            <a:r>
              <a:rPr lang="en-US" dirty="0"/>
              <a:t>)</a:t>
            </a:r>
          </a:p>
          <a:p>
            <a:pPr marL="874878" lvl="1" indent="-288950">
              <a:buFont typeface="Arial" panose="020B0604020202020204" pitchFamily="34" charset="0"/>
              <a:buChar char="•"/>
            </a:pPr>
            <a:r>
              <a:rPr lang="en-US" dirty="0"/>
              <a:t>AMDOCS (ISRAEL) LTD. – (433 </a:t>
            </a:r>
            <a:r>
              <a:rPr lang="en-US" dirty="0" err="1"/>
              <a:t>vms</a:t>
            </a:r>
            <a:r>
              <a:rPr lang="en-US" dirty="0"/>
              <a:t>  &gt; </a:t>
            </a:r>
            <a:r>
              <a:rPr lang="en-US" dirty="0" err="1"/>
              <a:t>vmw</a:t>
            </a:r>
            <a:r>
              <a:rPr lang="en-US" dirty="0"/>
              <a:t> 2 azure )</a:t>
            </a:r>
          </a:p>
          <a:p>
            <a:pPr marL="874878" lvl="1" indent="-288950">
              <a:buFont typeface="Arial" panose="020B0604020202020204" pitchFamily="34" charset="0"/>
              <a:buChar char="•"/>
            </a:pPr>
            <a:r>
              <a:rPr lang="en-US" dirty="0"/>
              <a:t>XYLEM INC – (356 </a:t>
            </a:r>
            <a:r>
              <a:rPr lang="en-US" dirty="0" err="1"/>
              <a:t>vms</a:t>
            </a:r>
            <a:r>
              <a:rPr lang="en-US" dirty="0"/>
              <a:t>)</a:t>
            </a:r>
          </a:p>
          <a:p>
            <a:pPr marL="874878" lvl="1" indent="-288950">
              <a:buFont typeface="Arial" panose="020B0604020202020204" pitchFamily="34" charset="0"/>
              <a:buChar char="•"/>
            </a:pPr>
            <a:r>
              <a:rPr lang="en-US" dirty="0"/>
              <a:t>Strategic Integrated Solutions Pty Ltd – (319 </a:t>
            </a:r>
            <a:r>
              <a:rPr lang="en-US" dirty="0" err="1"/>
              <a:t>vms</a:t>
            </a:r>
            <a:r>
              <a:rPr lang="en-US" dirty="0"/>
              <a:t>) </a:t>
            </a:r>
          </a:p>
          <a:p>
            <a:pPr marL="874878" lvl="1" indent="-288950">
              <a:buFont typeface="Arial" panose="020B0604020202020204" pitchFamily="34" charset="0"/>
              <a:buChar char="•"/>
            </a:pPr>
            <a:r>
              <a:rPr lang="en-US" dirty="0"/>
              <a:t>American National Insurance Company – (282 </a:t>
            </a:r>
            <a:r>
              <a:rPr lang="en-US" dirty="0" err="1"/>
              <a:t>vms</a:t>
            </a:r>
            <a:r>
              <a:rPr lang="en-US" dirty="0"/>
              <a:t>) </a:t>
            </a:r>
          </a:p>
          <a:p>
            <a:pPr marL="874878" lvl="1" indent="-288950">
              <a:buFont typeface="Arial" panose="020B0604020202020204" pitchFamily="34" charset="0"/>
              <a:buChar char="•"/>
            </a:pPr>
            <a:r>
              <a:rPr lang="en-US" dirty="0" err="1"/>
              <a:t>Matika</a:t>
            </a:r>
            <a:r>
              <a:rPr lang="en-US" dirty="0"/>
              <a:t> Datacenter – (266 </a:t>
            </a:r>
            <a:r>
              <a:rPr lang="en-US" dirty="0" err="1"/>
              <a:t>vms</a:t>
            </a:r>
            <a:r>
              <a:rPr lang="en-US" dirty="0"/>
              <a:t>) </a:t>
            </a:r>
          </a:p>
          <a:p>
            <a:pPr marL="874878" lvl="1" indent="-288950">
              <a:buFont typeface="Arial" panose="020B0604020202020204" pitchFamily="34" charset="0"/>
              <a:buChar char="•"/>
            </a:pPr>
            <a:r>
              <a:rPr lang="en-US" dirty="0"/>
              <a:t>INSIEL SPA –(256 </a:t>
            </a:r>
            <a:r>
              <a:rPr lang="en-US" dirty="0" err="1"/>
              <a:t>vms</a:t>
            </a:r>
            <a:r>
              <a:rPr lang="en-US" dirty="0"/>
              <a:t>)</a:t>
            </a:r>
          </a:p>
          <a:p>
            <a:pPr marL="874878" lvl="1" indent="-288950">
              <a:buFont typeface="Arial" panose="020B0604020202020204" pitchFamily="34" charset="0"/>
              <a:buChar char="•"/>
            </a:pPr>
            <a:r>
              <a:rPr lang="en-US" dirty="0"/>
              <a:t>Jack Henry &amp; Associates Inc – (244 </a:t>
            </a:r>
            <a:r>
              <a:rPr lang="en-US" dirty="0" err="1"/>
              <a:t>vms</a:t>
            </a:r>
            <a:r>
              <a:rPr lang="en-US" dirty="0"/>
              <a:t>)</a:t>
            </a:r>
          </a:p>
          <a:p>
            <a:endParaRPr lang="en-US" dirty="0"/>
          </a:p>
        </p:txBody>
      </p:sp>
      <p:sp>
        <p:nvSpPr>
          <p:cNvPr id="4" name="Slide Number Placeholder 3"/>
          <p:cNvSpPr>
            <a:spLocks noGrp="1"/>
          </p:cNvSpPr>
          <p:nvPr>
            <p:ph type="sldNum" sz="quarter" idx="5"/>
          </p:nvPr>
        </p:nvSpPr>
        <p:spPr/>
        <p:txBody>
          <a:bodyPr/>
          <a:lstStyle/>
          <a:p>
            <a:fld id="{55432562-BCB0-9B48-AA01-C9FD609DB495}" type="slidenum">
              <a:rPr lang="en-US" smtClean="0"/>
              <a:t>7</a:t>
            </a:fld>
            <a:endParaRPr lang="en-US"/>
          </a:p>
        </p:txBody>
      </p:sp>
    </p:spTree>
    <p:extLst>
      <p:ext uri="{BB962C8B-B14F-4D97-AF65-F5344CB8AC3E}">
        <p14:creationId xmlns:p14="http://schemas.microsoft.com/office/powerpoint/2010/main" val="3938603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55975" y="6937375"/>
            <a:ext cx="2952750" cy="1662113"/>
          </a:xfrm>
        </p:spPr>
      </p:sp>
      <p:sp>
        <p:nvSpPr>
          <p:cNvPr id="3" name="Notes Placeholder 2"/>
          <p:cNvSpPr>
            <a:spLocks noGrp="1"/>
          </p:cNvSpPr>
          <p:nvPr>
            <p:ph type="body" idx="1"/>
          </p:nvPr>
        </p:nvSpPr>
        <p:spPr/>
        <p:txBody>
          <a:bodyPr/>
          <a:lstStyle/>
          <a:p>
            <a:r>
              <a:rPr lang="en-US"/>
              <a:t>POC Registered chart is statically calculated using the data available now. To insert new data please update dataset names “POC Trend” in custom report.</a:t>
            </a:r>
            <a:endParaRPr lang="en-US" dirty="0"/>
          </a:p>
        </p:txBody>
      </p:sp>
      <p:sp>
        <p:nvSpPr>
          <p:cNvPr id="4" name="Slide Number Placeholder 3"/>
          <p:cNvSpPr>
            <a:spLocks noGrp="1"/>
          </p:cNvSpPr>
          <p:nvPr>
            <p:ph type="sldNum" sz="quarter" idx="10"/>
          </p:nvPr>
        </p:nvSpPr>
        <p:spPr/>
        <p:txBody>
          <a:bodyPr/>
          <a:lstStyle/>
          <a:p>
            <a:fld id="{55432562-BCB0-9B48-AA01-C9FD609DB495}" type="slidenum">
              <a:rPr lang="en-US" smtClean="0"/>
              <a:t>9</a:t>
            </a:fld>
            <a:endParaRPr lang="en-US"/>
          </a:p>
        </p:txBody>
      </p:sp>
    </p:spTree>
    <p:extLst>
      <p:ext uri="{BB962C8B-B14F-4D97-AF65-F5344CB8AC3E}">
        <p14:creationId xmlns:p14="http://schemas.microsoft.com/office/powerpoint/2010/main" val="30781926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3.png"/><Relationship Id="rId1" Type="http://schemas.openxmlformats.org/officeDocument/2006/relationships/slideMaster" Target="../slideMasters/slideMaster4.xml"/><Relationship Id="rId4" Type="http://schemas.openxmlformats.org/officeDocument/2006/relationships/image" Target="../media/image12.emf"/></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4.png"/><Relationship Id="rId1" Type="http://schemas.openxmlformats.org/officeDocument/2006/relationships/slideMaster" Target="../slideMasters/slideMaster4.xml"/><Relationship Id="rId4" Type="http://schemas.openxmlformats.org/officeDocument/2006/relationships/image" Target="../media/image12.emf"/></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hyperlink" Target="mailto:get-info@commvault.com" TargetMode="External"/><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16.emf"/></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2.emf"/></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2.emf"/></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png"/><Relationship Id="rId1" Type="http://schemas.openxmlformats.org/officeDocument/2006/relationships/slideMaster" Target="../slideMasters/slideMaster5.xml"/><Relationship Id="rId5" Type="http://schemas.openxmlformats.org/officeDocument/2006/relationships/image" Target="../media/image12.emf"/><Relationship Id="rId4" Type="http://schemas.openxmlformats.org/officeDocument/2006/relationships/image" Target="../media/image11.emf"/></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png"/><Relationship Id="rId1" Type="http://schemas.openxmlformats.org/officeDocument/2006/relationships/slideMaster" Target="../slideMasters/slideMaster5.xml"/><Relationship Id="rId5" Type="http://schemas.openxmlformats.org/officeDocument/2006/relationships/image" Target="../media/image15.emf"/><Relationship Id="rId4" Type="http://schemas.openxmlformats.org/officeDocument/2006/relationships/image" Target="../media/image14.emf"/></Relationships>
</file>

<file path=ppt/slideLayouts/_rels/slideLayout146.xml.rels><?xml version="1.0" encoding="UTF-8" standalone="yes"?>
<Relationships xmlns="http://schemas.openxmlformats.org/package/2006/relationships"><Relationship Id="rId3" Type="http://schemas.openxmlformats.org/officeDocument/2006/relationships/hyperlink" Target="mailto:get-info@commvault.com" TargetMode="External"/><Relationship Id="rId2" Type="http://schemas.openxmlformats.org/officeDocument/2006/relationships/image" Target="../media/image16.emf"/><Relationship Id="rId1" Type="http://schemas.openxmlformats.org/officeDocument/2006/relationships/slideMaster" Target="../slideMasters/slideMaster5.xml"/><Relationship Id="rId5" Type="http://schemas.openxmlformats.org/officeDocument/2006/relationships/image" Target="../media/image2.emf"/><Relationship Id="rId4" Type="http://schemas.openxmlformats.org/officeDocument/2006/relationships/hyperlink" Target="http://www.commvault.com/" TargetMode="Externa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2.emf"/></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png"/><Relationship Id="rId1" Type="http://schemas.openxmlformats.org/officeDocument/2006/relationships/slideMaster" Target="../slideMasters/slideMaster6.xml"/><Relationship Id="rId5" Type="http://schemas.openxmlformats.org/officeDocument/2006/relationships/image" Target="../media/image12.emf"/><Relationship Id="rId4" Type="http://schemas.openxmlformats.org/officeDocument/2006/relationships/image" Target="../media/image11.emf"/></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png"/><Relationship Id="rId1" Type="http://schemas.openxmlformats.org/officeDocument/2006/relationships/slideMaster" Target="../slideMasters/slideMaster6.xml"/><Relationship Id="rId5" Type="http://schemas.openxmlformats.org/officeDocument/2006/relationships/image" Target="../media/image15.emf"/><Relationship Id="rId4" Type="http://schemas.openxmlformats.org/officeDocument/2006/relationships/image" Target="../media/image14.emf"/></Relationships>
</file>

<file path=ppt/slideLayouts/_rels/slideLayout179.xml.rels><?xml version="1.0" encoding="UTF-8" standalone="yes"?>
<Relationships xmlns="http://schemas.openxmlformats.org/package/2006/relationships"><Relationship Id="rId3" Type="http://schemas.openxmlformats.org/officeDocument/2006/relationships/hyperlink" Target="mailto:get-info@commvault.com" TargetMode="External"/><Relationship Id="rId2" Type="http://schemas.openxmlformats.org/officeDocument/2006/relationships/image" Target="../media/image16.emf"/><Relationship Id="rId1" Type="http://schemas.openxmlformats.org/officeDocument/2006/relationships/slideMaster" Target="../slideMasters/slideMaster6.xml"/><Relationship Id="rId5" Type="http://schemas.openxmlformats.org/officeDocument/2006/relationships/image" Target="../media/image2.emf"/><Relationship Id="rId4" Type="http://schemas.openxmlformats.org/officeDocument/2006/relationships/hyperlink" Target="http://www.commvault.com/" TargetMode="Externa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7.xml"/><Relationship Id="rId4" Type="http://schemas.openxmlformats.org/officeDocument/2006/relationships/image" Target="../media/image2.emf"/></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2.emf"/></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7.xml"/><Relationship Id="rId4" Type="http://schemas.openxmlformats.org/officeDocument/2006/relationships/image" Target="../media/image2.emf"/></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7.xml"/><Relationship Id="rId4" Type="http://schemas.openxmlformats.org/officeDocument/2006/relationships/image" Target="../media/image2.emf"/></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7.xml"/><Relationship Id="rId4" Type="http://schemas.openxmlformats.org/officeDocument/2006/relationships/image" Target="../media/image2.emf"/></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2.emf"/></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2.emf"/></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png"/><Relationship Id="rId1" Type="http://schemas.openxmlformats.org/officeDocument/2006/relationships/slideMaster" Target="../slideMasters/slideMaster7.xml"/><Relationship Id="rId5" Type="http://schemas.openxmlformats.org/officeDocument/2006/relationships/image" Target="../media/image12.emf"/><Relationship Id="rId4" Type="http://schemas.openxmlformats.org/officeDocument/2006/relationships/image" Target="../media/image11.emf"/></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png"/><Relationship Id="rId1" Type="http://schemas.openxmlformats.org/officeDocument/2006/relationships/slideMaster" Target="../slideMasters/slideMaster7.xml"/><Relationship Id="rId5" Type="http://schemas.openxmlformats.org/officeDocument/2006/relationships/image" Target="../media/image15.emf"/><Relationship Id="rId4" Type="http://schemas.openxmlformats.org/officeDocument/2006/relationships/image" Target="../media/image14.emf"/></Relationships>
</file>

<file path=ppt/slideLayouts/_rels/slideLayout212.xml.rels><?xml version="1.0" encoding="UTF-8" standalone="yes"?>
<Relationships xmlns="http://schemas.openxmlformats.org/package/2006/relationships"><Relationship Id="rId3" Type="http://schemas.openxmlformats.org/officeDocument/2006/relationships/hyperlink" Target="mailto:get-info@commvault.com" TargetMode="External"/><Relationship Id="rId2" Type="http://schemas.openxmlformats.org/officeDocument/2006/relationships/image" Target="../media/image16.emf"/><Relationship Id="rId1" Type="http://schemas.openxmlformats.org/officeDocument/2006/relationships/slideMaster" Target="../slideMasters/slideMaster7.xml"/><Relationship Id="rId5" Type="http://schemas.openxmlformats.org/officeDocument/2006/relationships/image" Target="../media/image2.emf"/><Relationship Id="rId4" Type="http://schemas.openxmlformats.org/officeDocument/2006/relationships/hyperlink" Target="http://www.commvault.com/" TargetMode="Externa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2.emf"/><Relationship Id="rId4" Type="http://schemas.openxmlformats.org/officeDocument/2006/relationships/image" Target="../media/image11.emf"/></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5.emf"/><Relationship Id="rId4" Type="http://schemas.openxmlformats.org/officeDocument/2006/relationships/image" Target="../media/image14.emf"/></Relationships>
</file>

<file path=ppt/slideLayouts/_rels/slideLayout32.xml.rels><?xml version="1.0" encoding="UTF-8" standalone="yes"?>
<Relationships xmlns="http://schemas.openxmlformats.org/package/2006/relationships"><Relationship Id="rId3" Type="http://schemas.openxmlformats.org/officeDocument/2006/relationships/hyperlink" Target="mailto:get-info@commvault.com" TargetMode="External"/><Relationship Id="rId2" Type="http://schemas.openxmlformats.org/officeDocument/2006/relationships/image" Target="../media/image16.emf"/><Relationship Id="rId1" Type="http://schemas.openxmlformats.org/officeDocument/2006/relationships/slideMaster" Target="../slideMasters/slideMaster1.xml"/><Relationship Id="rId5" Type="http://schemas.openxmlformats.org/officeDocument/2006/relationships/image" Target="../media/image2.emf"/><Relationship Id="rId4" Type="http://schemas.openxmlformats.org/officeDocument/2006/relationships/hyperlink" Target="http://www.commvault.com/" TargetMode="Externa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emf"/><Relationship Id="rId1" Type="http://schemas.openxmlformats.org/officeDocument/2006/relationships/slideMaster" Target="../slideMasters/slideMaster2.xml"/><Relationship Id="rId4" Type="http://schemas.openxmlformats.org/officeDocument/2006/relationships/image" Target="../media/image18.emf"/></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2.xml"/><Relationship Id="rId4" Type="http://schemas.openxmlformats.org/officeDocument/2006/relationships/image" Target="../media/image1.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Master" Target="../slideMasters/slideMaster2.xml"/><Relationship Id="rId4" Type="http://schemas.openxmlformats.org/officeDocument/2006/relationships/image" Target="../media/image1.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emf"/><Relationship Id="rId1" Type="http://schemas.openxmlformats.org/officeDocument/2006/relationships/slideMaster" Target="../slideMasters/slideMaster2.xml"/><Relationship Id="rId4" Type="http://schemas.openxmlformats.org/officeDocument/2006/relationships/image" Target="../media/image20.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5.emf"/><Relationship Id="rId1" Type="http://schemas.openxmlformats.org/officeDocument/2006/relationships/slideMaster" Target="../slideMasters/slideMaster2.xml"/><Relationship Id="rId5" Type="http://schemas.openxmlformats.org/officeDocument/2006/relationships/hyperlink" Target="http://www.commvault.com/" TargetMode="External"/><Relationship Id="rId4" Type="http://schemas.openxmlformats.org/officeDocument/2006/relationships/hyperlink" Target="mailto:get-info@commvault.com" TargetMode="Externa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2.emf"/></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0.png"/><Relationship Id="rId1" Type="http://schemas.openxmlformats.org/officeDocument/2006/relationships/slideMaster" Target="../slideMasters/slideMaster3.xml"/><Relationship Id="rId5" Type="http://schemas.openxmlformats.org/officeDocument/2006/relationships/image" Target="../media/image12.emf"/><Relationship Id="rId4" Type="http://schemas.openxmlformats.org/officeDocument/2006/relationships/image" Target="../media/image11.emf"/></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3.png"/><Relationship Id="rId1" Type="http://schemas.openxmlformats.org/officeDocument/2006/relationships/slideMaster" Target="../slideMasters/slideMaster3.xml"/><Relationship Id="rId5" Type="http://schemas.openxmlformats.org/officeDocument/2006/relationships/image" Target="../media/image15.emf"/><Relationship Id="rId4" Type="http://schemas.openxmlformats.org/officeDocument/2006/relationships/image" Target="../media/image14.emf"/></Relationships>
</file>

<file path=ppt/slideLayouts/_rels/slideLayout89.xml.rels><?xml version="1.0" encoding="UTF-8" standalone="yes"?>
<Relationships xmlns="http://schemas.openxmlformats.org/package/2006/relationships"><Relationship Id="rId3" Type="http://schemas.openxmlformats.org/officeDocument/2006/relationships/hyperlink" Target="mailto:get-info@commvault.com" TargetMode="External"/><Relationship Id="rId2" Type="http://schemas.openxmlformats.org/officeDocument/2006/relationships/image" Target="../media/image16.emf"/><Relationship Id="rId1" Type="http://schemas.openxmlformats.org/officeDocument/2006/relationships/slideMaster" Target="../slideMasters/slideMaster3.xml"/><Relationship Id="rId5" Type="http://schemas.openxmlformats.org/officeDocument/2006/relationships/image" Target="../media/image2.emf"/><Relationship Id="rId4" Type="http://schemas.openxmlformats.org/officeDocument/2006/relationships/hyperlink" Target="http://www.commvault.com/"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Cover Title Bright Blue">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2"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chemeClr val="accent2">
              <a:alpha val="90000"/>
            </a:scheme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1"/>
            <a:ext cx="136556" cy="157419"/>
          </a:xfrm>
          <a:prstGeom prst="rect">
            <a:avLst/>
          </a:prstGeom>
        </p:spPr>
      </p:pic>
      <p:sp>
        <p:nvSpPr>
          <p:cNvPr id="15" name="Text Placeholder 24"/>
          <p:cNvSpPr>
            <a:spLocks noGrp="1" noChangeAspect="1"/>
          </p:cNvSpPr>
          <p:nvPr>
            <p:ph type="body" sz="quarter" idx="17" hasCustomPrompt="1"/>
          </p:nvPr>
        </p:nvSpPr>
        <p:spPr>
          <a:xfrm rot="5400000">
            <a:off x="452054" y="5171785"/>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0" y="2426782"/>
            <a:ext cx="6482852" cy="2080329"/>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sz="4600">
                <a:solidFill>
                  <a:schemeClr val="bg1"/>
                </a:solidFill>
              </a:defRPr>
            </a:lvl1pPr>
          </a:lstStyle>
          <a:p>
            <a:pPr marL="0" marR="0" lvl="0" indent="0" algn="l" defTabSz="914400"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6" y="5160188"/>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4"/>
            <a:ext cx="323162" cy="279910"/>
          </a:xfrm>
          <a:prstGeom prst="triangle">
            <a:avLst/>
          </a:prstGeom>
          <a:solidFill>
            <a:schemeClr val="accent1"/>
          </a:solidFill>
          <a:ln w="12700">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3442" y="-2"/>
            <a:ext cx="12188825" cy="6858001"/>
          </a:xfrm>
          <a:prstGeom prst="rect">
            <a:avLst/>
          </a:prstGeom>
        </p:spPr>
        <p:txBody>
          <a:bodyPr anchor="t"/>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 then send to back</a:t>
            </a:r>
          </a:p>
        </p:txBody>
      </p:sp>
      <p:pic>
        <p:nvPicPr>
          <p:cNvPr id="35" name="Picture 34"/>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4178364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heads,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735496"/>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sp>
        <p:nvSpPr>
          <p:cNvPr id="5" name="Text Placeholder 4"/>
          <p:cNvSpPr>
            <a:spLocks noGrp="1"/>
          </p:cNvSpPr>
          <p:nvPr>
            <p:ph type="body" sz="quarter" idx="3" hasCustomPrompt="1"/>
          </p:nvPr>
        </p:nvSpPr>
        <p:spPr>
          <a:xfrm>
            <a:off x="6323013" y="1600200"/>
            <a:ext cx="4953000" cy="735497"/>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325086442"/>
      </p:ext>
    </p:extLst>
  </p:cSld>
  <p:clrMapOvr>
    <a:masterClrMapping/>
  </p:clrMapOvr>
  <p:extLst>
    <p:ext uri="{DCECCB84-F9BA-43D5-87BE-67443E8EF086}">
      <p15:sldGuideLst xmlns:p15="http://schemas.microsoft.com/office/powerpoint/2012/main">
        <p15:guide id="1" orient="horz" pos="1176" userDrawn="1">
          <p15:clr>
            <a:srgbClr val="FBAE40"/>
          </p15:clr>
        </p15:guide>
        <p15:guide id="2" orient="horz" pos="1008" userDrawn="1">
          <p15:clr>
            <a:srgbClr val="FBAE40"/>
          </p15:clr>
        </p15:guide>
        <p15:guide id="3" orient="horz" pos="1584"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ubhead, 1 column text,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4" y="1600201"/>
            <a:ext cx="4953001" cy="695738"/>
          </a:xfrm>
        </p:spPr>
        <p:txBody>
          <a:bodyPr anchor="t" anchorCtr="0">
            <a:noAutofit/>
          </a:bodyPr>
          <a:lstStyle>
            <a:lvl1pPr marL="0" indent="0">
              <a:buNone/>
              <a:defRPr sz="1998" b="1">
                <a:solidFill>
                  <a:schemeClr val="accent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8" name="Picture Placeholder 7"/>
          <p:cNvSpPr>
            <a:spLocks noGrp="1"/>
          </p:cNvSpPr>
          <p:nvPr>
            <p:ph type="pic" sz="quarter" idx="10" hasCustomPrompt="1"/>
          </p:nvPr>
        </p:nvSpPr>
        <p:spPr>
          <a:xfrm>
            <a:off x="6323013" y="1600200"/>
            <a:ext cx="4953000" cy="4686299"/>
          </a:xfrm>
        </p:spPr>
        <p:txBody>
          <a:bodyPr/>
          <a:lstStyle>
            <a:lvl1pPr>
              <a:defRPr baseline="0"/>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None/>
              <a:tabLst/>
              <a:defRPr/>
            </a:pPr>
            <a:r>
              <a:rPr lang="en-US" dirty="0"/>
              <a:t>Click to insert icon or image</a:t>
            </a:r>
          </a:p>
        </p:txBody>
      </p:sp>
      <p:sp>
        <p:nvSpPr>
          <p:cNvPr id="10" name="Text Placeholder 9"/>
          <p:cNvSpPr>
            <a:spLocks noGrp="1"/>
          </p:cNvSpPr>
          <p:nvPr>
            <p:ph type="body" sz="quarter" idx="11" hasCustomPrompt="1"/>
          </p:nvPr>
        </p:nvSpPr>
        <p:spPr>
          <a:xfrm>
            <a:off x="912813" y="2514600"/>
            <a:ext cx="4953000" cy="37719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1577972258"/>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subhead, 1 column text,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4" y="1600201"/>
            <a:ext cx="4953001" cy="695738"/>
          </a:xfrm>
        </p:spPr>
        <p:txBody>
          <a:bodyPr anchor="t" anchorCtr="0">
            <a:noAutofit/>
          </a:bodyPr>
          <a:lstStyle>
            <a:lvl1pPr marL="0" indent="0">
              <a:buNone/>
              <a:defRPr sz="1998" b="1">
                <a:solidFill>
                  <a:schemeClr val="accent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10" name="Text Placeholder 9"/>
          <p:cNvSpPr>
            <a:spLocks noGrp="1"/>
          </p:cNvSpPr>
          <p:nvPr>
            <p:ph type="body" sz="quarter" idx="11" hasCustomPrompt="1"/>
          </p:nvPr>
        </p:nvSpPr>
        <p:spPr>
          <a:xfrm>
            <a:off x="912813" y="2514600"/>
            <a:ext cx="4953000" cy="37719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4"/>
          <p:cNvSpPr>
            <a:spLocks noGrp="1"/>
          </p:cNvSpPr>
          <p:nvPr>
            <p:ph type="chart" sz="quarter" idx="12" hasCustomPrompt="1"/>
          </p:nvPr>
        </p:nvSpPr>
        <p:spPr>
          <a:xfrm>
            <a:off x="6323013" y="1600200"/>
            <a:ext cx="4953000" cy="4686300"/>
          </a:xfrm>
        </p:spPr>
        <p:txBody>
          <a:bodyPr/>
          <a:lstStyle>
            <a:lvl1pPr marL="0" indent="0">
              <a:buFontTx/>
              <a:buNone/>
              <a:defRPr baseline="0"/>
            </a:lvl1pPr>
          </a:lstStyle>
          <a:p>
            <a:r>
              <a:rPr lang="en-US" dirty="0"/>
              <a:t>Insert chart</a:t>
            </a:r>
          </a:p>
        </p:txBody>
      </p:sp>
      <p:sp>
        <p:nvSpPr>
          <p:cNvPr id="8"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165600349"/>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Biography</a:t>
            </a:r>
          </a:p>
        </p:txBody>
      </p:sp>
      <p:sp>
        <p:nvSpPr>
          <p:cNvPr id="4" name="Picture Placeholder 2"/>
          <p:cNvSpPr>
            <a:spLocks noGrp="1"/>
          </p:cNvSpPr>
          <p:nvPr>
            <p:ph type="pic" sz="quarter" idx="17" hasCustomPrompt="1"/>
          </p:nvPr>
        </p:nvSpPr>
        <p:spPr>
          <a:xfrm>
            <a:off x="7014117" y="0"/>
            <a:ext cx="4719096" cy="4993838"/>
          </a:xfrm>
          <a:prstGeom prst="rect">
            <a:avLst/>
          </a:prstGeom>
        </p:spPr>
        <p:txBody>
          <a:bodyPr anchor="ctr">
            <a:normAutofit/>
          </a:bodyPr>
          <a:lstStyle>
            <a:lvl1pPr marL="0" indent="0" algn="ctr">
              <a:buFontTx/>
              <a:buNone/>
              <a:defRPr sz="1998" b="0"/>
            </a:lvl1pPr>
          </a:lstStyle>
          <a:p>
            <a:r>
              <a:rPr lang="en-US" dirty="0"/>
              <a:t>Click to insert photo</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8" name="Text Placeholder 7"/>
          <p:cNvSpPr>
            <a:spLocks noGrp="1"/>
          </p:cNvSpPr>
          <p:nvPr>
            <p:ph type="body" sz="quarter" idx="20" hasCustomPrompt="1"/>
          </p:nvPr>
        </p:nvSpPr>
        <p:spPr>
          <a:xfrm>
            <a:off x="912813" y="1371600"/>
            <a:ext cx="4953000" cy="4914900"/>
          </a:xfrm>
        </p:spPr>
        <p:txBody>
          <a:bodyPr/>
          <a:lstStyle>
            <a:lvl1pPr marL="342797" indent="-342797">
              <a:buFont typeface="Arial"/>
              <a:buChar char="•"/>
              <a:defRPr/>
            </a:lvl1pPr>
            <a:lvl2pPr marL="182452" indent="0">
              <a:buFontTx/>
              <a:buNone/>
              <a:defRPr/>
            </a:lvl2pPr>
            <a:lvl3pPr marL="365540" indent="0">
              <a:buFontTx/>
              <a:buNone/>
              <a:defRPr/>
            </a:lvl3pPr>
            <a:lvl4pPr marL="548310" indent="0">
              <a:buFontTx/>
              <a:buNone/>
              <a:defRPr/>
            </a:lvl4pPr>
            <a:lvl5pPr marL="731082" indent="0">
              <a:buFontTx/>
              <a:buNone/>
              <a:defRPr/>
            </a:lvl5pPr>
          </a:lstStyle>
          <a:p>
            <a:r>
              <a:rPr lang="en-US" dirty="0"/>
              <a:t>Click to edit body copy. Body copy is formatted to begin without a bullet. Body copy should be in sentence case, ideally a maximum of 10 lines in length (this is flexible, depending on biography, but should be succinct).</a:t>
            </a:r>
          </a:p>
          <a:p>
            <a:pPr marL="342900" indent="-342900">
              <a:buFont typeface="Arial"/>
              <a:buChar char="•"/>
            </a:pPr>
            <a:r>
              <a:rPr lang="en-US" dirty="0"/>
              <a:t>You can add a bullet manually, </a:t>
            </a:r>
            <a:br>
              <a:rPr lang="en-US" dirty="0"/>
            </a:br>
            <a:r>
              <a:rPr lang="en-US" dirty="0"/>
              <a:t>if required.</a:t>
            </a:r>
          </a:p>
          <a:p>
            <a:r>
              <a:rPr lang="en-US" dirty="0">
                <a:solidFill>
                  <a:schemeClr val="accent2"/>
                </a:solidFill>
              </a:rPr>
              <a:t>SPECIALTIES: </a:t>
            </a:r>
            <a:r>
              <a:rPr lang="en-US" dirty="0"/>
              <a:t>Keep the word “specialties” in all caps, in bright blue. Description of specialties should be succinct.</a:t>
            </a:r>
          </a:p>
        </p:txBody>
      </p:sp>
      <p:sp>
        <p:nvSpPr>
          <p:cNvPr id="9" name="Text Placeholder 2"/>
          <p:cNvSpPr>
            <a:spLocks noGrp="1"/>
          </p:cNvSpPr>
          <p:nvPr>
            <p:ph type="body" sz="quarter" idx="22" hasCustomPrompt="1"/>
          </p:nvPr>
        </p:nvSpPr>
        <p:spPr>
          <a:xfrm>
            <a:off x="7013575" y="4993838"/>
            <a:ext cx="4719638" cy="1292662"/>
          </a:xfrm>
          <a:solidFill>
            <a:schemeClr val="accent2"/>
          </a:solidFill>
        </p:spPr>
        <p:txBody>
          <a:bodyPr wrap="square" lIns="182880" tIns="182880" rIns="182880" bIns="182880">
            <a:spAutoFit/>
          </a:bodyPr>
          <a:lstStyle>
            <a:lvl1pPr>
              <a:spcAft>
                <a:spcPts val="600"/>
              </a:spcAft>
              <a:defRPr sz="1998" baseline="0">
                <a:solidFill>
                  <a:schemeClr val="bg1"/>
                </a:solidFill>
              </a:defRPr>
            </a:lvl1pPr>
            <a:lvl2pPr>
              <a:defRPr sz="2998">
                <a:solidFill>
                  <a:schemeClr val="bg1"/>
                </a:solidFill>
              </a:defRPr>
            </a:lvl2pPr>
            <a:lvl3pPr>
              <a:defRPr sz="2998">
                <a:solidFill>
                  <a:schemeClr val="bg1"/>
                </a:solidFill>
              </a:defRPr>
            </a:lvl3pPr>
            <a:lvl4pPr>
              <a:defRPr sz="2998">
                <a:solidFill>
                  <a:schemeClr val="bg1"/>
                </a:solidFill>
              </a:defRPr>
            </a:lvl4pPr>
            <a:lvl5pPr>
              <a:defRPr sz="2998">
                <a:solidFill>
                  <a:schemeClr val="bg1"/>
                </a:solidFill>
              </a:defRPr>
            </a:lvl5pPr>
          </a:lstStyle>
          <a:p>
            <a:r>
              <a:rPr lang="en-US" b="1" dirty="0"/>
              <a:t>Employee name, only in bold </a:t>
            </a:r>
            <a:r>
              <a:rPr lang="en-US" dirty="0"/>
              <a:t>Employee title and company. </a:t>
            </a:r>
            <a:br>
              <a:rPr lang="en-US" dirty="0"/>
            </a:br>
            <a:r>
              <a:rPr lang="en-US" dirty="0"/>
              <a:t>Box will self-adjust to content. </a:t>
            </a:r>
          </a:p>
        </p:txBody>
      </p:sp>
    </p:spTree>
    <p:extLst>
      <p:ext uri="{BB962C8B-B14F-4D97-AF65-F5344CB8AC3E}">
        <p14:creationId xmlns:p14="http://schemas.microsoft.com/office/powerpoint/2010/main" val="244107192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978432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Blank Slide">
    <p:spTree>
      <p:nvGrpSpPr>
        <p:cNvPr id="1" name=""/>
        <p:cNvGrpSpPr/>
        <p:nvPr/>
      </p:nvGrpSpPr>
      <p:grpSpPr>
        <a:xfrm>
          <a:off x="0" y="0"/>
          <a:ext cx="0" cy="0"/>
          <a:chOff x="0" y="0"/>
          <a:chExt cx="0" cy="0"/>
        </a:xfrm>
      </p:grpSpPr>
      <p:sp>
        <p:nvSpPr>
          <p:cNvPr id="2" name="Rectangle 1"/>
          <p:cNvSpPr/>
          <p:nvPr userDrawn="1"/>
        </p:nvSpPr>
        <p:spPr>
          <a:xfrm>
            <a:off x="2"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7" dirty="0"/>
          </a:p>
        </p:txBody>
      </p:sp>
    </p:spTree>
    <p:extLst>
      <p:ext uri="{BB962C8B-B14F-4D97-AF65-F5344CB8AC3E}">
        <p14:creationId xmlns:p14="http://schemas.microsoft.com/office/powerpoint/2010/main" val="27224599"/>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7E5B9B2-0612-DB44-8238-24E4943B63AB}"/>
              </a:ext>
            </a:extLst>
          </p:cNvPr>
          <p:cNvPicPr>
            <a:picLocks noChangeAspect="1"/>
          </p:cNvPicPr>
          <p:nvPr userDrawn="1"/>
        </p:nvPicPr>
        <p:blipFill>
          <a:blip r:embed="rId2"/>
          <a:stretch>
            <a:fillRect/>
          </a:stretch>
        </p:blipFill>
        <p:spPr>
          <a:xfrm>
            <a:off x="2" y="0"/>
            <a:ext cx="12188825" cy="6858000"/>
          </a:xfrm>
          <a:prstGeom prst="rect">
            <a:avLst/>
          </a:prstGeom>
        </p:spPr>
      </p:pic>
      <p:sp>
        <p:nvSpPr>
          <p:cNvPr id="6" name="Text Placeholder 4"/>
          <p:cNvSpPr>
            <a:spLocks noGrp="1"/>
          </p:cNvSpPr>
          <p:nvPr>
            <p:ph type="body" sz="quarter" idx="10" hasCustomPrompt="1"/>
          </p:nvPr>
        </p:nvSpPr>
        <p:spPr>
          <a:xfrm>
            <a:off x="2661404" y="641688"/>
            <a:ext cx="6866021" cy="5037221"/>
          </a:xfrm>
          <a:prstGeom prst="rect">
            <a:avLst/>
          </a:prstGeom>
        </p:spPr>
        <p:txBody>
          <a:bodyPr lIns="0" tIns="0" rIns="0" bIns="0" anchor="ctr" anchorCtr="0"/>
          <a:lstStyle>
            <a:lvl1pPr marL="0" marR="0" indent="0" algn="ctr" defTabSz="609082" rtl="0" eaLnBrk="1" fontAlgn="auto" latinLnBrk="0" hangingPunct="1">
              <a:lnSpc>
                <a:spcPct val="100000"/>
              </a:lnSpc>
              <a:spcBef>
                <a:spcPts val="0"/>
              </a:spcBef>
              <a:spcAft>
                <a:spcPts val="0"/>
              </a:spcAft>
              <a:buClrTx/>
              <a:buSzTx/>
              <a:buFont typeface="Arial"/>
              <a:buNone/>
              <a:tabLst/>
              <a:defRPr sz="3998" baseline="0">
                <a:solidFill>
                  <a:schemeClr val="bg1"/>
                </a:solidFill>
                <a:latin typeface="Tahoma" charset="0"/>
                <a:ea typeface="Tahoma" charset="0"/>
                <a:cs typeface="Tahoma" charset="0"/>
              </a:defRPr>
            </a:lvl1pPr>
            <a:lvl2pPr marL="609082" indent="0">
              <a:buNone/>
              <a:defRPr sz="2797">
                <a:solidFill>
                  <a:schemeClr val="bg1"/>
                </a:solidFill>
                <a:latin typeface="Tahoma" charset="0"/>
                <a:ea typeface="Tahoma" charset="0"/>
                <a:cs typeface="Tahoma" charset="0"/>
              </a:defRPr>
            </a:lvl2pPr>
            <a:lvl3pPr marL="1218163" indent="0">
              <a:buNone/>
              <a:defRPr sz="2797">
                <a:solidFill>
                  <a:schemeClr val="bg1"/>
                </a:solidFill>
                <a:latin typeface="Tahoma" charset="0"/>
                <a:ea typeface="Tahoma" charset="0"/>
                <a:cs typeface="Tahoma" charset="0"/>
              </a:defRPr>
            </a:lvl3pPr>
            <a:lvl4pPr marL="1827246" indent="0">
              <a:buNone/>
              <a:defRPr sz="2797">
                <a:solidFill>
                  <a:schemeClr val="bg1"/>
                </a:solidFill>
                <a:latin typeface="Tahoma" charset="0"/>
                <a:ea typeface="Tahoma" charset="0"/>
                <a:cs typeface="Tahoma" charset="0"/>
              </a:defRPr>
            </a:lvl4pPr>
            <a:lvl5pPr marL="2436328" indent="0">
              <a:buNone/>
              <a:defRPr sz="2797">
                <a:solidFill>
                  <a:schemeClr val="bg1"/>
                </a:solidFill>
                <a:latin typeface="Tahoma" charset="0"/>
                <a:ea typeface="Tahoma" charset="0"/>
                <a:cs typeface="Tahoma" charset="0"/>
              </a:defRPr>
            </a:lvl5pPr>
          </a:lstStyle>
          <a:p>
            <a:r>
              <a:rPr lang="en-US" dirty="0"/>
              <a:t>Click to add quote</a:t>
            </a:r>
          </a:p>
        </p:txBody>
      </p:sp>
      <p:sp>
        <p:nvSpPr>
          <p:cNvPr id="7"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chemeClr val="bg1"/>
                </a:solidFill>
              </a:defRPr>
            </a:lvl1pPr>
            <a:lvl2pPr marL="182452" indent="0">
              <a:buFontTx/>
              <a:buNone/>
              <a:defRPr>
                <a:solidFill>
                  <a:schemeClr val="accent2"/>
                </a:solidFill>
              </a:defRPr>
            </a:lvl2pPr>
            <a:lvl3pPr marL="365540" indent="0">
              <a:buFontTx/>
              <a:buNone/>
              <a:defRPr>
                <a:solidFill>
                  <a:schemeClr val="accent2"/>
                </a:solidFill>
              </a:defRPr>
            </a:lvl3pPr>
            <a:lvl4pPr marL="548310" indent="0">
              <a:buFontTx/>
              <a:buNone/>
              <a:defRPr>
                <a:solidFill>
                  <a:schemeClr val="accent2"/>
                </a:solidFill>
              </a:defRPr>
            </a:lvl4pPr>
            <a:lvl5pPr marL="731082" indent="0">
              <a:buFontTx/>
              <a:buNone/>
              <a:defRPr>
                <a:solidFill>
                  <a:schemeClr val="accent2"/>
                </a:solidFill>
              </a:defRPr>
            </a:lvl5pPr>
          </a:lstStyle>
          <a:p>
            <a:pPr lvl="0"/>
            <a:r>
              <a:rPr lang="en-US" dirty="0"/>
              <a:t>Click to add name/title/company</a:t>
            </a:r>
          </a:p>
        </p:txBody>
      </p:sp>
      <p:pic>
        <p:nvPicPr>
          <p:cNvPr id="8" name="Picture 7"/>
          <p:cNvPicPr>
            <a:picLocks noChangeAspect="1"/>
          </p:cNvPicPr>
          <p:nvPr userDrawn="1"/>
        </p:nvPicPr>
        <p:blipFill>
          <a:blip r:embed="rId3">
            <a:alphaModFix amt="50000"/>
            <a:biLevel thresh="50000"/>
          </a:blip>
          <a:stretch>
            <a:fillRect/>
          </a:stretch>
        </p:blipFill>
        <p:spPr>
          <a:xfrm>
            <a:off x="1175723" y="2567571"/>
            <a:ext cx="1014222" cy="768350"/>
          </a:xfrm>
          <a:prstGeom prst="rect">
            <a:avLst/>
          </a:prstGeom>
        </p:spPr>
      </p:pic>
      <p:pic>
        <p:nvPicPr>
          <p:cNvPr id="9" name="Picture 8"/>
          <p:cNvPicPr>
            <a:picLocks noChangeAspect="1"/>
          </p:cNvPicPr>
          <p:nvPr userDrawn="1"/>
        </p:nvPicPr>
        <p:blipFill>
          <a:blip r:embed="rId4">
            <a:alphaModFix amt="50000"/>
            <a:biLevel thresh="5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403329641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3BBD672-B95E-1B42-8A56-08909A2F2624}"/>
              </a:ext>
            </a:extLst>
          </p:cNvPr>
          <p:cNvPicPr>
            <a:picLocks noChangeAspect="1"/>
          </p:cNvPicPr>
          <p:nvPr userDrawn="1"/>
        </p:nvPicPr>
        <p:blipFill>
          <a:blip r:embed="rId2"/>
          <a:stretch>
            <a:fillRect/>
          </a:stretch>
        </p:blipFill>
        <p:spPr>
          <a:xfrm>
            <a:off x="2" y="0"/>
            <a:ext cx="12188825" cy="6858000"/>
          </a:xfrm>
          <a:prstGeom prst="rect">
            <a:avLst/>
          </a:prstGeom>
        </p:spPr>
      </p:pic>
      <p:sp>
        <p:nvSpPr>
          <p:cNvPr id="6" name="Text Placeholder 4"/>
          <p:cNvSpPr>
            <a:spLocks noGrp="1"/>
          </p:cNvSpPr>
          <p:nvPr>
            <p:ph type="body" sz="quarter" idx="10" hasCustomPrompt="1"/>
          </p:nvPr>
        </p:nvSpPr>
        <p:spPr>
          <a:xfrm>
            <a:off x="2661404" y="641688"/>
            <a:ext cx="6866021" cy="5037221"/>
          </a:xfrm>
          <a:prstGeom prst="rect">
            <a:avLst/>
          </a:prstGeom>
        </p:spPr>
        <p:txBody>
          <a:bodyPr lIns="0" tIns="0" rIns="0" bIns="0" anchor="ctr" anchorCtr="0"/>
          <a:lstStyle>
            <a:lvl1pPr marL="0" marR="0" indent="0" algn="ctr" defTabSz="609082" rtl="0" eaLnBrk="1" fontAlgn="auto" latinLnBrk="0" hangingPunct="1">
              <a:lnSpc>
                <a:spcPct val="100000"/>
              </a:lnSpc>
              <a:spcBef>
                <a:spcPts val="0"/>
              </a:spcBef>
              <a:spcAft>
                <a:spcPts val="0"/>
              </a:spcAft>
              <a:buClrTx/>
              <a:buSzTx/>
              <a:buFont typeface="Arial"/>
              <a:buNone/>
              <a:tabLst/>
              <a:defRPr sz="3998" baseline="0">
                <a:solidFill>
                  <a:schemeClr val="bg1"/>
                </a:solidFill>
                <a:latin typeface="Tahoma" charset="0"/>
                <a:ea typeface="Tahoma" charset="0"/>
                <a:cs typeface="Tahoma" charset="0"/>
              </a:defRPr>
            </a:lvl1pPr>
            <a:lvl2pPr marL="609082" indent="0">
              <a:buNone/>
              <a:defRPr sz="2797">
                <a:solidFill>
                  <a:schemeClr val="bg1"/>
                </a:solidFill>
                <a:latin typeface="Tahoma" charset="0"/>
                <a:ea typeface="Tahoma" charset="0"/>
                <a:cs typeface="Tahoma" charset="0"/>
              </a:defRPr>
            </a:lvl2pPr>
            <a:lvl3pPr marL="1218163" indent="0">
              <a:buNone/>
              <a:defRPr sz="2797">
                <a:solidFill>
                  <a:schemeClr val="bg1"/>
                </a:solidFill>
                <a:latin typeface="Tahoma" charset="0"/>
                <a:ea typeface="Tahoma" charset="0"/>
                <a:cs typeface="Tahoma" charset="0"/>
              </a:defRPr>
            </a:lvl3pPr>
            <a:lvl4pPr marL="1827246" indent="0">
              <a:buNone/>
              <a:defRPr sz="2797">
                <a:solidFill>
                  <a:schemeClr val="bg1"/>
                </a:solidFill>
                <a:latin typeface="Tahoma" charset="0"/>
                <a:ea typeface="Tahoma" charset="0"/>
                <a:cs typeface="Tahoma" charset="0"/>
              </a:defRPr>
            </a:lvl4pPr>
            <a:lvl5pPr marL="2436328" indent="0">
              <a:buNone/>
              <a:defRPr sz="2797">
                <a:solidFill>
                  <a:schemeClr val="bg1"/>
                </a:solidFill>
                <a:latin typeface="Tahoma" charset="0"/>
                <a:ea typeface="Tahoma" charset="0"/>
                <a:cs typeface="Tahoma" charset="0"/>
              </a:defRPr>
            </a:lvl5pPr>
          </a:lstStyle>
          <a:p>
            <a:r>
              <a:rPr lang="en-US" dirty="0"/>
              <a:t>Click to add quote</a:t>
            </a:r>
          </a:p>
        </p:txBody>
      </p:sp>
      <p:sp>
        <p:nvSpPr>
          <p:cNvPr id="7"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chemeClr val="bg1"/>
                </a:solidFill>
              </a:defRPr>
            </a:lvl1pPr>
            <a:lvl2pPr marL="182452" indent="0">
              <a:buFontTx/>
              <a:buNone/>
              <a:defRPr>
                <a:solidFill>
                  <a:schemeClr val="accent2"/>
                </a:solidFill>
              </a:defRPr>
            </a:lvl2pPr>
            <a:lvl3pPr marL="365540" indent="0">
              <a:buFontTx/>
              <a:buNone/>
              <a:defRPr>
                <a:solidFill>
                  <a:schemeClr val="accent2"/>
                </a:solidFill>
              </a:defRPr>
            </a:lvl3pPr>
            <a:lvl4pPr marL="548310" indent="0">
              <a:buFontTx/>
              <a:buNone/>
              <a:defRPr>
                <a:solidFill>
                  <a:schemeClr val="accent2"/>
                </a:solidFill>
              </a:defRPr>
            </a:lvl4pPr>
            <a:lvl5pPr marL="731082" indent="0">
              <a:buFontTx/>
              <a:buNone/>
              <a:defRPr>
                <a:solidFill>
                  <a:schemeClr val="accent2"/>
                </a:solidFill>
              </a:defRPr>
            </a:lvl5pPr>
          </a:lstStyle>
          <a:p>
            <a:pPr lvl="0"/>
            <a:r>
              <a:rPr lang="en-US" dirty="0"/>
              <a:t>Click to add name/title/company</a:t>
            </a:r>
          </a:p>
        </p:txBody>
      </p:sp>
      <p:pic>
        <p:nvPicPr>
          <p:cNvPr id="8" name="Picture 7"/>
          <p:cNvPicPr>
            <a:picLocks noChangeAspect="1"/>
          </p:cNvPicPr>
          <p:nvPr userDrawn="1"/>
        </p:nvPicPr>
        <p:blipFill>
          <a:blip r:embed="rId3">
            <a:alphaModFix amt="50000"/>
            <a:duotone>
              <a:prstClr val="black"/>
              <a:srgbClr val="0070C0">
                <a:tint val="45000"/>
                <a:satMod val="400000"/>
              </a:srgbClr>
            </a:duotone>
          </a:blip>
          <a:stretch>
            <a:fillRect/>
          </a:stretch>
        </p:blipFill>
        <p:spPr>
          <a:xfrm>
            <a:off x="1175723" y="2567571"/>
            <a:ext cx="1014222" cy="768350"/>
          </a:xfrm>
          <a:prstGeom prst="rect">
            <a:avLst/>
          </a:prstGeom>
        </p:spPr>
      </p:pic>
      <p:pic>
        <p:nvPicPr>
          <p:cNvPr id="9" name="Picture 8"/>
          <p:cNvPicPr>
            <a:picLocks noChangeAspect="1"/>
          </p:cNvPicPr>
          <p:nvPr userDrawn="1"/>
        </p:nvPicPr>
        <p:blipFill>
          <a:blip r:embed="rId4">
            <a:alphaModFix amt="50000"/>
            <a:duotone>
              <a:prstClr val="black"/>
              <a:srgbClr val="0070C0">
                <a:tint val="45000"/>
                <a:satMod val="400000"/>
              </a:srgbClr>
            </a:duotone>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379837889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661404" y="641688"/>
            <a:ext cx="6866021" cy="5037221"/>
          </a:xfrm>
          <a:prstGeom prst="rect">
            <a:avLst/>
          </a:prstGeom>
        </p:spPr>
        <p:txBody>
          <a:bodyPr lIns="0" tIns="0" rIns="0" bIns="0" anchor="ctr" anchorCtr="0"/>
          <a:lstStyle>
            <a:lvl1pPr marL="0" marR="0" indent="0" algn="ctr" defTabSz="609082" rtl="0" eaLnBrk="1" fontAlgn="auto" latinLnBrk="0" hangingPunct="1">
              <a:lnSpc>
                <a:spcPct val="100000"/>
              </a:lnSpc>
              <a:spcBef>
                <a:spcPts val="0"/>
              </a:spcBef>
              <a:spcAft>
                <a:spcPts val="0"/>
              </a:spcAft>
              <a:buClrTx/>
              <a:buSzTx/>
              <a:buFont typeface="Arial"/>
              <a:buNone/>
              <a:tabLst/>
              <a:defRPr sz="3998" baseline="0">
                <a:solidFill>
                  <a:srgbClr val="000623"/>
                </a:solidFill>
                <a:latin typeface="Tahoma" charset="0"/>
                <a:ea typeface="Tahoma" charset="0"/>
                <a:cs typeface="Tahoma" charset="0"/>
              </a:defRPr>
            </a:lvl1pPr>
            <a:lvl2pPr marL="609082" indent="0">
              <a:buNone/>
              <a:defRPr sz="2797">
                <a:solidFill>
                  <a:schemeClr val="bg1"/>
                </a:solidFill>
                <a:latin typeface="Tahoma" charset="0"/>
                <a:ea typeface="Tahoma" charset="0"/>
                <a:cs typeface="Tahoma" charset="0"/>
              </a:defRPr>
            </a:lvl2pPr>
            <a:lvl3pPr marL="1218163" indent="0">
              <a:buNone/>
              <a:defRPr sz="2797">
                <a:solidFill>
                  <a:schemeClr val="bg1"/>
                </a:solidFill>
                <a:latin typeface="Tahoma" charset="0"/>
                <a:ea typeface="Tahoma" charset="0"/>
                <a:cs typeface="Tahoma" charset="0"/>
              </a:defRPr>
            </a:lvl3pPr>
            <a:lvl4pPr marL="1827246" indent="0">
              <a:buNone/>
              <a:defRPr sz="2797">
                <a:solidFill>
                  <a:schemeClr val="bg1"/>
                </a:solidFill>
                <a:latin typeface="Tahoma" charset="0"/>
                <a:ea typeface="Tahoma" charset="0"/>
                <a:cs typeface="Tahoma" charset="0"/>
              </a:defRPr>
            </a:lvl4pPr>
            <a:lvl5pPr marL="2436328" indent="0">
              <a:buNone/>
              <a:defRPr sz="2797">
                <a:solidFill>
                  <a:schemeClr val="bg1"/>
                </a:solidFill>
                <a:latin typeface="Tahoma" charset="0"/>
                <a:ea typeface="Tahoma" charset="0"/>
                <a:cs typeface="Tahoma" charset="0"/>
              </a:defRPr>
            </a:lvl5pPr>
          </a:lstStyle>
          <a:p>
            <a:r>
              <a:rPr lang="en-US" dirty="0"/>
              <a:t>Click to add quote</a:t>
            </a:r>
          </a:p>
        </p:txBody>
      </p:sp>
      <p:sp>
        <p:nvSpPr>
          <p:cNvPr id="6"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rgbClr val="808285"/>
                </a:solidFill>
              </a:defRPr>
            </a:lvl1pPr>
            <a:lvl2pPr marL="182452" indent="0">
              <a:buFontTx/>
              <a:buNone/>
              <a:defRPr>
                <a:solidFill>
                  <a:schemeClr val="accent2"/>
                </a:solidFill>
              </a:defRPr>
            </a:lvl2pPr>
            <a:lvl3pPr marL="365540" indent="0">
              <a:buFontTx/>
              <a:buNone/>
              <a:defRPr>
                <a:solidFill>
                  <a:schemeClr val="accent2"/>
                </a:solidFill>
              </a:defRPr>
            </a:lvl3pPr>
            <a:lvl4pPr marL="548310" indent="0">
              <a:buFontTx/>
              <a:buNone/>
              <a:defRPr>
                <a:solidFill>
                  <a:schemeClr val="accent2"/>
                </a:solidFill>
              </a:defRPr>
            </a:lvl4pPr>
            <a:lvl5pPr marL="731082" indent="0">
              <a:buFontTx/>
              <a:buNone/>
              <a:defRPr>
                <a:solidFill>
                  <a:schemeClr val="accent2"/>
                </a:solidFill>
              </a:defRPr>
            </a:lvl5pPr>
          </a:lstStyle>
          <a:p>
            <a:pPr lvl="0"/>
            <a:r>
              <a:rPr lang="en-US" dirty="0"/>
              <a:t>Click to add name/title/company</a:t>
            </a:r>
          </a:p>
        </p:txBody>
      </p:sp>
      <p:pic>
        <p:nvPicPr>
          <p:cNvPr id="7" name="Picture 6"/>
          <p:cNvPicPr>
            <a:picLocks noChangeAspect="1"/>
          </p:cNvPicPr>
          <p:nvPr userDrawn="1"/>
        </p:nvPicPr>
        <p:blipFill>
          <a:blip r:embed="rId2">
            <a:alphaModFix amt="60000"/>
          </a:blip>
          <a:stretch>
            <a:fillRect/>
          </a:stretch>
        </p:blipFill>
        <p:spPr>
          <a:xfrm>
            <a:off x="1175722" y="2567571"/>
            <a:ext cx="1014222" cy="768350"/>
          </a:xfrm>
          <a:prstGeom prst="rect">
            <a:avLst/>
          </a:prstGeom>
        </p:spPr>
      </p:pic>
      <p:pic>
        <p:nvPicPr>
          <p:cNvPr id="8" name="Picture 7"/>
          <p:cNvPicPr>
            <a:picLocks noChangeAspect="1"/>
          </p:cNvPicPr>
          <p:nvPr userDrawn="1"/>
        </p:nvPicPr>
        <p:blipFill>
          <a:blip r:embed="rId3">
            <a:alphaModFix amt="6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391190333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ep Dark Bottom">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BBD672-B95E-1B42-8A56-08909A2F2624}"/>
              </a:ext>
            </a:extLst>
          </p:cNvPr>
          <p:cNvPicPr>
            <a:picLocks noChangeAspect="1"/>
          </p:cNvPicPr>
          <p:nvPr userDrawn="1"/>
        </p:nvPicPr>
        <p:blipFill>
          <a:blip r:embed="rId2"/>
          <a:stretch>
            <a:fillRect/>
          </a:stretch>
        </p:blipFill>
        <p:spPr>
          <a:xfrm>
            <a:off x="2" y="0"/>
            <a:ext cx="12188825" cy="6858000"/>
          </a:xfrm>
          <a:prstGeom prst="rect">
            <a:avLst/>
          </a:prstGeom>
        </p:spPr>
      </p:pic>
      <p:sp>
        <p:nvSpPr>
          <p:cNvPr id="7" name="Text Placeholder 24"/>
          <p:cNvSpPr>
            <a:spLocks noGrp="1" noChangeAspect="1"/>
          </p:cNvSpPr>
          <p:nvPr>
            <p:ph type="body" sz="quarter" idx="15" hasCustomPrompt="1"/>
          </p:nvPr>
        </p:nvSpPr>
        <p:spPr>
          <a:xfrm rot="5400000">
            <a:off x="528753" y="1746959"/>
            <a:ext cx="284196" cy="246159"/>
          </a:xfrm>
          <a:prstGeom prst="triangle">
            <a:avLst/>
          </a:prstGeom>
          <a:solidFill>
            <a:schemeClr val="accent1"/>
          </a:solidFill>
          <a:ln w="15875">
            <a:no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sp>
        <p:nvSpPr>
          <p:cNvPr id="9" name="Text Placeholder 9"/>
          <p:cNvSpPr>
            <a:spLocks noGrp="1"/>
          </p:cNvSpPr>
          <p:nvPr>
            <p:ph type="body" sz="quarter" idx="29" hasCustomPrompt="1"/>
          </p:nvPr>
        </p:nvSpPr>
        <p:spPr>
          <a:xfrm>
            <a:off x="1136915" y="1473435"/>
            <a:ext cx="8658605" cy="2427951"/>
          </a:xfrm>
        </p:spPr>
        <p:txBody>
          <a:bodyPr/>
          <a:lstStyle>
            <a:lvl1pPr marL="0" indent="0">
              <a:spcAft>
                <a:spcPts val="0"/>
              </a:spcAft>
              <a:buNone/>
              <a:defRPr sz="4798">
                <a:solidFill>
                  <a:schemeClr val="bg1"/>
                </a:solidFill>
              </a:defRPr>
            </a:lvl1pPr>
            <a:lvl2pPr marL="182452" indent="0">
              <a:buNone/>
              <a:defRPr sz="3598">
                <a:solidFill>
                  <a:schemeClr val="bg1"/>
                </a:solidFill>
              </a:defRPr>
            </a:lvl2pPr>
            <a:lvl3pPr marL="365540" indent="0">
              <a:buNone/>
              <a:defRPr sz="3598">
                <a:solidFill>
                  <a:schemeClr val="bg1"/>
                </a:solidFill>
              </a:defRPr>
            </a:lvl3pPr>
            <a:lvl4pPr marL="548310" indent="0">
              <a:buNone/>
              <a:defRPr sz="3598">
                <a:solidFill>
                  <a:schemeClr val="bg1"/>
                </a:solidFill>
              </a:defRPr>
            </a:lvl4pPr>
            <a:lvl5pPr marL="731082" indent="0">
              <a:buNone/>
              <a:defRPr sz="3598">
                <a:solidFill>
                  <a:schemeClr val="bg1"/>
                </a:solidFill>
              </a:defRPr>
            </a:lvl5pPr>
          </a:lstStyle>
          <a:p>
            <a:pPr lvl="0"/>
            <a:r>
              <a:rPr lang="en-US" dirty="0"/>
              <a:t>Separation slide text </a:t>
            </a:r>
            <a:br>
              <a:rPr lang="en-US" dirty="0"/>
            </a:br>
            <a:r>
              <a:rPr lang="en-US" dirty="0"/>
              <a:t>is in sentence case, </a:t>
            </a:r>
            <a:br>
              <a:rPr lang="en-US" dirty="0"/>
            </a:br>
            <a:r>
              <a:rPr lang="en-US" dirty="0"/>
              <a:t>up to three lines.</a:t>
            </a:r>
          </a:p>
        </p:txBody>
      </p:sp>
    </p:spTree>
    <p:extLst>
      <p:ext uri="{BB962C8B-B14F-4D97-AF65-F5344CB8AC3E}">
        <p14:creationId xmlns:p14="http://schemas.microsoft.com/office/powerpoint/2010/main" val="3678232299"/>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ep Mid Top">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58D95CA-3B74-B147-B388-500BFDFA6A93}"/>
              </a:ext>
            </a:extLst>
          </p:cNvPr>
          <p:cNvPicPr>
            <a:picLocks noChangeAspect="1"/>
          </p:cNvPicPr>
          <p:nvPr userDrawn="1"/>
        </p:nvPicPr>
        <p:blipFill>
          <a:blip r:embed="rId2"/>
          <a:stretch>
            <a:fillRect/>
          </a:stretch>
        </p:blipFill>
        <p:spPr>
          <a:xfrm>
            <a:off x="2" y="0"/>
            <a:ext cx="12188825" cy="6858000"/>
          </a:xfrm>
          <a:prstGeom prst="rect">
            <a:avLst/>
          </a:prstGeom>
        </p:spPr>
      </p:pic>
      <p:sp>
        <p:nvSpPr>
          <p:cNvPr id="10" name="Text Placeholder 24"/>
          <p:cNvSpPr>
            <a:spLocks noGrp="1" noChangeAspect="1"/>
          </p:cNvSpPr>
          <p:nvPr>
            <p:ph type="body" sz="quarter" idx="15" hasCustomPrompt="1"/>
          </p:nvPr>
        </p:nvSpPr>
        <p:spPr>
          <a:xfrm rot="5400000">
            <a:off x="528753" y="3284817"/>
            <a:ext cx="284196" cy="246159"/>
          </a:xfrm>
          <a:prstGeom prst="triangle">
            <a:avLst/>
          </a:prstGeom>
          <a:solidFill>
            <a:schemeClr val="accent1"/>
          </a:solidFill>
          <a:ln w="15875">
            <a:no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sp>
        <p:nvSpPr>
          <p:cNvPr id="12" name="Text Placeholder 9"/>
          <p:cNvSpPr>
            <a:spLocks noGrp="1"/>
          </p:cNvSpPr>
          <p:nvPr>
            <p:ph type="body" sz="quarter" idx="29" hasCustomPrompt="1"/>
          </p:nvPr>
        </p:nvSpPr>
        <p:spPr>
          <a:xfrm>
            <a:off x="1136915" y="3011292"/>
            <a:ext cx="8658605" cy="2427951"/>
          </a:xfrm>
        </p:spPr>
        <p:txBody>
          <a:bodyPr/>
          <a:lstStyle>
            <a:lvl1pPr marL="0" indent="0">
              <a:spcAft>
                <a:spcPts val="0"/>
              </a:spcAft>
              <a:buNone/>
              <a:defRPr sz="4798">
                <a:solidFill>
                  <a:schemeClr val="bg1"/>
                </a:solidFill>
              </a:defRPr>
            </a:lvl1pPr>
            <a:lvl2pPr marL="182452" indent="0">
              <a:buNone/>
              <a:defRPr sz="3598">
                <a:solidFill>
                  <a:schemeClr val="bg1"/>
                </a:solidFill>
              </a:defRPr>
            </a:lvl2pPr>
            <a:lvl3pPr marL="365540" indent="0">
              <a:buNone/>
              <a:defRPr sz="3598">
                <a:solidFill>
                  <a:schemeClr val="bg1"/>
                </a:solidFill>
              </a:defRPr>
            </a:lvl3pPr>
            <a:lvl4pPr marL="548310" indent="0">
              <a:buNone/>
              <a:defRPr sz="3598">
                <a:solidFill>
                  <a:schemeClr val="bg1"/>
                </a:solidFill>
              </a:defRPr>
            </a:lvl4pPr>
            <a:lvl5pPr marL="731082" indent="0">
              <a:buNone/>
              <a:defRPr sz="3598">
                <a:solidFill>
                  <a:schemeClr val="bg1"/>
                </a:solidFill>
              </a:defRPr>
            </a:lvl5pPr>
          </a:lstStyle>
          <a:p>
            <a:pPr lvl="0"/>
            <a:r>
              <a:rPr lang="en-US" dirty="0"/>
              <a:t>Separation slide text </a:t>
            </a:r>
            <a:br>
              <a:rPr lang="en-US" dirty="0"/>
            </a:br>
            <a:r>
              <a:rPr lang="en-US" dirty="0"/>
              <a:t>is in sentence case, </a:t>
            </a:r>
            <a:br>
              <a:rPr lang="en-US" dirty="0"/>
            </a:br>
            <a:r>
              <a:rPr lang="en-US" dirty="0"/>
              <a:t>up to three lines.</a:t>
            </a:r>
          </a:p>
        </p:txBody>
      </p:sp>
    </p:spTree>
    <p:extLst>
      <p:ext uri="{BB962C8B-B14F-4D97-AF65-F5344CB8AC3E}">
        <p14:creationId xmlns:p14="http://schemas.microsoft.com/office/powerpoint/2010/main" val="1432234873"/>
      </p:ext>
    </p:extLst>
  </p:cSld>
  <p:clrMapOvr>
    <a:masterClrMapping/>
  </p:clrMapOvr>
  <p:extLst>
    <p:ext uri="{DCECCB84-F9BA-43D5-87BE-67443E8EF086}">
      <p15:sldGuideLst xmlns:p15="http://schemas.microsoft.com/office/powerpoint/2012/main">
        <p15:guide id="1" orient="horz" pos="799">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subheads, 2 columns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735496"/>
          </a:xfrm>
        </p:spPr>
        <p:txBody>
          <a:bodyPr anchor="t" anchorCtr="0">
            <a:noAutofit/>
          </a:bodyPr>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sentence case, two lines.</a:t>
            </a:r>
          </a:p>
        </p:txBody>
      </p:sp>
      <p:sp>
        <p:nvSpPr>
          <p:cNvPr id="5" name="Text Placeholder 4"/>
          <p:cNvSpPr>
            <a:spLocks noGrp="1"/>
          </p:cNvSpPr>
          <p:nvPr>
            <p:ph type="body" sz="quarter" idx="3" hasCustomPrompt="1"/>
          </p:nvPr>
        </p:nvSpPr>
        <p:spPr>
          <a:xfrm>
            <a:off x="6323013" y="1600200"/>
            <a:ext cx="4953000" cy="735497"/>
          </a:xfrm>
        </p:spPr>
        <p:txBody>
          <a:bodyPr anchor="t" anchorCtr="0">
            <a:noAutofit/>
          </a:bodyPr>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sentence case,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400"/>
            </a:lvl1pPr>
            <a:lvl2pPr>
              <a:defRPr sz="2400"/>
            </a:lvl2pPr>
            <a:lvl3pPr>
              <a:defRPr sz="2400"/>
            </a:lvl3pPr>
            <a:lvl4pPr>
              <a:defRPr sz="2400"/>
            </a:lvl4pPr>
            <a:lvl5pPr>
              <a:defRPr sz="2400"/>
            </a:lvl5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400"/>
            </a:lvl1pPr>
            <a:lvl2pPr>
              <a:defRPr sz="2400"/>
            </a:lvl2pPr>
            <a:lvl3pPr>
              <a:defRPr sz="2400"/>
            </a:lvl3pPr>
            <a:lvl4pPr>
              <a:defRPr sz="2400"/>
            </a:lvl4pPr>
            <a:lvl5pPr>
              <a:defRPr sz="2400"/>
            </a:lvl5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805387401"/>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Sep Light Bottom">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7E5B9B2-0612-DB44-8238-24E4943B63AB}"/>
              </a:ext>
            </a:extLst>
          </p:cNvPr>
          <p:cNvPicPr>
            <a:picLocks noChangeAspect="1"/>
          </p:cNvPicPr>
          <p:nvPr userDrawn="1"/>
        </p:nvPicPr>
        <p:blipFill>
          <a:blip r:embed="rId2"/>
          <a:stretch>
            <a:fillRect/>
          </a:stretch>
        </p:blipFill>
        <p:spPr>
          <a:xfrm>
            <a:off x="2" y="0"/>
            <a:ext cx="12188825" cy="6858000"/>
          </a:xfrm>
          <a:prstGeom prst="rect">
            <a:avLst/>
          </a:prstGeom>
        </p:spPr>
      </p:pic>
      <p:sp>
        <p:nvSpPr>
          <p:cNvPr id="7" name="Text Placeholder 24"/>
          <p:cNvSpPr>
            <a:spLocks noGrp="1" noChangeAspect="1"/>
          </p:cNvSpPr>
          <p:nvPr>
            <p:ph type="body" sz="quarter" idx="15" hasCustomPrompt="1"/>
          </p:nvPr>
        </p:nvSpPr>
        <p:spPr>
          <a:xfrm rot="5400000">
            <a:off x="528753" y="1813217"/>
            <a:ext cx="284196" cy="246159"/>
          </a:xfrm>
          <a:prstGeom prst="triangle">
            <a:avLst/>
          </a:prstGeom>
          <a:solidFill>
            <a:schemeClr val="accent1"/>
          </a:solidFill>
          <a:ln w="15875">
            <a:no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sp>
        <p:nvSpPr>
          <p:cNvPr id="9" name="Text Placeholder 9"/>
          <p:cNvSpPr>
            <a:spLocks noGrp="1"/>
          </p:cNvSpPr>
          <p:nvPr>
            <p:ph type="body" sz="quarter" idx="29" hasCustomPrompt="1"/>
          </p:nvPr>
        </p:nvSpPr>
        <p:spPr>
          <a:xfrm>
            <a:off x="1136915" y="1539694"/>
            <a:ext cx="8658605" cy="4145491"/>
          </a:xfrm>
        </p:spPr>
        <p:txBody>
          <a:bodyPr/>
          <a:lstStyle>
            <a:lvl1pPr marL="0" marR="0" indent="0" algn="l" defTabSz="913852" rtl="0" eaLnBrk="1" fontAlgn="auto" latinLnBrk="0" hangingPunct="1">
              <a:lnSpc>
                <a:spcPct val="100000"/>
              </a:lnSpc>
              <a:spcBef>
                <a:spcPts val="0"/>
              </a:spcBef>
              <a:spcAft>
                <a:spcPts val="0"/>
              </a:spcAft>
              <a:buClr>
                <a:schemeClr val="accent2"/>
              </a:buClr>
              <a:buSzTx/>
              <a:buFont typeface="Arial" charset="0"/>
              <a:buNone/>
              <a:tabLst/>
              <a:defRPr sz="4798">
                <a:solidFill>
                  <a:schemeClr val="bg1"/>
                </a:solidFill>
              </a:defRPr>
            </a:lvl1pPr>
            <a:lvl2pPr marL="182452" indent="0">
              <a:buNone/>
              <a:defRPr sz="3598">
                <a:solidFill>
                  <a:schemeClr val="bg1"/>
                </a:solidFill>
              </a:defRPr>
            </a:lvl2pPr>
            <a:lvl3pPr marL="365540" indent="0">
              <a:buNone/>
              <a:defRPr sz="3598">
                <a:solidFill>
                  <a:schemeClr val="bg1"/>
                </a:solidFill>
              </a:defRPr>
            </a:lvl3pPr>
            <a:lvl4pPr marL="548310" indent="0">
              <a:buNone/>
              <a:defRPr sz="3598">
                <a:solidFill>
                  <a:schemeClr val="bg1"/>
                </a:solidFill>
              </a:defRPr>
            </a:lvl4pPr>
            <a:lvl5pPr marL="731082" indent="0">
              <a:buNone/>
              <a:defRPr sz="3598">
                <a:solidFill>
                  <a:schemeClr val="bg1"/>
                </a:solidFill>
              </a:defRPr>
            </a:lvl5pPr>
          </a:lstStyle>
          <a:p>
            <a:pPr marL="0" marR="0" lvl="0" indent="0" algn="l" defTabSz="913852" rtl="0" eaLnBrk="1" fontAlgn="auto" latinLnBrk="0" hangingPunct="1">
              <a:lnSpc>
                <a:spcPct val="100000"/>
              </a:lnSpc>
              <a:spcBef>
                <a:spcPts val="0"/>
              </a:spcBef>
              <a:spcAft>
                <a:spcPts val="0"/>
              </a:spcAft>
              <a:buClr>
                <a:schemeClr val="accent2"/>
              </a:buClr>
              <a:buSzTx/>
              <a:buFont typeface="Arial" charset="0"/>
              <a:buNone/>
              <a:tabLst/>
              <a:defRPr/>
            </a:pPr>
            <a:r>
              <a:rPr lang="en-US" dirty="0"/>
              <a:t>Separation slide text is in sentence case, up to five lines. Alternatively, this page may be use for all other content including diagrams. </a:t>
            </a:r>
          </a:p>
        </p:txBody>
      </p:sp>
    </p:spTree>
    <p:extLst>
      <p:ext uri="{BB962C8B-B14F-4D97-AF65-F5344CB8AC3E}">
        <p14:creationId xmlns:p14="http://schemas.microsoft.com/office/powerpoint/2010/main" val="3662023799"/>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Appendices">
    <p:spTree>
      <p:nvGrpSpPr>
        <p:cNvPr id="1" name=""/>
        <p:cNvGrpSpPr/>
        <p:nvPr/>
      </p:nvGrpSpPr>
      <p:grpSpPr>
        <a:xfrm>
          <a:off x="0" y="0"/>
          <a:ext cx="0" cy="0"/>
          <a:chOff x="0" y="0"/>
          <a:chExt cx="0" cy="0"/>
        </a:xfrm>
      </p:grpSpPr>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082" rtl="0" eaLnBrk="1" fontAlgn="auto" latinLnBrk="0" hangingPunct="1">
              <a:lnSpc>
                <a:spcPct val="100000"/>
              </a:lnSpc>
              <a:spcBef>
                <a:spcPct val="20000"/>
              </a:spcBef>
              <a:spcAft>
                <a:spcPts val="0"/>
              </a:spcAft>
              <a:buClrTx/>
              <a:buSzTx/>
              <a:buFont typeface="Arial"/>
              <a:buNone/>
              <a:tabLst/>
              <a:defRPr sz="3998" baseline="0">
                <a:solidFill>
                  <a:schemeClr val="tx1"/>
                </a:solidFill>
                <a:latin typeface="Tahoma" charset="0"/>
                <a:ea typeface="Tahoma" charset="0"/>
                <a:cs typeface="Tahoma" charset="0"/>
              </a:defRPr>
            </a:lvl1pPr>
            <a:lvl2pPr marL="609082" indent="0">
              <a:buNone/>
              <a:defRPr sz="2797">
                <a:solidFill>
                  <a:schemeClr val="bg1"/>
                </a:solidFill>
                <a:latin typeface="Tahoma" charset="0"/>
                <a:ea typeface="Tahoma" charset="0"/>
                <a:cs typeface="Tahoma" charset="0"/>
              </a:defRPr>
            </a:lvl2pPr>
            <a:lvl3pPr marL="1218163" indent="0">
              <a:buNone/>
              <a:defRPr sz="2797">
                <a:solidFill>
                  <a:schemeClr val="bg1"/>
                </a:solidFill>
                <a:latin typeface="Tahoma" charset="0"/>
                <a:ea typeface="Tahoma" charset="0"/>
                <a:cs typeface="Tahoma" charset="0"/>
              </a:defRPr>
            </a:lvl3pPr>
            <a:lvl4pPr marL="1827246" indent="0">
              <a:buNone/>
              <a:defRPr sz="2797">
                <a:solidFill>
                  <a:schemeClr val="bg1"/>
                </a:solidFill>
                <a:latin typeface="Tahoma" charset="0"/>
                <a:ea typeface="Tahoma" charset="0"/>
                <a:cs typeface="Tahoma" charset="0"/>
              </a:defRPr>
            </a:lvl4pPr>
            <a:lvl5pPr marL="2436328" indent="0">
              <a:buNone/>
              <a:defRPr sz="2797">
                <a:solidFill>
                  <a:schemeClr val="bg1"/>
                </a:solidFill>
                <a:latin typeface="Tahoma" charset="0"/>
                <a:ea typeface="Tahoma" charset="0"/>
                <a:cs typeface="Tahoma" charset="0"/>
              </a:defRPr>
            </a:lvl5pPr>
          </a:lstStyle>
          <a:p>
            <a:pPr marL="0" marR="0" lvl="0" indent="0" algn="l" defTabSz="609082" rtl="0" eaLnBrk="1" fontAlgn="auto" latinLnBrk="0" hangingPunct="1">
              <a:lnSpc>
                <a:spcPct val="100000"/>
              </a:lnSpc>
              <a:spcBef>
                <a:spcPct val="20000"/>
              </a:spcBef>
              <a:spcAft>
                <a:spcPts val="0"/>
              </a:spcAft>
              <a:buClrTx/>
              <a:buSzTx/>
              <a:buFont typeface="Arial"/>
              <a:buNone/>
              <a:tabLst/>
              <a:defRPr/>
            </a:pPr>
            <a:r>
              <a:rPr lang="en-US" dirty="0"/>
              <a:t>Appendices</a:t>
            </a:r>
          </a:p>
        </p:txBody>
      </p:sp>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5613" y="3489328"/>
            <a:ext cx="247880" cy="285751"/>
          </a:xfrm>
          <a:prstGeom prst="rect">
            <a:avLst/>
          </a:prstGeom>
        </p:spPr>
      </p:pic>
    </p:spTree>
    <p:extLst>
      <p:ext uri="{BB962C8B-B14F-4D97-AF65-F5344CB8AC3E}">
        <p14:creationId xmlns:p14="http://schemas.microsoft.com/office/powerpoint/2010/main" val="185651969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75372E-BB00-E945-BFBD-ABFA55811B40}"/>
              </a:ext>
            </a:extLst>
          </p:cNvPr>
          <p:cNvPicPr>
            <a:picLocks noChangeAspect="1"/>
          </p:cNvPicPr>
          <p:nvPr userDrawn="1"/>
        </p:nvPicPr>
        <p:blipFill>
          <a:blip r:embed="rId2"/>
          <a:stretch>
            <a:fillRect/>
          </a:stretch>
        </p:blipFill>
        <p:spPr>
          <a:xfrm>
            <a:off x="-1" y="0"/>
            <a:ext cx="12188825" cy="6858000"/>
          </a:xfrm>
          <a:prstGeom prst="rect">
            <a:avLst/>
          </a:prstGeom>
        </p:spPr>
      </p:pic>
      <p:sp>
        <p:nvSpPr>
          <p:cNvPr id="11" name="Rectangle 10"/>
          <p:cNvSpPr/>
          <p:nvPr userDrawn="1"/>
        </p:nvSpPr>
        <p:spPr>
          <a:xfrm>
            <a:off x="2" y="4572003"/>
            <a:ext cx="12188825" cy="22860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7" dirty="0"/>
          </a:p>
        </p:txBody>
      </p:sp>
      <p:sp>
        <p:nvSpPr>
          <p:cNvPr id="2" name="Rectangle 1">
            <a:hlinkClick r:id="rId3"/>
          </p:cNvPr>
          <p:cNvSpPr/>
          <p:nvPr userDrawn="1"/>
        </p:nvSpPr>
        <p:spPr>
          <a:xfrm>
            <a:off x="3916547" y="5702257"/>
            <a:ext cx="2424219"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998" dirty="0">
              <a:latin typeface="Tahoma" charset="0"/>
              <a:ea typeface="Tahoma" charset="0"/>
              <a:cs typeface="Tahoma" charset="0"/>
            </a:endParaRPr>
          </a:p>
        </p:txBody>
      </p:sp>
      <p:sp>
        <p:nvSpPr>
          <p:cNvPr id="13" name="Text Placeholder 8"/>
          <p:cNvSpPr>
            <a:spLocks noGrp="1"/>
          </p:cNvSpPr>
          <p:nvPr>
            <p:ph type="body" sz="quarter" idx="11" hasCustomPrompt="1"/>
          </p:nvPr>
        </p:nvSpPr>
        <p:spPr>
          <a:xfrm>
            <a:off x="1051715" y="3289518"/>
            <a:ext cx="5272087" cy="1015785"/>
          </a:xfrm>
          <a:prstGeom prst="rect">
            <a:avLst/>
          </a:prstGeom>
        </p:spPr>
        <p:txBody>
          <a:bodyPr lIns="0" tIns="0" rIns="0" bIns="0"/>
          <a:lstStyle>
            <a:lvl1pPr marL="0" indent="0">
              <a:buFontTx/>
              <a:buNone/>
              <a:defRPr sz="4798">
                <a:solidFill>
                  <a:schemeClr val="bg1"/>
                </a:solidFill>
                <a:latin typeface="Tahoma" charset="0"/>
                <a:ea typeface="Tahoma" charset="0"/>
                <a:cs typeface="Tahoma" charset="0"/>
              </a:defRPr>
            </a:lvl1pPr>
          </a:lstStyle>
          <a:p>
            <a:pPr marL="456812" marR="0" lvl="0" indent="-456812" algn="l" defTabSz="609082" rtl="0" eaLnBrk="1" fontAlgn="auto" latinLnBrk="0" hangingPunct="1">
              <a:lnSpc>
                <a:spcPct val="100000"/>
              </a:lnSpc>
              <a:spcBef>
                <a:spcPct val="20000"/>
              </a:spcBef>
              <a:spcAft>
                <a:spcPts val="0"/>
              </a:spcAft>
              <a:buClrTx/>
              <a:buSzTx/>
              <a:buFont typeface="Arial"/>
              <a:buNone/>
              <a:tabLst/>
              <a:defRPr/>
            </a:pPr>
            <a:r>
              <a:rPr lang="en-US" dirty="0"/>
              <a:t>Thank you.</a:t>
            </a:r>
          </a:p>
        </p:txBody>
      </p:sp>
      <p:sp>
        <p:nvSpPr>
          <p:cNvPr id="14" name="Text Placeholder 24"/>
          <p:cNvSpPr>
            <a:spLocks noGrp="1" noChangeAspect="1"/>
          </p:cNvSpPr>
          <p:nvPr>
            <p:ph type="body" sz="quarter" idx="15" hasCustomPrompt="1"/>
          </p:nvPr>
        </p:nvSpPr>
        <p:spPr>
          <a:xfrm rot="5400000">
            <a:off x="442866" y="3500649"/>
            <a:ext cx="311242" cy="269585"/>
          </a:xfrm>
          <a:prstGeom prst="triangle">
            <a:avLst/>
          </a:prstGeom>
          <a:solidFill>
            <a:schemeClr val="accent1"/>
          </a:solidFill>
          <a:ln w="15875">
            <a:solidFill>
              <a:schemeClr val="accent1"/>
            </a:solid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pic>
        <p:nvPicPr>
          <p:cNvPr id="15" name="Picture 14"/>
          <p:cNvPicPr>
            <a:picLocks noChangeAspect="1"/>
          </p:cNvPicPr>
          <p:nvPr userDrawn="1"/>
        </p:nvPicPr>
        <p:blipFill>
          <a:blip r:embed="rId4"/>
          <a:stretch>
            <a:fillRect/>
          </a:stretch>
        </p:blipFill>
        <p:spPr>
          <a:xfrm>
            <a:off x="1054798" y="4941586"/>
            <a:ext cx="3408187" cy="556197"/>
          </a:xfrm>
          <a:prstGeom prst="rect">
            <a:avLst/>
          </a:prstGeom>
        </p:spPr>
      </p:pic>
      <p:sp>
        <p:nvSpPr>
          <p:cNvPr id="17" name="TextBox 16"/>
          <p:cNvSpPr txBox="1"/>
          <p:nvPr userDrawn="1"/>
        </p:nvSpPr>
        <p:spPr>
          <a:xfrm>
            <a:off x="1063290" y="5700910"/>
            <a:ext cx="5427951" cy="473976"/>
          </a:xfrm>
          <a:prstGeom prst="rect">
            <a:avLst/>
          </a:prstGeom>
          <a:noFill/>
        </p:spPr>
        <p:txBody>
          <a:bodyPr wrap="square" lIns="0" tIns="0" rIns="0" bIns="0" rtlCol="0">
            <a:spAutoFit/>
          </a:bodyPr>
          <a:lstStyle/>
          <a:p>
            <a:pPr lvl="0"/>
            <a:r>
              <a:rPr lang="en-US" sz="1400" dirty="0">
                <a:solidFill>
                  <a:schemeClr val="accent2"/>
                </a:solidFill>
                <a:latin typeface="Tahoma" charset="0"/>
                <a:ea typeface="Tahoma" charset="0"/>
                <a:cs typeface="Tahoma" charset="0"/>
              </a:rPr>
              <a:t>COMMVAULT.COM  |  888.746.3849  |  GET-INFO@COMMVAULT.COM</a:t>
            </a:r>
          </a:p>
          <a:p>
            <a:pPr marL="0" marR="0" lvl="0" indent="0" algn="l" defTabSz="609082" rtl="0" eaLnBrk="1" fontAlgn="auto" latinLnBrk="0" hangingPunct="1">
              <a:lnSpc>
                <a:spcPct val="100000"/>
              </a:lnSpc>
              <a:spcBef>
                <a:spcPct val="20000"/>
              </a:spcBef>
              <a:spcAft>
                <a:spcPts val="0"/>
              </a:spcAft>
              <a:buClrTx/>
              <a:buSzTx/>
              <a:buFont typeface="Arial"/>
              <a:buNone/>
              <a:tabLst/>
              <a:defRPr/>
            </a:pPr>
            <a:r>
              <a:rPr lang="en-US" sz="1400" b="0" dirty="0">
                <a:solidFill>
                  <a:schemeClr val="accent2"/>
                </a:solidFill>
                <a:latin typeface="Tahoma" charset="0"/>
                <a:ea typeface="Tahoma" charset="0"/>
                <a:cs typeface="Tahoma" charset="0"/>
              </a:rPr>
              <a:t>©</a:t>
            </a:r>
            <a:r>
              <a:rPr lang="en-US" sz="1400" b="0" baseline="0" dirty="0">
                <a:solidFill>
                  <a:schemeClr val="accent2"/>
                </a:solidFill>
                <a:latin typeface="Tahoma" charset="0"/>
                <a:ea typeface="Tahoma" charset="0"/>
                <a:cs typeface="Tahoma" charset="0"/>
              </a:rPr>
              <a:t> 2018 COMMVAULT SYSTEMS, INC. ALL RIGHTS RESERVED.</a:t>
            </a:r>
            <a:endParaRPr lang="en-US" sz="1400" b="0" dirty="0">
              <a:solidFill>
                <a:schemeClr val="accent2"/>
              </a:solidFill>
              <a:latin typeface="Tahoma" charset="0"/>
              <a:ea typeface="Tahoma" charset="0"/>
              <a:cs typeface="Tahoma" charset="0"/>
            </a:endParaRPr>
          </a:p>
        </p:txBody>
      </p:sp>
    </p:spTree>
    <p:extLst>
      <p:ext uri="{BB962C8B-B14F-4D97-AF65-F5344CB8AC3E}">
        <p14:creationId xmlns:p14="http://schemas.microsoft.com/office/powerpoint/2010/main" val="445314756"/>
      </p:ext>
    </p:extLst>
  </p:cSld>
  <p:clrMapOvr>
    <a:masterClrMapping/>
  </p:clrMapOvr>
  <p:extLst>
    <p:ext uri="{DCECCB84-F9BA-43D5-87BE-67443E8EF086}">
      <p15:sldGuideLst xmlns:p15="http://schemas.microsoft.com/office/powerpoint/2012/main">
        <p15:guide id="2" pos="3840">
          <p15:clr>
            <a:srgbClr val="FBAE40"/>
          </p15:clr>
        </p15:guide>
        <p15:guide id="3" pos="575">
          <p15:clr>
            <a:srgbClr val="FBAE40"/>
          </p15:clr>
        </p15:guide>
        <p15:guide id="4" orient="horz" pos="2160">
          <p15:clr>
            <a:srgbClr val="FBAE40"/>
          </p15:clr>
        </p15:guide>
        <p15:guide id="5" orient="horz" pos="3192">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Separation slide Bright Blue">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75"/>
            <a:endParaRPr lang="en-US" sz="2397" dirty="0">
              <a:solidFill>
                <a:srgbClr val="FFFFFF"/>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5"/>
            <a:ext cx="12188825" cy="6856215"/>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8930" rtl="0" eaLnBrk="1" fontAlgn="auto" latinLnBrk="0" hangingPunct="1">
              <a:lnSpc>
                <a:spcPct val="100000"/>
              </a:lnSpc>
              <a:spcBef>
                <a:spcPct val="20000"/>
              </a:spcBef>
              <a:spcAft>
                <a:spcPts val="0"/>
              </a:spcAft>
              <a:buClrTx/>
              <a:buSzTx/>
              <a:buFont typeface="Arial"/>
              <a:buNone/>
              <a:tabLst/>
              <a:defRPr sz="3997" baseline="0">
                <a:solidFill>
                  <a:schemeClr val="bg1"/>
                </a:solidFill>
                <a:latin typeface="Tahoma" charset="0"/>
                <a:ea typeface="Tahoma" charset="0"/>
                <a:cs typeface="Tahoma" charset="0"/>
              </a:defRPr>
            </a:lvl1pPr>
            <a:lvl2pPr marL="608930" indent="0">
              <a:buNone/>
              <a:defRPr sz="2796">
                <a:solidFill>
                  <a:schemeClr val="bg1"/>
                </a:solidFill>
                <a:latin typeface="Tahoma" charset="0"/>
                <a:ea typeface="Tahoma" charset="0"/>
                <a:cs typeface="Tahoma" charset="0"/>
              </a:defRPr>
            </a:lvl2pPr>
            <a:lvl3pPr marL="1217859" indent="0">
              <a:buNone/>
              <a:defRPr sz="2796">
                <a:solidFill>
                  <a:schemeClr val="bg1"/>
                </a:solidFill>
                <a:latin typeface="Tahoma" charset="0"/>
                <a:ea typeface="Tahoma" charset="0"/>
                <a:cs typeface="Tahoma" charset="0"/>
              </a:defRPr>
            </a:lvl3pPr>
            <a:lvl4pPr marL="1826790" indent="0">
              <a:buNone/>
              <a:defRPr sz="2796">
                <a:solidFill>
                  <a:schemeClr val="bg1"/>
                </a:solidFill>
                <a:latin typeface="Tahoma" charset="0"/>
                <a:ea typeface="Tahoma" charset="0"/>
                <a:cs typeface="Tahoma" charset="0"/>
              </a:defRPr>
            </a:lvl4pPr>
            <a:lvl5pPr marL="2435719" indent="0">
              <a:buNone/>
              <a:defRPr sz="2796">
                <a:solidFill>
                  <a:schemeClr val="bg1"/>
                </a:solidFill>
                <a:latin typeface="Tahoma" charset="0"/>
                <a:ea typeface="Tahoma" charset="0"/>
                <a:cs typeface="Tahoma" charset="0"/>
              </a:defRPr>
            </a:lvl5pPr>
          </a:lstStyle>
          <a:p>
            <a:pPr marL="0" marR="0" lvl="0" indent="0" algn="l" defTabSz="608930"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91" y="3490684"/>
            <a:ext cx="241197" cy="278047"/>
          </a:xfrm>
          <a:prstGeom prst="rect">
            <a:avLst/>
          </a:prstGeom>
        </p:spPr>
      </p:pic>
      <p:pic>
        <p:nvPicPr>
          <p:cNvPr id="6" name="Picture 5"/>
          <p:cNvPicPr>
            <a:picLocks noChangeAspect="1"/>
          </p:cNvPicPr>
          <p:nvPr userDrawn="1"/>
        </p:nvPicPr>
        <p:blipFill>
          <a:blip r:embed="rId4"/>
          <a:stretch>
            <a:fillRect/>
          </a:stretch>
        </p:blipFill>
        <p:spPr>
          <a:xfrm>
            <a:off x="3" y="-1184079"/>
            <a:ext cx="6794501" cy="952500"/>
          </a:xfrm>
          <a:prstGeom prst="rect">
            <a:avLst/>
          </a:prstGeom>
        </p:spPr>
      </p:pic>
    </p:spTree>
    <p:extLst>
      <p:ext uri="{BB962C8B-B14F-4D97-AF65-F5344CB8AC3E}">
        <p14:creationId xmlns:p14="http://schemas.microsoft.com/office/powerpoint/2010/main" val="295688782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30"/>
            <a:ext cx="10363200" cy="786711"/>
          </a:xfrm>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57206"/>
            <a:ext cx="231253" cy="276225"/>
          </a:xfrm>
          <a:prstGeom prst="rect">
            <a:avLst/>
          </a:prstGeom>
        </p:spPr>
      </p:pic>
      <p:sp>
        <p:nvSpPr>
          <p:cNvPr id="5"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
        <p:nvSpPr>
          <p:cNvPr id="9" name="Text Placeholder 8"/>
          <p:cNvSpPr>
            <a:spLocks noGrp="1"/>
          </p:cNvSpPr>
          <p:nvPr>
            <p:ph type="body" sz="quarter" idx="10"/>
          </p:nvPr>
        </p:nvSpPr>
        <p:spPr>
          <a:xfrm>
            <a:off x="912813" y="1600206"/>
            <a:ext cx="10363200" cy="23447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98335271"/>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ront Cover Title Bright Blue">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3"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chemeClr val="accent2">
              <a:alpha val="90000"/>
            </a:scheme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3"/>
            <a:ext cx="136556" cy="157419"/>
          </a:xfrm>
          <a:prstGeom prst="rect">
            <a:avLst/>
          </a:prstGeom>
        </p:spPr>
      </p:pic>
      <p:sp>
        <p:nvSpPr>
          <p:cNvPr id="15" name="Text Placeholder 24"/>
          <p:cNvSpPr>
            <a:spLocks noGrp="1" noChangeAspect="1"/>
          </p:cNvSpPr>
          <p:nvPr>
            <p:ph type="body" sz="quarter" idx="17" hasCustomPrompt="1"/>
          </p:nvPr>
        </p:nvSpPr>
        <p:spPr>
          <a:xfrm rot="5400000">
            <a:off x="452055" y="5171787"/>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1" y="2426784"/>
            <a:ext cx="6482852" cy="2080329"/>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sz="4599">
                <a:solidFill>
                  <a:schemeClr val="bg1"/>
                </a:solidFill>
              </a:defRPr>
            </a:lvl1pPr>
          </a:lstStyle>
          <a:p>
            <a:pPr marL="0" marR="0" lvl="0" indent="0" algn="l" defTabSz="914126"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7" y="5160190"/>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5"/>
            <a:ext cx="323162" cy="279910"/>
          </a:xfrm>
          <a:prstGeom prst="triangle">
            <a:avLst/>
          </a:prstGeom>
          <a:solidFill>
            <a:schemeClr val="accent1"/>
          </a:solidFill>
          <a:ln w="12700">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3442" y="-2"/>
            <a:ext cx="12188825" cy="6858001"/>
          </a:xfrm>
          <a:prstGeom prst="rect">
            <a:avLst/>
          </a:prstGeom>
        </p:spPr>
        <p:txBody>
          <a:bodyPr anchor="t"/>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 then send to back</a:t>
            </a:r>
          </a:p>
        </p:txBody>
      </p:sp>
      <p:pic>
        <p:nvPicPr>
          <p:cNvPr id="35" name="Picture 34"/>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319194548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ront Cover Title Mid-Blue 2">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3"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73B1">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3"/>
            <a:ext cx="136556" cy="157419"/>
          </a:xfrm>
          <a:prstGeom prst="rect">
            <a:avLst/>
          </a:prstGeom>
        </p:spPr>
      </p:pic>
      <p:sp>
        <p:nvSpPr>
          <p:cNvPr id="15" name="Text Placeholder 24"/>
          <p:cNvSpPr>
            <a:spLocks noGrp="1" noChangeAspect="1"/>
          </p:cNvSpPr>
          <p:nvPr>
            <p:ph type="body" sz="quarter" idx="17" hasCustomPrompt="1"/>
          </p:nvPr>
        </p:nvSpPr>
        <p:spPr>
          <a:xfrm rot="5400000">
            <a:off x="452055" y="5171787"/>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1" y="2426784"/>
            <a:ext cx="6482852" cy="2080329"/>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sz="4599">
                <a:solidFill>
                  <a:schemeClr val="bg1"/>
                </a:solidFill>
              </a:defRPr>
            </a:lvl1pPr>
          </a:lstStyle>
          <a:p>
            <a:pPr marL="0" marR="0" lvl="0" indent="0" algn="l" defTabSz="914126"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7" y="5160190"/>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5"/>
            <a:ext cx="323162" cy="279910"/>
          </a:xfrm>
          <a:prstGeom prst="triangle">
            <a:avLst/>
          </a:prstGeom>
          <a:solidFill>
            <a:schemeClr val="accent1"/>
          </a:solidFill>
          <a:ln w="12700">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 then send to back</a:t>
            </a:r>
          </a:p>
        </p:txBody>
      </p:sp>
      <p:pic>
        <p:nvPicPr>
          <p:cNvPr id="13" name="Picture 12"/>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151540692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ront Cover Title Mid-Blue 3">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3"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4C75">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3"/>
            <a:ext cx="136556" cy="157419"/>
          </a:xfrm>
          <a:prstGeom prst="rect">
            <a:avLst/>
          </a:prstGeom>
        </p:spPr>
      </p:pic>
      <p:sp>
        <p:nvSpPr>
          <p:cNvPr id="15" name="Text Placeholder 24"/>
          <p:cNvSpPr>
            <a:spLocks noGrp="1" noChangeAspect="1"/>
          </p:cNvSpPr>
          <p:nvPr>
            <p:ph type="body" sz="quarter" idx="17" hasCustomPrompt="1"/>
          </p:nvPr>
        </p:nvSpPr>
        <p:spPr>
          <a:xfrm rot="5400000">
            <a:off x="452055" y="5171787"/>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1" y="2426784"/>
            <a:ext cx="6482852" cy="2080329"/>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sz="4599">
                <a:solidFill>
                  <a:schemeClr val="bg1"/>
                </a:solidFill>
              </a:defRPr>
            </a:lvl1pPr>
          </a:lstStyle>
          <a:p>
            <a:pPr marL="0" marR="0" lvl="0" indent="0" algn="l" defTabSz="914126"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7" y="5160190"/>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5"/>
            <a:ext cx="323162" cy="279910"/>
          </a:xfrm>
          <a:prstGeom prst="triangle">
            <a:avLst/>
          </a:prstGeom>
          <a:solidFill>
            <a:schemeClr val="accent1"/>
          </a:solidFill>
          <a:ln w="12700">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 then send to back</a:t>
            </a:r>
          </a:p>
        </p:txBody>
      </p:sp>
      <p:pic>
        <p:nvPicPr>
          <p:cNvPr id="12" name="Picture 11"/>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322195045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6"/>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0"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8462114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6"/>
            <a:ext cx="10363200" cy="786711"/>
          </a:xfrm>
        </p:spPr>
        <p:txBody>
          <a:bodyPr>
            <a:noAutofit/>
          </a:bodyPr>
          <a:lstStyle/>
          <a:p>
            <a:r>
              <a:rPr lang="en-US" dirty="0"/>
              <a:t>Click to edit Master title style. Title is in sentence case, maximum of two lines. </a:t>
            </a:r>
          </a:p>
        </p:txBody>
      </p:sp>
      <p:sp>
        <p:nvSpPr>
          <p:cNvPr id="3" name="Content Placeholder 2"/>
          <p:cNvSpPr>
            <a:spLocks noGrp="1"/>
          </p:cNvSpPr>
          <p:nvPr>
            <p:ph idx="1" hasCustomPrompt="1"/>
          </p:nvPr>
        </p:nvSpPr>
        <p:spPr>
          <a:xfrm>
            <a:off x="912813" y="1600200"/>
            <a:ext cx="10363200" cy="4686300"/>
          </a:xfrm>
        </p:spPr>
        <p:txBody>
          <a:bodyPr/>
          <a:lstStyle>
            <a:lvl1pPr>
              <a:defRPr baseline="0"/>
            </a:lvl1pPr>
          </a:lstStyle>
          <a:p>
            <a:pPr lvl="0">
              <a:lnSpc>
                <a:spcPct val="90000"/>
              </a:lnSpc>
              <a:spcBef>
                <a:spcPts val="1000"/>
              </a:spcBef>
              <a:spcAft>
                <a:spcPts val="0"/>
              </a:spcAft>
              <a:buNone/>
              <a:defRPr/>
            </a:pPr>
            <a:r>
              <a:rPr lang="en-US" dirty="0"/>
              <a:t>Click icon to add graph, table or object</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5"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976934411"/>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5" name="Picture 4"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9" name="Text Placeholder 8"/>
          <p:cNvSpPr>
            <a:spLocks noGrp="1"/>
          </p:cNvSpPr>
          <p:nvPr>
            <p:ph type="body" sz="quarter" idx="12" hasCustomPrompt="1"/>
          </p:nvPr>
        </p:nvSpPr>
        <p:spPr>
          <a:xfrm>
            <a:off x="6323014" y="1600200"/>
            <a:ext cx="4953000" cy="46863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3" hasCustomPrompt="1"/>
          </p:nvPr>
        </p:nvSpPr>
        <p:spPr>
          <a:xfrm>
            <a:off x="912813" y="1600200"/>
            <a:ext cx="4953000" cy="46863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872897357"/>
      </p:ext>
    </p:extLst>
  </p:cSld>
  <p:clrMapOvr>
    <a:masterClrMapping/>
  </p:clrMapOvr>
  <p:extLst>
    <p:ext uri="{DCECCB84-F9BA-43D5-87BE-67443E8EF086}">
      <p15:sldGuideLst xmlns:p15="http://schemas.microsoft.com/office/powerpoint/2012/main">
        <p15:guide id="1" orient="horz" pos="1008"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2 lines,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2057400"/>
            <a:ext cx="10363200" cy="42291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4441060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1 line,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5"/>
            <a:ext cx="10363200" cy="625798"/>
          </a:xfrm>
        </p:spPr>
        <p:txBody>
          <a:bodyPr>
            <a:noAutofit/>
          </a:bodyPr>
          <a:lstStyle/>
          <a:p>
            <a:r>
              <a:rPr lang="en-US"/>
              <a:t>Title </a:t>
            </a:r>
            <a:r>
              <a:rPr lang="en-US" dirty="0"/>
              <a:t>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333975"/>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1791175"/>
            <a:ext cx="10363200" cy="42291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593409519"/>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Title, subhead, 1 column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sz="2399" b="1" baseline="0">
                <a:solidFill>
                  <a:schemeClr val="accent2"/>
                </a:solidFill>
              </a:defRPr>
            </a:lvl1pPr>
          </a:lstStyle>
          <a:p>
            <a:pPr lvl="0"/>
            <a:r>
              <a:rPr lang="en-US" dirty="0"/>
              <a:t>Click to edit Master text styles. Subhead is in sentence case.</a:t>
            </a:r>
          </a:p>
        </p:txBody>
      </p:sp>
      <p:sp>
        <p:nvSpPr>
          <p:cNvPr id="9" name="Text Placeholder 8"/>
          <p:cNvSpPr>
            <a:spLocks noGrp="1"/>
          </p:cNvSpPr>
          <p:nvPr>
            <p:ph type="body" sz="quarter" idx="12" hasCustomPrompt="1"/>
          </p:nvPr>
        </p:nvSpPr>
        <p:spPr>
          <a:xfrm>
            <a:off x="912813" y="2286000"/>
            <a:ext cx="10363200" cy="40005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baseline="0"/>
            </a:lvl1pPr>
            <a:lvl2pPr>
              <a:defRPr sz="2399"/>
            </a:lvl2pPr>
            <a:lvl3pPr>
              <a:defRPr sz="2399"/>
            </a:lvl3pPr>
            <a:lvl4pPr>
              <a:defRPr sz="2399"/>
            </a:lvl4pPr>
            <a:lvl5pPr>
              <a:defRPr sz="2399"/>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815285811"/>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1"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887353399"/>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subheads,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735496"/>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4062849551"/>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itle, subheads, 2 columns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735496"/>
          </a:xfrm>
        </p:spPr>
        <p:txBody>
          <a:bodyPr anchor="t" anchorCtr="0">
            <a:noAutofit/>
          </a:bodyPr>
          <a:lstStyle>
            <a:lvl1pPr marL="0" indent="0">
              <a:buNone/>
              <a:defRPr sz="23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sentence case,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23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sentence case,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a:lvl1pPr>
            <a:lvl2pPr>
              <a:defRPr sz="2399"/>
            </a:lvl2pPr>
            <a:lvl3pPr>
              <a:defRPr sz="2399"/>
            </a:lvl3pPr>
            <a:lvl4pPr>
              <a:defRPr sz="2399"/>
            </a:lvl4pPr>
            <a:lvl5pPr>
              <a:defRPr sz="2399"/>
            </a:lvl5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a:lvl1pPr>
            <a:lvl2pPr>
              <a:defRPr sz="2399"/>
            </a:lvl2pPr>
            <a:lvl3pPr>
              <a:defRPr sz="2399"/>
            </a:lvl3pPr>
            <a:lvl4pPr>
              <a:defRPr sz="2399"/>
            </a:lvl4pPr>
            <a:lvl5pPr>
              <a:defRPr sz="2399"/>
            </a:lvl5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9133709"/>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5" name="Picture 4"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9" name="Text Placeholder 8"/>
          <p:cNvSpPr>
            <a:spLocks noGrp="1"/>
          </p:cNvSpPr>
          <p:nvPr>
            <p:ph type="body" sz="quarter" idx="12" hasCustomPrompt="1"/>
          </p:nvPr>
        </p:nvSpPr>
        <p:spPr>
          <a:xfrm>
            <a:off x="6323014" y="1600200"/>
            <a:ext cx="49530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3" hasCustomPrompt="1"/>
          </p:nvPr>
        </p:nvSpPr>
        <p:spPr>
          <a:xfrm>
            <a:off x="912813" y="1600200"/>
            <a:ext cx="49530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831398042"/>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subhead, 1 column text,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695738"/>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8" name="Picture Placeholder 7"/>
          <p:cNvSpPr>
            <a:spLocks noGrp="1"/>
          </p:cNvSpPr>
          <p:nvPr>
            <p:ph type="pic" sz="quarter" idx="10" hasCustomPrompt="1"/>
          </p:nvPr>
        </p:nvSpPr>
        <p:spPr>
          <a:xfrm>
            <a:off x="6323013" y="1600200"/>
            <a:ext cx="4953000" cy="4686299"/>
          </a:xfrm>
        </p:spPr>
        <p:txBody>
          <a:bodyPr/>
          <a:lstStyle>
            <a:lvl1pPr>
              <a:defRPr baseline="0"/>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None/>
              <a:tabLst/>
              <a:defRPr/>
            </a:pPr>
            <a:r>
              <a:rPr lang="en-US" dirty="0"/>
              <a:t>Click to insert icon or image</a:t>
            </a:r>
          </a:p>
        </p:txBody>
      </p:sp>
      <p:sp>
        <p:nvSpPr>
          <p:cNvPr id="10" name="Text Placeholder 9"/>
          <p:cNvSpPr>
            <a:spLocks noGrp="1"/>
          </p:cNvSpPr>
          <p:nvPr>
            <p:ph type="body" sz="quarter" idx="11"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403315206"/>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subhead, 1 column text,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695738"/>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10" name="Text Placeholder 9"/>
          <p:cNvSpPr>
            <a:spLocks noGrp="1"/>
          </p:cNvSpPr>
          <p:nvPr>
            <p:ph type="body" sz="quarter" idx="11"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4"/>
          <p:cNvSpPr>
            <a:spLocks noGrp="1"/>
          </p:cNvSpPr>
          <p:nvPr>
            <p:ph type="chart" sz="quarter" idx="12" hasCustomPrompt="1"/>
          </p:nvPr>
        </p:nvSpPr>
        <p:spPr>
          <a:xfrm>
            <a:off x="6323013" y="1600200"/>
            <a:ext cx="4953000" cy="4686300"/>
          </a:xfrm>
        </p:spPr>
        <p:txBody>
          <a:bodyPr/>
          <a:lstStyle>
            <a:lvl1pPr marL="0" indent="0">
              <a:buFontTx/>
              <a:buNone/>
              <a:defRPr baseline="0"/>
            </a:lvl1pPr>
          </a:lstStyle>
          <a:p>
            <a:r>
              <a:rPr lang="en-US" dirty="0"/>
              <a:t>Insert chart</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425574038"/>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Biography</a:t>
            </a:r>
          </a:p>
        </p:txBody>
      </p:sp>
      <p:sp>
        <p:nvSpPr>
          <p:cNvPr id="4" name="Picture Placeholder 2"/>
          <p:cNvSpPr>
            <a:spLocks noGrp="1"/>
          </p:cNvSpPr>
          <p:nvPr>
            <p:ph type="pic" sz="quarter" idx="17" hasCustomPrompt="1"/>
          </p:nvPr>
        </p:nvSpPr>
        <p:spPr>
          <a:xfrm>
            <a:off x="7014117" y="0"/>
            <a:ext cx="4719096" cy="4993838"/>
          </a:xfrm>
          <a:prstGeom prst="rect">
            <a:avLst/>
          </a:prstGeom>
        </p:spPr>
        <p:txBody>
          <a:bodyPr anchor="ctr">
            <a:normAutofit/>
          </a:bodyPr>
          <a:lstStyle>
            <a:lvl1pPr marL="0" indent="0" algn="ctr">
              <a:buFontTx/>
              <a:buNone/>
              <a:defRPr sz="1999" b="0"/>
            </a:lvl1pPr>
          </a:lstStyle>
          <a:p>
            <a:r>
              <a:rPr lang="en-US" dirty="0"/>
              <a:t>Click to insert photo</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8" name="Text Placeholder 7"/>
          <p:cNvSpPr>
            <a:spLocks noGrp="1"/>
          </p:cNvSpPr>
          <p:nvPr>
            <p:ph type="body" sz="quarter" idx="20" hasCustomPrompt="1"/>
          </p:nvPr>
        </p:nvSpPr>
        <p:spPr>
          <a:xfrm>
            <a:off x="912813" y="1371600"/>
            <a:ext cx="4953000" cy="4914900"/>
          </a:xfrm>
        </p:spPr>
        <p:txBody>
          <a:bodyPr/>
          <a:lstStyle>
            <a:lvl1pPr marL="342797" indent="-342797">
              <a:buFont typeface="Arial"/>
              <a:buChar char="•"/>
              <a:defRPr/>
            </a:lvl1pPr>
            <a:lvl2pPr marL="182507" indent="0">
              <a:buFontTx/>
              <a:buNone/>
              <a:defRPr/>
            </a:lvl2pPr>
            <a:lvl3pPr marL="365650" indent="0">
              <a:buFontTx/>
              <a:buNone/>
              <a:defRPr/>
            </a:lvl3pPr>
            <a:lvl4pPr marL="548475" indent="0">
              <a:buFontTx/>
              <a:buNone/>
              <a:defRPr/>
            </a:lvl4pPr>
            <a:lvl5pPr marL="731301" indent="0">
              <a:buFontTx/>
              <a:buNone/>
              <a:defRPr/>
            </a:lvl5pPr>
          </a:lstStyle>
          <a:p>
            <a:r>
              <a:rPr lang="en-US" dirty="0"/>
              <a:t>Click to edit body copy. Body copy is formatted to begin without a bullet. Body copy should be in sentence case, ideally a maximum of 10 lines in length (this is flexible, depending on biography, but should be succinct).</a:t>
            </a:r>
          </a:p>
          <a:p>
            <a:pPr marL="342900" indent="-342900">
              <a:buFont typeface="Arial"/>
              <a:buChar char="•"/>
            </a:pPr>
            <a:r>
              <a:rPr lang="en-US" dirty="0"/>
              <a:t>You can add a bullet manually, </a:t>
            </a:r>
            <a:br>
              <a:rPr lang="en-US" dirty="0"/>
            </a:br>
            <a:r>
              <a:rPr lang="en-US" dirty="0"/>
              <a:t>if required.</a:t>
            </a:r>
          </a:p>
          <a:p>
            <a:r>
              <a:rPr lang="en-US" dirty="0">
                <a:solidFill>
                  <a:schemeClr val="accent2"/>
                </a:solidFill>
              </a:rPr>
              <a:t>SPECIALTIES: </a:t>
            </a:r>
            <a:r>
              <a:rPr lang="en-US" dirty="0"/>
              <a:t>Keep the word “specialties” in all caps, in bright blue. Description of specialties should be succinct.</a:t>
            </a:r>
          </a:p>
        </p:txBody>
      </p:sp>
      <p:sp>
        <p:nvSpPr>
          <p:cNvPr id="11" name="Freeform 10"/>
          <p:cNvSpPr/>
          <p:nvPr userDrawn="1"/>
        </p:nvSpPr>
        <p:spPr>
          <a:xfrm>
            <a:off x="7014117" y="4993838"/>
            <a:ext cx="4719638" cy="1292662"/>
          </a:xfrm>
          <a:custGeom>
            <a:avLst/>
            <a:gdLst>
              <a:gd name="connsiteX0" fmla="*/ 0 w 4719638"/>
              <a:gd name="connsiteY0" fmla="*/ 0 h 1292662"/>
              <a:gd name="connsiteX1" fmla="*/ 4719638 w 4719638"/>
              <a:gd name="connsiteY1" fmla="*/ 0 h 1292662"/>
              <a:gd name="connsiteX2" fmla="*/ 4719638 w 4719638"/>
              <a:gd name="connsiteY2" fmla="*/ 961639 h 1292662"/>
              <a:gd name="connsiteX3" fmla="*/ 4146289 w 4719638"/>
              <a:gd name="connsiteY3" fmla="*/ 1292662 h 1292662"/>
              <a:gd name="connsiteX4" fmla="*/ 0 w 4719638"/>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9638" h="1292662">
                <a:moveTo>
                  <a:pt x="0" y="0"/>
                </a:moveTo>
                <a:lnTo>
                  <a:pt x="4719638" y="0"/>
                </a:lnTo>
                <a:lnTo>
                  <a:pt x="4719638" y="961639"/>
                </a:lnTo>
                <a:lnTo>
                  <a:pt x="4146289" y="1292662"/>
                </a:lnTo>
                <a:lnTo>
                  <a:pt x="0" y="12926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999">
              <a:latin typeface="Tahoma" charset="0"/>
              <a:ea typeface="Tahoma" charset="0"/>
              <a:cs typeface="Tahoma" charset="0"/>
            </a:endParaRPr>
          </a:p>
        </p:txBody>
      </p:sp>
      <p:sp>
        <p:nvSpPr>
          <p:cNvPr id="12" name="Content Placeholder 10"/>
          <p:cNvSpPr txBox="1">
            <a:spLocks/>
          </p:cNvSpPr>
          <p:nvPr userDrawn="1"/>
        </p:nvSpPr>
        <p:spPr>
          <a:xfrm>
            <a:off x="7014117" y="4993838"/>
            <a:ext cx="4719638" cy="1292662"/>
          </a:xfrm>
          <a:prstGeom prst="rect">
            <a:avLst/>
          </a:prstGeom>
          <a:noFill/>
        </p:spPr>
        <p:txBody>
          <a:bodyPr vert="horz" wrap="square" lIns="182832" tIns="182832" rIns="182832" bIns="182832" rtlCol="0">
            <a:spAutoFit/>
          </a:bodyPr>
          <a:lstStyle>
            <a:lvl1pPr marL="182880" indent="-182880" algn="l" defTabSz="914400" rtl="0" eaLnBrk="1" latinLnBrk="0" hangingPunct="1">
              <a:lnSpc>
                <a:spcPct val="100000"/>
              </a:lnSpc>
              <a:spcBef>
                <a:spcPts val="0"/>
              </a:spcBef>
              <a:spcAft>
                <a:spcPts val="600"/>
              </a:spcAft>
              <a:buClr>
                <a:schemeClr val="accent2"/>
              </a:buClr>
              <a:buFont typeface="Arial" charset="0"/>
              <a:buChar char="•"/>
              <a:defRPr sz="2000" kern="1200" baseline="0">
                <a:solidFill>
                  <a:schemeClr val="bg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999" b="1" dirty="0"/>
              <a:t>Employee name (bold)</a:t>
            </a:r>
            <a:br>
              <a:rPr lang="en-US" sz="1999" dirty="0"/>
            </a:br>
            <a:r>
              <a:rPr lang="en-US" sz="1999" dirty="0"/>
              <a:t>Employee title </a:t>
            </a:r>
            <a:br>
              <a:rPr lang="en-US" sz="1999" dirty="0"/>
            </a:br>
            <a:r>
              <a:rPr lang="en-US" sz="1999" dirty="0"/>
              <a:t>and company. </a:t>
            </a:r>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22842821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head, 1 column text,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695738"/>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8" name="Picture Placeholder 7"/>
          <p:cNvSpPr>
            <a:spLocks noGrp="1"/>
          </p:cNvSpPr>
          <p:nvPr>
            <p:ph type="pic" sz="quarter" idx="10" hasCustomPrompt="1"/>
          </p:nvPr>
        </p:nvSpPr>
        <p:spPr>
          <a:xfrm>
            <a:off x="6323013" y="1600200"/>
            <a:ext cx="4953000" cy="4686299"/>
          </a:xfrm>
        </p:spPr>
        <p:txBody>
          <a:bodyPr/>
          <a:lstStyle>
            <a:lvl1pPr>
              <a:defRPr baseline="0"/>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None/>
              <a:tabLst/>
              <a:defRPr/>
            </a:pPr>
            <a:r>
              <a:rPr lang="en-US" dirty="0"/>
              <a:t>Click to insert icon or image</a:t>
            </a:r>
          </a:p>
        </p:txBody>
      </p:sp>
      <p:sp>
        <p:nvSpPr>
          <p:cNvPr id="10" name="Text Placeholder 9"/>
          <p:cNvSpPr>
            <a:spLocks noGrp="1"/>
          </p:cNvSpPr>
          <p:nvPr>
            <p:ph type="body" sz="quarter" idx="11"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43375809"/>
      </p:ext>
    </p:extLst>
  </p:cSld>
  <p:clrMapOvr>
    <a:masterClrMapping/>
  </p:clrMapOvr>
  <p:extLst>
    <p:ext uri="{DCECCB84-F9BA-43D5-87BE-67443E8EF086}">
      <p15:sldGuideLst xmlns:p15="http://schemas.microsoft.com/office/powerpoint/2012/main">
        <p15:guide id="1" orient="horz" pos="1008" userDrawn="1">
          <p15:clr>
            <a:srgbClr val="FBAE40"/>
          </p15:clr>
        </p15:guide>
        <p15:guide id="2" orient="horz" pos="1584"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491458830"/>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5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 </a:t>
            </a:r>
          </a:p>
        </p:txBody>
      </p:sp>
      <p:sp>
        <p:nvSpPr>
          <p:cNvPr id="9" name="Text Placeholder 8"/>
          <p:cNvSpPr>
            <a:spLocks noGrp="1"/>
          </p:cNvSpPr>
          <p:nvPr>
            <p:ph type="body" sz="quarter" idx="21" hasCustomPrompt="1"/>
          </p:nvPr>
        </p:nvSpPr>
        <p:spPr>
          <a:xfrm>
            <a:off x="1" y="2484438"/>
            <a:ext cx="6094413" cy="3120854"/>
          </a:xfrm>
          <a:custGeom>
            <a:avLst/>
            <a:gdLst>
              <a:gd name="connsiteX0" fmla="*/ 0 w 6094413"/>
              <a:gd name="connsiteY0" fmla="*/ 0 h 3120854"/>
              <a:gd name="connsiteX1" fmla="*/ 6094413 w 6094413"/>
              <a:gd name="connsiteY1" fmla="*/ 0 h 3120854"/>
              <a:gd name="connsiteX2" fmla="*/ 6094413 w 6094413"/>
              <a:gd name="connsiteY2" fmla="*/ 2790549 h 3120854"/>
              <a:gd name="connsiteX3" fmla="*/ 5522307 w 6094413"/>
              <a:gd name="connsiteY3" fmla="*/ 3120854 h 3120854"/>
              <a:gd name="connsiteX4" fmla="*/ 0 w 6094413"/>
              <a:gd name="connsiteY4" fmla="*/ 3120854 h 312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3120854">
                <a:moveTo>
                  <a:pt x="0" y="0"/>
                </a:moveTo>
                <a:lnTo>
                  <a:pt x="6094413" y="0"/>
                </a:lnTo>
                <a:lnTo>
                  <a:pt x="6094413" y="2790549"/>
                </a:lnTo>
                <a:lnTo>
                  <a:pt x="5522307" y="3120854"/>
                </a:lnTo>
                <a:lnTo>
                  <a:pt x="0" y="3120854"/>
                </a:lnTo>
                <a:close/>
              </a:path>
            </a:pathLst>
          </a:custGeom>
          <a:solidFill>
            <a:schemeClr val="accent2">
              <a:alpha val="85000"/>
            </a:schemeClr>
          </a:solidFill>
        </p:spPr>
        <p:txBody>
          <a:bodyPr wrap="square" lIns="900000" tIns="438912" rIns="457200" bIns="36576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with a maximum of five lines recommended. </a:t>
            </a:r>
            <a:r>
              <a:rPr lang="en-US" dirty="0" err="1"/>
              <a:t>Sed</a:t>
            </a:r>
            <a:r>
              <a:rPr lang="en-US" dirty="0"/>
              <a:t> </a:t>
            </a:r>
            <a:r>
              <a:rPr lang="en-US" dirty="0" err="1"/>
              <a:t>metus</a:t>
            </a:r>
            <a:r>
              <a:rPr lang="en-US" dirty="0"/>
              <a:t> nisi, </a:t>
            </a:r>
            <a:r>
              <a:rPr lang="en-US" dirty="0" err="1"/>
              <a:t>eget</a:t>
            </a:r>
            <a:r>
              <a:rPr lang="en-US" dirty="0"/>
              <a:t> </a:t>
            </a:r>
            <a:r>
              <a:rPr lang="en-US" dirty="0" err="1"/>
              <a:t>odio</a:t>
            </a:r>
            <a:r>
              <a:rPr lang="en-US" dirty="0"/>
              <a:t> sit </a:t>
            </a:r>
            <a:r>
              <a:rPr lang="en-US" dirty="0" err="1"/>
              <a:t>amet</a:t>
            </a:r>
            <a:r>
              <a:rPr lang="en-US" dirty="0"/>
              <a:t> </a:t>
            </a:r>
            <a:r>
              <a:rPr lang="en-US" dirty="0" err="1"/>
              <a:t>ornare</a:t>
            </a:r>
            <a:r>
              <a:rPr lang="en-US" dirty="0"/>
              <a:t>.</a:t>
            </a:r>
          </a:p>
        </p:txBody>
      </p:sp>
      <p:sp>
        <p:nvSpPr>
          <p:cNvPr id="11" name="Rectangle 10"/>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3" name="Text Placeholder 24"/>
          <p:cNvSpPr>
            <a:spLocks noGrp="1" noChangeAspect="1"/>
          </p:cNvSpPr>
          <p:nvPr>
            <p:ph type="body" sz="quarter" idx="22" hasCustomPrompt="1"/>
          </p:nvPr>
        </p:nvSpPr>
        <p:spPr>
          <a:xfrm rot="5400000">
            <a:off x="452331" y="3067352"/>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308082619"/>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096">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11" name="Rectangle 10"/>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9" name="Text Placeholder 8"/>
          <p:cNvSpPr>
            <a:spLocks noGrp="1"/>
          </p:cNvSpPr>
          <p:nvPr>
            <p:ph type="body" sz="quarter" idx="21" hasCustomPrompt="1"/>
          </p:nvPr>
        </p:nvSpPr>
        <p:spPr>
          <a:xfrm>
            <a:off x="1" y="3048002"/>
            <a:ext cx="6094413" cy="1661993"/>
          </a:xfrm>
          <a:custGeom>
            <a:avLst/>
            <a:gdLst>
              <a:gd name="connsiteX0" fmla="*/ 0 w 6094413"/>
              <a:gd name="connsiteY0" fmla="*/ 0 h 1661993"/>
              <a:gd name="connsiteX1" fmla="*/ 6094413 w 6094413"/>
              <a:gd name="connsiteY1" fmla="*/ 0 h 1661993"/>
              <a:gd name="connsiteX2" fmla="*/ 6094413 w 6094413"/>
              <a:gd name="connsiteY2" fmla="*/ 1307198 h 1661993"/>
              <a:gd name="connsiteX3" fmla="*/ 5479890 w 6094413"/>
              <a:gd name="connsiteY3" fmla="*/ 1661993 h 1661993"/>
              <a:gd name="connsiteX4" fmla="*/ 0 w 6094413"/>
              <a:gd name="connsiteY4" fmla="*/ 1661993 h 1661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1661993">
                <a:moveTo>
                  <a:pt x="0" y="0"/>
                </a:moveTo>
                <a:lnTo>
                  <a:pt x="6094413" y="0"/>
                </a:lnTo>
                <a:lnTo>
                  <a:pt x="6094413" y="1307198"/>
                </a:lnTo>
                <a:lnTo>
                  <a:pt x="5479890" y="1661993"/>
                </a:lnTo>
                <a:lnTo>
                  <a:pt x="0" y="1661993"/>
                </a:lnTo>
                <a:close/>
              </a:path>
            </a:pathLst>
          </a:custGeom>
          <a:solidFill>
            <a:schemeClr val="accent2">
              <a:alpha val="85000"/>
            </a:schemeClr>
          </a:solidFill>
        </p:spPr>
        <p:txBody>
          <a:bodyPr wrap="square" lIns="900000" tIns="365760" rIns="457200" bIns="36576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pPr lvl="0"/>
            <a:r>
              <a:rPr lang="en-US" dirty="0" err="1"/>
              <a:t>Ut</a:t>
            </a:r>
            <a:r>
              <a:rPr lang="en-US" dirty="0"/>
              <a:t> sit </a:t>
            </a:r>
            <a:r>
              <a:rPr lang="en-US" dirty="0" err="1"/>
              <a:t>amet</a:t>
            </a:r>
            <a:r>
              <a:rPr lang="en-US" dirty="0"/>
              <a:t> magna </a:t>
            </a:r>
            <a:r>
              <a:rPr lang="en-US" dirty="0" err="1"/>
              <a:t>orci</a:t>
            </a:r>
            <a:r>
              <a:rPr lang="en-US" dirty="0"/>
              <a:t>. Integer sit </a:t>
            </a:r>
            <a:r>
              <a:rPr lang="en-US" dirty="0" err="1"/>
              <a:t>amet</a:t>
            </a:r>
            <a:r>
              <a:rPr lang="en-US" dirty="0"/>
              <a:t> </a:t>
            </a:r>
            <a:r>
              <a:rPr lang="en-US" dirty="0" err="1"/>
              <a:t>varius</a:t>
            </a:r>
            <a:r>
              <a:rPr lang="en-US" dirty="0"/>
              <a:t>.</a:t>
            </a:r>
          </a:p>
        </p:txBody>
      </p:sp>
      <p:sp>
        <p:nvSpPr>
          <p:cNvPr id="14" name="Text Placeholder 24"/>
          <p:cNvSpPr>
            <a:spLocks noGrp="1" noChangeAspect="1"/>
          </p:cNvSpPr>
          <p:nvPr>
            <p:ph type="body" sz="quarter" idx="22" hasCustomPrompt="1"/>
          </p:nvPr>
        </p:nvSpPr>
        <p:spPr>
          <a:xfrm rot="5400000">
            <a:off x="452328" y="3553484"/>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4204701138"/>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op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0" name="Text Placeholder 9"/>
          <p:cNvSpPr>
            <a:spLocks noGrp="1"/>
          </p:cNvSpPr>
          <p:nvPr>
            <p:ph type="body" sz="quarter" idx="22" hasCustomPrompt="1"/>
          </p:nvPr>
        </p:nvSpPr>
        <p:spPr>
          <a:xfrm>
            <a:off x="1" y="1268413"/>
            <a:ext cx="11733213" cy="1292662"/>
          </a:xfrm>
          <a:custGeom>
            <a:avLst/>
            <a:gdLst>
              <a:gd name="connsiteX0" fmla="*/ 0 w 11733213"/>
              <a:gd name="connsiteY0" fmla="*/ 0 h 1292662"/>
              <a:gd name="connsiteX1" fmla="*/ 11733213 w 11733213"/>
              <a:gd name="connsiteY1" fmla="*/ 0 h 1292662"/>
              <a:gd name="connsiteX2" fmla="*/ 11733213 w 11733213"/>
              <a:gd name="connsiteY2" fmla="*/ 956474 h 1292662"/>
              <a:gd name="connsiteX3" fmla="*/ 11150917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56474"/>
                </a:lnTo>
                <a:lnTo>
                  <a:pt x="11150917"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1602964"/>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4235289939"/>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Bottom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0" name="Text Placeholder 9"/>
          <p:cNvSpPr>
            <a:spLocks noGrp="1"/>
          </p:cNvSpPr>
          <p:nvPr>
            <p:ph type="body" sz="quarter" idx="22" hasCustomPrompt="1"/>
          </p:nvPr>
        </p:nvSpPr>
        <p:spPr>
          <a:xfrm>
            <a:off x="1" y="4572000"/>
            <a:ext cx="11733213" cy="1292662"/>
          </a:xfrm>
          <a:custGeom>
            <a:avLst/>
            <a:gdLst>
              <a:gd name="connsiteX0" fmla="*/ 0 w 11733213"/>
              <a:gd name="connsiteY0" fmla="*/ 0 h 1292662"/>
              <a:gd name="connsiteX1" fmla="*/ 11733213 w 11733213"/>
              <a:gd name="connsiteY1" fmla="*/ 0 h 1292662"/>
              <a:gd name="connsiteX2" fmla="*/ 11733213 w 11733213"/>
              <a:gd name="connsiteY2" fmla="*/ 937484 h 1292662"/>
              <a:gd name="connsiteX3" fmla="*/ 11118026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37484"/>
                </a:lnTo>
                <a:lnTo>
                  <a:pt x="11118026"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4906551"/>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334825371"/>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op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1" y="1"/>
            <a:ext cx="12188825" cy="6747932"/>
          </a:xfrm>
          <a:prstGeom prst="rect">
            <a:avLst/>
          </a:prstGeom>
        </p:spPr>
        <p:txBody>
          <a:bodyPr/>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2" name="Text Placeholder 11"/>
          <p:cNvSpPr>
            <a:spLocks noGrp="1"/>
          </p:cNvSpPr>
          <p:nvPr>
            <p:ph type="body" sz="quarter" idx="22" hasCustomPrompt="1"/>
          </p:nvPr>
        </p:nvSpPr>
        <p:spPr>
          <a:xfrm>
            <a:off x="1" y="1371602"/>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1706150"/>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3109224934"/>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ottom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1" y="1"/>
            <a:ext cx="12188825" cy="6747932"/>
          </a:xfrm>
          <a:prstGeom prst="rect">
            <a:avLst/>
          </a:prstGeom>
        </p:spPr>
        <p:txBody>
          <a:bodyPr/>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2" name="Text Placeholder 11"/>
          <p:cNvSpPr>
            <a:spLocks noGrp="1"/>
          </p:cNvSpPr>
          <p:nvPr>
            <p:ph type="body" sz="quarter" idx="22" hasCustomPrompt="1"/>
          </p:nvPr>
        </p:nvSpPr>
        <p:spPr>
          <a:xfrm>
            <a:off x="1" y="4152902"/>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4487451"/>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782683200"/>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Appendices">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Appendices</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5613" y="3511627"/>
            <a:ext cx="247880" cy="285751"/>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3448104035"/>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Separation slide Bright Blue">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363448435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Separation slide Mid-Blu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73B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1291303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head, 1 column text,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695738"/>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10" name="Text Placeholder 9"/>
          <p:cNvSpPr>
            <a:spLocks noGrp="1"/>
          </p:cNvSpPr>
          <p:nvPr>
            <p:ph type="body" sz="quarter" idx="11"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4"/>
          <p:cNvSpPr>
            <a:spLocks noGrp="1"/>
          </p:cNvSpPr>
          <p:nvPr>
            <p:ph type="chart" sz="quarter" idx="12" hasCustomPrompt="1"/>
          </p:nvPr>
        </p:nvSpPr>
        <p:spPr>
          <a:xfrm>
            <a:off x="6323013" y="1600200"/>
            <a:ext cx="4953000" cy="4686300"/>
          </a:xfrm>
        </p:spPr>
        <p:txBody>
          <a:bodyPr/>
          <a:lstStyle>
            <a:lvl1pPr marL="0" indent="0">
              <a:buFontTx/>
              <a:buNone/>
              <a:defRPr baseline="0"/>
            </a:lvl1pPr>
          </a:lstStyle>
          <a:p>
            <a:r>
              <a:rPr lang="en-US" dirty="0"/>
              <a:t>Insert chart</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101421407"/>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Separation slide Mid-Blu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4C7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59839351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eparation slide Mid-Blue 3">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42798698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TA plus social media icon">
    <p:bg>
      <p:bgPr>
        <a:solidFill>
          <a:srgbClr val="00B4EB">
            <a:alpha val="0"/>
          </a:srgbClr>
        </a:solidFill>
        <a:effectLst/>
      </p:bgPr>
    </p:bg>
    <p:spTree>
      <p:nvGrpSpPr>
        <p:cNvPr id="1" name=""/>
        <p:cNvGrpSpPr/>
        <p:nvPr/>
      </p:nvGrpSpPr>
      <p:grpSpPr>
        <a:xfrm>
          <a:off x="0" y="0"/>
          <a:ext cx="0" cy="0"/>
          <a:chOff x="0" y="0"/>
          <a:chExt cx="0" cy="0"/>
        </a:xfrm>
      </p:grpSpPr>
      <p:sp>
        <p:nvSpPr>
          <p:cNvPr id="16" name="Rectangle 15"/>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2" y="3324496"/>
            <a:ext cx="8840035" cy="783270"/>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call to action slide</a:t>
            </a:r>
          </a:p>
        </p:txBody>
      </p:sp>
      <p:sp>
        <p:nvSpPr>
          <p:cNvPr id="10" name="Text Placeholder 4"/>
          <p:cNvSpPr>
            <a:spLocks noGrp="1"/>
          </p:cNvSpPr>
          <p:nvPr>
            <p:ph type="body" sz="quarter" idx="11" hasCustomPrompt="1"/>
          </p:nvPr>
        </p:nvSpPr>
        <p:spPr>
          <a:xfrm>
            <a:off x="2154747" y="4238477"/>
            <a:ext cx="7598103" cy="60534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facilisis</a:t>
            </a:r>
            <a:endParaRPr lang="en-US" dirty="0"/>
          </a:p>
        </p:txBody>
      </p:sp>
      <p:sp>
        <p:nvSpPr>
          <p:cNvPr id="11" name="Text Placeholder 4"/>
          <p:cNvSpPr>
            <a:spLocks noGrp="1"/>
          </p:cNvSpPr>
          <p:nvPr>
            <p:ph type="body" sz="quarter" idx="12" hasCustomPrompt="1"/>
          </p:nvPr>
        </p:nvSpPr>
        <p:spPr>
          <a:xfrm>
            <a:off x="2154746" y="4746173"/>
            <a:ext cx="7598103" cy="644173"/>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facebook.com</a:t>
            </a:r>
            <a:r>
              <a:rPr lang="en-US" dirty="0"/>
              <a:t>/</a:t>
            </a:r>
            <a:r>
              <a:rPr lang="en-US" dirty="0" err="1"/>
              <a:t>commvaultcareers</a:t>
            </a:r>
            <a:endParaRPr lang="en-US" dirty="0"/>
          </a:p>
        </p:txBody>
      </p:sp>
      <p:pic>
        <p:nvPicPr>
          <p:cNvPr id="21" name="Picture 2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sp>
        <p:nvSpPr>
          <p:cNvPr id="5" name="Picture Placeholder 4"/>
          <p:cNvSpPr>
            <a:spLocks noGrp="1"/>
          </p:cNvSpPr>
          <p:nvPr>
            <p:ph type="pic" sz="quarter" idx="13" hasCustomPrompt="1"/>
          </p:nvPr>
        </p:nvSpPr>
        <p:spPr>
          <a:xfrm>
            <a:off x="919662" y="4329115"/>
            <a:ext cx="821644" cy="822325"/>
          </a:xfrm>
        </p:spPr>
        <p:txBody>
          <a:bodyPr/>
          <a:lstStyle>
            <a:lvl2pPr marL="182507" indent="0">
              <a:buFontTx/>
              <a:buNone/>
              <a:defRPr/>
            </a:lvl2pPr>
          </a:lstStyle>
          <a:p>
            <a:pPr lvl="1"/>
            <a:r>
              <a:rPr lang="en-US"/>
              <a:t>logo</a:t>
            </a:r>
            <a:endParaRPr lang="en-US" dirty="0"/>
          </a:p>
        </p:txBody>
      </p:sp>
      <p:pic>
        <p:nvPicPr>
          <p:cNvPr id="12" name="Picture 11"/>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74290082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Graphic CTA">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9" name="Text Placeholder 4"/>
          <p:cNvSpPr>
            <a:spLocks noGrp="1"/>
          </p:cNvSpPr>
          <p:nvPr>
            <p:ph type="body" sz="quarter" idx="11" hasCustomPrompt="1"/>
          </p:nvPr>
        </p:nvSpPr>
        <p:spPr>
          <a:xfrm>
            <a:off x="912813" y="4796407"/>
            <a:ext cx="8859148" cy="54520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err="1"/>
              <a:t>Cras</a:t>
            </a:r>
            <a:r>
              <a:rPr lang="en-US" dirty="0"/>
              <a:t> convallis </a:t>
            </a:r>
            <a:r>
              <a:rPr lang="en-US" dirty="0" err="1"/>
              <a:t>nulla</a:t>
            </a:r>
            <a:r>
              <a:rPr lang="en-US" dirty="0"/>
              <a:t> vitae </a:t>
            </a:r>
            <a:r>
              <a:rPr lang="en-US" dirty="0" err="1"/>
              <a:t>est</a:t>
            </a:r>
            <a:r>
              <a:rPr lang="en-US" dirty="0"/>
              <a:t> </a:t>
            </a:r>
            <a:r>
              <a:rPr lang="en-US" dirty="0" err="1"/>
              <a:t>vestibulum</a:t>
            </a:r>
            <a:r>
              <a:rPr lang="en-US" dirty="0"/>
              <a:t> </a:t>
            </a:r>
            <a:r>
              <a:rPr lang="en-US" dirty="0" err="1"/>
              <a:t>sodales</a:t>
            </a:r>
            <a:endParaRPr lang="en-US" dirty="0"/>
          </a:p>
        </p:txBody>
      </p:sp>
      <p:sp>
        <p:nvSpPr>
          <p:cNvPr id="10" name="Text Placeholder 4"/>
          <p:cNvSpPr>
            <a:spLocks noGrp="1"/>
          </p:cNvSpPr>
          <p:nvPr>
            <p:ph type="body" sz="quarter" idx="12" hasCustomPrompt="1"/>
          </p:nvPr>
        </p:nvSpPr>
        <p:spPr>
          <a:xfrm>
            <a:off x="912813" y="5282001"/>
            <a:ext cx="8859148" cy="54520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commvault.com</a:t>
            </a:r>
            <a:r>
              <a:rPr lang="en-US" dirty="0"/>
              <a:t>/DM</a:t>
            </a:r>
          </a:p>
        </p:txBody>
      </p:sp>
      <p:sp>
        <p:nvSpPr>
          <p:cNvPr id="4" name="Text Placeholder 4"/>
          <p:cNvSpPr>
            <a:spLocks noGrp="1"/>
          </p:cNvSpPr>
          <p:nvPr>
            <p:ph type="body" sz="quarter" idx="10" hasCustomPrompt="1"/>
          </p:nvPr>
        </p:nvSpPr>
        <p:spPr>
          <a:xfrm>
            <a:off x="912813" y="3324496"/>
            <a:ext cx="10363200" cy="1336956"/>
          </a:xfrm>
          <a:prstGeom prst="rect">
            <a:avLst/>
          </a:prstGeom>
        </p:spPr>
        <p:txBody>
          <a:bodyPr lIns="0" tIns="0" rIns="0" bIns="0" anchor="t" anchorCtr="0"/>
          <a:lstStyle>
            <a:lvl1pPr marL="0" marR="0" indent="0" algn="l" defTabSz="609265" rtl="0" eaLnBrk="1" fontAlgn="auto" latinLnBrk="0" hangingPunct="1">
              <a:lnSpc>
                <a:spcPct val="100000"/>
              </a:lnSpc>
              <a:spcBef>
                <a:spcPts val="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a:t>Click to edit call </a:t>
            </a:r>
            <a:r>
              <a:rPr lang="en-US"/>
              <a:t>to action separation </a:t>
            </a:r>
            <a:r>
              <a:rPr lang="en-US" dirty="0"/>
              <a:t>slide</a:t>
            </a:r>
            <a:br>
              <a:rPr lang="en-US" dirty="0"/>
            </a:b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a:t>
            </a:r>
            <a:r>
              <a:rPr lang="en-US" dirty="0"/>
              <a:t> </a:t>
            </a:r>
            <a:r>
              <a:rPr lang="en-US" dirty="0" err="1"/>
              <a:t>posuer</a:t>
            </a:r>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11" name="Picture 10"/>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94767726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Quote pag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3" y="641686"/>
            <a:ext cx="6866021" cy="5037221"/>
          </a:xfrm>
          <a:prstGeom prst="rect">
            <a:avLst/>
          </a:prstGeom>
        </p:spPr>
        <p:txBody>
          <a:bodyPr lIns="0" tIns="0" rIns="0" bIns="0" anchor="ctr" anchorCtr="0"/>
          <a:lstStyle>
            <a:lvl1pPr marL="0" marR="0" indent="0" algn="ctr" defTabSz="609265" rtl="0" eaLnBrk="1" fontAlgn="auto" latinLnBrk="0" hangingPunct="1">
              <a:lnSpc>
                <a:spcPct val="100000"/>
              </a:lnSpc>
              <a:spcBef>
                <a:spcPts val="0"/>
              </a:spcBef>
              <a:spcAft>
                <a:spcPts val="0"/>
              </a:spcAft>
              <a:buClrTx/>
              <a:buSzTx/>
              <a:buFont typeface="Arial"/>
              <a:buNone/>
              <a:tabLst/>
              <a:defRPr sz="3999" baseline="0">
                <a:solidFill>
                  <a:schemeClr val="accent2"/>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chemeClr val="bg1"/>
                </a:solidFill>
              </a:defRPr>
            </a:lvl1pPr>
            <a:lvl2pPr marL="182507" indent="0">
              <a:buFontTx/>
              <a:buNone/>
              <a:defRPr>
                <a:solidFill>
                  <a:schemeClr val="accent2"/>
                </a:solidFill>
              </a:defRPr>
            </a:lvl2pPr>
            <a:lvl3pPr marL="365650" indent="0">
              <a:buFontTx/>
              <a:buNone/>
              <a:defRPr>
                <a:solidFill>
                  <a:schemeClr val="accent2"/>
                </a:solidFill>
              </a:defRPr>
            </a:lvl3pPr>
            <a:lvl4pPr marL="548475" indent="0">
              <a:buFontTx/>
              <a:buNone/>
              <a:defRPr>
                <a:solidFill>
                  <a:schemeClr val="accent2"/>
                </a:solidFill>
              </a:defRPr>
            </a:lvl4pPr>
            <a:lvl5pPr marL="731301" indent="0">
              <a:buFontTx/>
              <a:buNone/>
              <a:defRPr>
                <a:solidFill>
                  <a:schemeClr val="accent2"/>
                </a:solidFill>
              </a:defRPr>
            </a:lvl5pPr>
          </a:lstStyle>
          <a:p>
            <a:pPr lvl="0"/>
            <a:r>
              <a:rPr lang="en-US" dirty="0"/>
              <a:t>Click to add name/title/company</a:t>
            </a:r>
          </a:p>
        </p:txBody>
      </p:sp>
      <p:pic>
        <p:nvPicPr>
          <p:cNvPr id="16" name="Picture 15"/>
          <p:cNvPicPr>
            <a:picLocks noChangeAspect="1"/>
          </p:cNvPicPr>
          <p:nvPr userDrawn="1"/>
        </p:nvPicPr>
        <p:blipFill>
          <a:blip r:embed="rId4">
            <a:alphaModFix amt="50000"/>
          </a:blip>
          <a:stretch>
            <a:fillRect/>
          </a:stretch>
        </p:blipFill>
        <p:spPr>
          <a:xfrm>
            <a:off x="1175723" y="2567571"/>
            <a:ext cx="1014222" cy="768350"/>
          </a:xfrm>
          <a:prstGeom prst="rect">
            <a:avLst/>
          </a:prstGeom>
        </p:spPr>
      </p:pic>
      <p:pic>
        <p:nvPicPr>
          <p:cNvPr id="17" name="Picture 16"/>
          <p:cNvPicPr>
            <a:picLocks noChangeAspect="1"/>
          </p:cNvPicPr>
          <p:nvPr userDrawn="1"/>
        </p:nvPicPr>
        <p:blipFill>
          <a:blip r:embed="rId5">
            <a:alphaModFix amt="5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357433683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Quote pag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DFE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3" y="641686"/>
            <a:ext cx="6866021" cy="5037221"/>
          </a:xfrm>
          <a:prstGeom prst="rect">
            <a:avLst/>
          </a:prstGeom>
        </p:spPr>
        <p:txBody>
          <a:bodyPr lIns="0" tIns="0" rIns="0" bIns="0" anchor="ctr" anchorCtr="0"/>
          <a:lstStyle>
            <a:lvl1pPr marL="0" marR="0" indent="0" algn="ctr" defTabSz="609265" rtl="0" eaLnBrk="1" fontAlgn="auto" latinLnBrk="0" hangingPunct="1">
              <a:lnSpc>
                <a:spcPct val="100000"/>
              </a:lnSpc>
              <a:spcBef>
                <a:spcPts val="0"/>
              </a:spcBef>
              <a:spcAft>
                <a:spcPts val="0"/>
              </a:spcAft>
              <a:buClrTx/>
              <a:buSzTx/>
              <a:buFont typeface="Arial"/>
              <a:buNone/>
              <a:tabLst/>
              <a:defRPr sz="3999" baseline="0">
                <a:solidFill>
                  <a:srgbClr val="000623"/>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rgbClr val="808285"/>
                </a:solidFill>
              </a:defRPr>
            </a:lvl1pPr>
            <a:lvl2pPr marL="182507" indent="0">
              <a:buFontTx/>
              <a:buNone/>
              <a:defRPr>
                <a:solidFill>
                  <a:schemeClr val="accent2"/>
                </a:solidFill>
              </a:defRPr>
            </a:lvl2pPr>
            <a:lvl3pPr marL="365650" indent="0">
              <a:buFontTx/>
              <a:buNone/>
              <a:defRPr>
                <a:solidFill>
                  <a:schemeClr val="accent2"/>
                </a:solidFill>
              </a:defRPr>
            </a:lvl3pPr>
            <a:lvl4pPr marL="548475" indent="0">
              <a:buFontTx/>
              <a:buNone/>
              <a:defRPr>
                <a:solidFill>
                  <a:schemeClr val="accent2"/>
                </a:solidFill>
              </a:defRPr>
            </a:lvl4pPr>
            <a:lvl5pPr marL="731301" indent="0">
              <a:buFontTx/>
              <a:buNone/>
              <a:defRPr>
                <a:solidFill>
                  <a:schemeClr val="accent2"/>
                </a:solidFill>
              </a:defRPr>
            </a:lvl5pPr>
          </a:lstStyle>
          <a:p>
            <a:pPr lvl="0"/>
            <a:r>
              <a:rPr lang="en-US" dirty="0"/>
              <a:t>Click to add name/title/company</a:t>
            </a:r>
          </a:p>
        </p:txBody>
      </p:sp>
      <p:pic>
        <p:nvPicPr>
          <p:cNvPr id="5" name="Picture 4"/>
          <p:cNvPicPr>
            <a:picLocks noChangeAspect="1"/>
          </p:cNvPicPr>
          <p:nvPr userDrawn="1"/>
        </p:nvPicPr>
        <p:blipFill>
          <a:blip r:embed="rId4">
            <a:alphaModFix amt="60000"/>
          </a:blip>
          <a:stretch>
            <a:fillRect/>
          </a:stretch>
        </p:blipFill>
        <p:spPr>
          <a:xfrm>
            <a:off x="1175722" y="2567571"/>
            <a:ext cx="1014222" cy="768350"/>
          </a:xfrm>
          <a:prstGeom prst="rect">
            <a:avLst/>
          </a:prstGeom>
        </p:spPr>
      </p:pic>
      <p:pic>
        <p:nvPicPr>
          <p:cNvPr id="6" name="Picture 5"/>
          <p:cNvPicPr>
            <a:picLocks noChangeAspect="1"/>
          </p:cNvPicPr>
          <p:nvPr userDrawn="1"/>
        </p:nvPicPr>
        <p:blipFill>
          <a:blip r:embed="rId5">
            <a:alphaModFix amt="6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104263247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2"/>
            <a:ext cx="12188825" cy="4572001"/>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 then send to back</a:t>
            </a:r>
          </a:p>
        </p:txBody>
      </p:sp>
      <p:sp>
        <p:nvSpPr>
          <p:cNvPr id="11" name="Rectangle 10"/>
          <p:cNvSpPr/>
          <p:nvPr userDrawn="1"/>
        </p:nvSpPr>
        <p:spPr>
          <a:xfrm>
            <a:off x="1" y="4572001"/>
            <a:ext cx="12188825" cy="22860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pic>
        <p:nvPicPr>
          <p:cNvPr id="3" name="Picture 2"/>
          <p:cNvPicPr>
            <a:picLocks noChangeAspect="1"/>
          </p:cNvPicPr>
          <p:nvPr userDrawn="1"/>
        </p:nvPicPr>
        <p:blipFill>
          <a:blip r:embed="rId2"/>
          <a:stretch>
            <a:fillRect/>
          </a:stretch>
        </p:blipFill>
        <p:spPr>
          <a:xfrm>
            <a:off x="904322" y="4941584"/>
            <a:ext cx="3408187" cy="556197"/>
          </a:xfrm>
          <a:prstGeom prst="rect">
            <a:avLst/>
          </a:prstGeom>
        </p:spPr>
      </p:pic>
      <p:sp>
        <p:nvSpPr>
          <p:cNvPr id="10" name="TextBox 9"/>
          <p:cNvSpPr txBox="1"/>
          <p:nvPr userDrawn="1"/>
        </p:nvSpPr>
        <p:spPr>
          <a:xfrm>
            <a:off x="912814" y="5700910"/>
            <a:ext cx="5427951" cy="473976"/>
          </a:xfrm>
          <a:prstGeom prst="rect">
            <a:avLst/>
          </a:prstGeom>
          <a:noFill/>
        </p:spPr>
        <p:txBody>
          <a:bodyPr wrap="square" lIns="0" tIns="0" rIns="0" bIns="0" rtlCol="0">
            <a:spAutoFit/>
          </a:bodyPr>
          <a:lstStyle/>
          <a:p>
            <a:pPr lvl="0"/>
            <a:r>
              <a:rPr lang="en-US" sz="1400" dirty="0">
                <a:solidFill>
                  <a:schemeClr val="accent2"/>
                </a:solidFill>
                <a:latin typeface="Tahoma" charset="0"/>
                <a:ea typeface="Tahoma" charset="0"/>
                <a:cs typeface="Tahoma" charset="0"/>
              </a:rPr>
              <a:t>COMMVAULT.COM  |  888.746.3849  |  GET-INFO@COMMVAULT.COM</a:t>
            </a:r>
          </a:p>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sz="1400" b="0" dirty="0">
                <a:solidFill>
                  <a:schemeClr val="accent2"/>
                </a:solidFill>
                <a:latin typeface="Tahoma" charset="0"/>
                <a:ea typeface="Tahoma" charset="0"/>
                <a:cs typeface="Tahoma" charset="0"/>
              </a:rPr>
              <a:t>©</a:t>
            </a:r>
            <a:r>
              <a:rPr lang="en-US" sz="1400" b="0" baseline="0" dirty="0">
                <a:solidFill>
                  <a:schemeClr val="accent2"/>
                </a:solidFill>
                <a:latin typeface="Tahoma" charset="0"/>
                <a:ea typeface="Tahoma" charset="0"/>
                <a:cs typeface="Tahoma" charset="0"/>
              </a:rPr>
              <a:t> 2018 COMMVAULT SYSTEMS, INC. ALL RIGHTS RESERVED.</a:t>
            </a:r>
            <a:endParaRPr lang="en-US" sz="1400" b="0" dirty="0">
              <a:solidFill>
                <a:schemeClr val="accent2"/>
              </a:solidFill>
              <a:latin typeface="Tahoma" charset="0"/>
              <a:ea typeface="Tahoma" charset="0"/>
              <a:cs typeface="Tahoma" charset="0"/>
            </a:endParaRPr>
          </a:p>
        </p:txBody>
      </p:sp>
      <p:sp>
        <p:nvSpPr>
          <p:cNvPr id="9" name="Text Placeholder 8"/>
          <p:cNvSpPr>
            <a:spLocks noGrp="1"/>
          </p:cNvSpPr>
          <p:nvPr>
            <p:ph type="body" sz="quarter" idx="11" hasCustomPrompt="1"/>
          </p:nvPr>
        </p:nvSpPr>
        <p:spPr>
          <a:xfrm>
            <a:off x="912814" y="3289517"/>
            <a:ext cx="4462075" cy="1015785"/>
          </a:xfrm>
          <a:prstGeom prst="rect">
            <a:avLst/>
          </a:prstGeom>
        </p:spPr>
        <p:txBody>
          <a:bodyPr lIns="0" tIns="0" rIns="0" bIns="0"/>
          <a:lstStyle>
            <a:lvl1pPr marL="0" indent="0">
              <a:buFontTx/>
              <a:buNone/>
              <a:defRPr sz="4599">
                <a:solidFill>
                  <a:schemeClr val="bg1"/>
                </a:solidFill>
                <a:latin typeface="Tahoma" charset="0"/>
                <a:ea typeface="Tahoma" charset="0"/>
                <a:cs typeface="Tahoma" charset="0"/>
              </a:defRPr>
            </a:lvl1pPr>
          </a:lstStyle>
          <a:p>
            <a:pPr marL="456949" marR="0" lvl="0" indent="-456949" algn="l" defTabSz="609265" rtl="0" eaLnBrk="1" fontAlgn="auto" latinLnBrk="0" hangingPunct="1">
              <a:lnSpc>
                <a:spcPct val="100000"/>
              </a:lnSpc>
              <a:spcBef>
                <a:spcPct val="20000"/>
              </a:spcBef>
              <a:spcAft>
                <a:spcPts val="0"/>
              </a:spcAft>
              <a:buClrTx/>
              <a:buSzTx/>
              <a:buFont typeface="Arial"/>
              <a:buNone/>
              <a:tabLst/>
              <a:defRPr/>
            </a:pPr>
            <a:r>
              <a:rPr lang="en-US" dirty="0"/>
              <a:t>Thank you.</a:t>
            </a:r>
          </a:p>
        </p:txBody>
      </p:sp>
      <p:sp>
        <p:nvSpPr>
          <p:cNvPr id="25" name="Text Placeholder 24"/>
          <p:cNvSpPr>
            <a:spLocks noGrp="1" noChangeAspect="1"/>
          </p:cNvSpPr>
          <p:nvPr>
            <p:ph type="body" sz="quarter" idx="15" hasCustomPrompt="1"/>
          </p:nvPr>
        </p:nvSpPr>
        <p:spPr>
          <a:xfrm rot="5400000">
            <a:off x="442866" y="3500647"/>
            <a:ext cx="311242" cy="269585"/>
          </a:xfrm>
          <a:prstGeom prst="triangle">
            <a:avLst/>
          </a:prstGeom>
          <a:solidFill>
            <a:schemeClr val="accent1"/>
          </a:solidFill>
          <a:ln w="15875">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 name="Rectangle 1">
            <a:hlinkClick r:id="rId3"/>
          </p:cNvPr>
          <p:cNvSpPr/>
          <p:nvPr userDrawn="1"/>
        </p:nvSpPr>
        <p:spPr>
          <a:xfrm>
            <a:off x="3916546" y="5700910"/>
            <a:ext cx="2424219"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999">
              <a:latin typeface="Tahoma" charset="0"/>
              <a:ea typeface="Tahoma" charset="0"/>
              <a:cs typeface="Tahoma" charset="0"/>
            </a:endParaRPr>
          </a:p>
        </p:txBody>
      </p:sp>
      <p:sp>
        <p:nvSpPr>
          <p:cNvPr id="16" name="Rectangle 15">
            <a:hlinkClick r:id="rId4"/>
          </p:cNvPr>
          <p:cNvSpPr/>
          <p:nvPr userDrawn="1"/>
        </p:nvSpPr>
        <p:spPr>
          <a:xfrm>
            <a:off x="871954" y="5700910"/>
            <a:ext cx="1473931"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999">
              <a:latin typeface="Tahoma" charset="0"/>
              <a:ea typeface="Tahoma" charset="0"/>
              <a:cs typeface="Tahoma" charset="0"/>
            </a:endParaRPr>
          </a:p>
        </p:txBody>
      </p:sp>
      <p:pic>
        <p:nvPicPr>
          <p:cNvPr id="12" name="Picture 11"/>
          <p:cNvPicPr>
            <a:picLocks noChangeAspect="1"/>
          </p:cNvPicPr>
          <p:nvPr userDrawn="1"/>
        </p:nvPicPr>
        <p:blipFill>
          <a:blip r:embed="rId5"/>
          <a:stretch>
            <a:fillRect/>
          </a:stretch>
        </p:blipFill>
        <p:spPr>
          <a:xfrm>
            <a:off x="0" y="-1184080"/>
            <a:ext cx="6794500" cy="952500"/>
          </a:xfrm>
          <a:prstGeom prst="rect">
            <a:avLst/>
          </a:prstGeom>
        </p:spPr>
      </p:pic>
    </p:spTree>
    <p:extLst>
      <p:ext uri="{BB962C8B-B14F-4D97-AF65-F5344CB8AC3E}">
        <p14:creationId xmlns:p14="http://schemas.microsoft.com/office/powerpoint/2010/main" val="4264866935"/>
      </p:ext>
    </p:extLst>
  </p:cSld>
  <p:clrMapOvr>
    <a:masterClrMapping/>
  </p:clrMapOvr>
  <p:extLst>
    <p:ext uri="{DCECCB84-F9BA-43D5-87BE-67443E8EF086}">
      <p15:sldGuideLst xmlns:p15="http://schemas.microsoft.com/office/powerpoint/2012/main">
        <p15:guide id="2" pos="3839">
          <p15:clr>
            <a:srgbClr val="FBAE40"/>
          </p15:clr>
        </p15:guide>
        <p15:guide id="3" pos="575">
          <p15:clr>
            <a:srgbClr val="FBAE40"/>
          </p15:clr>
        </p15:guide>
        <p15:guide id="4" orient="horz" pos="2160">
          <p15:clr>
            <a:srgbClr val="FBAE40"/>
          </p15:clr>
        </p15:guide>
        <p15:guide id="5" orient="horz" pos="3192">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1_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8"/>
            <a:ext cx="10363200" cy="786711"/>
          </a:xfrm>
        </p:spPr>
        <p:txBody>
          <a:bodyPr>
            <a:noAutofit/>
          </a:bodyPr>
          <a:lstStyle/>
          <a:p>
            <a:r>
              <a:rPr lang="en-US" dirty="0"/>
              <a:t>Click to edit Master title style. Title is in sentence case, maximum of two lines. </a:t>
            </a:r>
          </a:p>
        </p:txBody>
      </p:sp>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3852" rtl="0" eaLnBrk="1" fontAlgn="auto" latinLnBrk="0" hangingPunct="1">
              <a:lnSpc>
                <a:spcPct val="100000"/>
              </a:lnSpc>
              <a:spcBef>
                <a:spcPts val="0"/>
              </a:spcBef>
              <a:spcAft>
                <a:spcPts val="1200"/>
              </a:spcAft>
              <a:buClr>
                <a:schemeClr val="accent2"/>
              </a:buClr>
              <a:buSzTx/>
              <a:buFontTx/>
              <a:buNone/>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127">
              <a:defRPr/>
            </a:pPr>
            <a:fld id="{ED025EC6-12F2-BD4E-AD65-43BFB58C3D8F}" type="slidenum">
              <a:rPr lang="en-US" smtClean="0"/>
              <a:pPr defTabSz="609127">
                <a:defRPr/>
              </a:pPr>
              <a:t>‹#›</a:t>
            </a:fld>
            <a:endParaRPr lang="en-US" dirty="0"/>
          </a:p>
        </p:txBody>
      </p:sp>
      <p:pic>
        <p:nvPicPr>
          <p:cNvPr id="6" name="Picture 5" descr="Commvault Vector CMYK 1INCH.ai">
            <a:extLst>
              <a:ext uri="{FF2B5EF4-FFF2-40B4-BE49-F238E27FC236}">
                <a16:creationId xmlns:a16="http://schemas.microsoft.com/office/drawing/2014/main" id="{262272CE-1B4E-4CAB-BA96-81EDDFECBE4F}"/>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Tree>
    <p:extLst>
      <p:ext uri="{BB962C8B-B14F-4D97-AF65-F5344CB8AC3E}">
        <p14:creationId xmlns:p14="http://schemas.microsoft.com/office/powerpoint/2010/main" val="246977932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Front Cover Title Bright Blue">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4"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chemeClr val="accent2">
              <a:alpha val="90000"/>
            </a:scheme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7"/>
            <a:ext cx="136556" cy="157419"/>
          </a:xfrm>
          <a:prstGeom prst="rect">
            <a:avLst/>
          </a:prstGeom>
        </p:spPr>
      </p:pic>
      <p:sp>
        <p:nvSpPr>
          <p:cNvPr id="15" name="Text Placeholder 24"/>
          <p:cNvSpPr>
            <a:spLocks noGrp="1" noChangeAspect="1"/>
          </p:cNvSpPr>
          <p:nvPr>
            <p:ph type="body" sz="quarter" idx="17" hasCustomPrompt="1"/>
          </p:nvPr>
        </p:nvSpPr>
        <p:spPr>
          <a:xfrm rot="5400000">
            <a:off x="452057" y="5171791"/>
            <a:ext cx="151857" cy="131533"/>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3" y="2426788"/>
            <a:ext cx="6482852" cy="2080329"/>
          </a:xfrm>
        </p:spPr>
        <p:txBody>
          <a:bodyPr/>
          <a:lstStyle>
            <a:lvl1pPr marL="0" marR="0" indent="0" algn="l" defTabSz="913578" rtl="0" eaLnBrk="1" fontAlgn="auto" latinLnBrk="0" hangingPunct="1">
              <a:lnSpc>
                <a:spcPct val="100000"/>
              </a:lnSpc>
              <a:spcBef>
                <a:spcPts val="0"/>
              </a:spcBef>
              <a:spcAft>
                <a:spcPts val="1200"/>
              </a:spcAft>
              <a:buClr>
                <a:schemeClr val="accent2"/>
              </a:buClr>
              <a:buSzTx/>
              <a:buFontTx/>
              <a:buNone/>
              <a:tabLst/>
              <a:defRPr sz="4597">
                <a:solidFill>
                  <a:schemeClr val="bg1"/>
                </a:solidFill>
              </a:defRPr>
            </a:lvl1pPr>
          </a:lstStyle>
          <a:p>
            <a:pPr marL="0" marR="0" lvl="0" indent="0" algn="l" defTabSz="913578"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9" y="5160194"/>
            <a:ext cx="151857" cy="131533"/>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7"/>
            <a:ext cx="323162" cy="279910"/>
          </a:xfrm>
          <a:prstGeom prst="triangle">
            <a:avLst/>
          </a:prstGeom>
          <a:solidFill>
            <a:schemeClr val="accent1"/>
          </a:solidFill>
          <a:ln w="12700">
            <a:solidFill>
              <a:schemeClr val="accent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3442" y="-2"/>
            <a:ext cx="12188825" cy="6858001"/>
          </a:xfrm>
          <a:prstGeom prst="rect">
            <a:avLst/>
          </a:prstGeom>
        </p:spPr>
        <p:txBody>
          <a:bodyPr anchor="t"/>
          <a:lstStyle>
            <a:lvl1pPr marL="0" marR="0" indent="0" algn="ctr" defTabSz="608899" rtl="0" eaLnBrk="1" fontAlgn="auto" latinLnBrk="0" hangingPunct="1">
              <a:lnSpc>
                <a:spcPct val="100000"/>
              </a:lnSpc>
              <a:spcBef>
                <a:spcPct val="20000"/>
              </a:spcBef>
              <a:spcAft>
                <a:spcPts val="0"/>
              </a:spcAft>
              <a:buClrTx/>
              <a:buSzTx/>
              <a:buFontTx/>
              <a:buNone/>
              <a:tabLst/>
              <a:defRPr sz="1997">
                <a:latin typeface="Tahoma" charset="0"/>
                <a:ea typeface="Tahoma" charset="0"/>
                <a:cs typeface="Tahoma" charset="0"/>
              </a:defRPr>
            </a:lvl1pPr>
          </a:lstStyle>
          <a:p>
            <a:r>
              <a:rPr lang="en-US" dirty="0"/>
              <a:t>Click to insert photo then send to back</a:t>
            </a:r>
          </a:p>
        </p:txBody>
      </p:sp>
      <p:pic>
        <p:nvPicPr>
          <p:cNvPr id="35" name="Picture 34"/>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82463167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Front Cover Title Mid-Blue 2">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4"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73B1">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7"/>
            <a:ext cx="136556" cy="157419"/>
          </a:xfrm>
          <a:prstGeom prst="rect">
            <a:avLst/>
          </a:prstGeom>
        </p:spPr>
      </p:pic>
      <p:sp>
        <p:nvSpPr>
          <p:cNvPr id="15" name="Text Placeholder 24"/>
          <p:cNvSpPr>
            <a:spLocks noGrp="1" noChangeAspect="1"/>
          </p:cNvSpPr>
          <p:nvPr>
            <p:ph type="body" sz="quarter" idx="17" hasCustomPrompt="1"/>
          </p:nvPr>
        </p:nvSpPr>
        <p:spPr>
          <a:xfrm rot="5400000">
            <a:off x="452057" y="5171791"/>
            <a:ext cx="151857" cy="131533"/>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3" y="2426788"/>
            <a:ext cx="6482852" cy="2080329"/>
          </a:xfrm>
        </p:spPr>
        <p:txBody>
          <a:bodyPr/>
          <a:lstStyle>
            <a:lvl1pPr marL="0" marR="0" indent="0" algn="l" defTabSz="913578" rtl="0" eaLnBrk="1" fontAlgn="auto" latinLnBrk="0" hangingPunct="1">
              <a:lnSpc>
                <a:spcPct val="100000"/>
              </a:lnSpc>
              <a:spcBef>
                <a:spcPts val="0"/>
              </a:spcBef>
              <a:spcAft>
                <a:spcPts val="1200"/>
              </a:spcAft>
              <a:buClr>
                <a:schemeClr val="accent2"/>
              </a:buClr>
              <a:buSzTx/>
              <a:buFontTx/>
              <a:buNone/>
              <a:tabLst/>
              <a:defRPr sz="4597">
                <a:solidFill>
                  <a:schemeClr val="bg1"/>
                </a:solidFill>
              </a:defRPr>
            </a:lvl1pPr>
          </a:lstStyle>
          <a:p>
            <a:pPr marL="0" marR="0" lvl="0" indent="0" algn="l" defTabSz="913578"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9" y="5160194"/>
            <a:ext cx="151857" cy="131533"/>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7"/>
            <a:ext cx="323162" cy="279910"/>
          </a:xfrm>
          <a:prstGeom prst="triangle">
            <a:avLst/>
          </a:prstGeom>
          <a:solidFill>
            <a:schemeClr val="accent1"/>
          </a:solidFill>
          <a:ln w="12700">
            <a:solidFill>
              <a:schemeClr val="accent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8899" rtl="0" eaLnBrk="1" fontAlgn="auto" latinLnBrk="0" hangingPunct="1">
              <a:lnSpc>
                <a:spcPct val="100000"/>
              </a:lnSpc>
              <a:spcBef>
                <a:spcPct val="20000"/>
              </a:spcBef>
              <a:spcAft>
                <a:spcPts val="0"/>
              </a:spcAft>
              <a:buClrTx/>
              <a:buSzTx/>
              <a:buFontTx/>
              <a:buNone/>
              <a:tabLst/>
              <a:defRPr sz="1997">
                <a:latin typeface="Tahoma" charset="0"/>
                <a:ea typeface="Tahoma" charset="0"/>
                <a:cs typeface="Tahoma" charset="0"/>
              </a:defRPr>
            </a:lvl1pPr>
          </a:lstStyle>
          <a:p>
            <a:r>
              <a:rPr lang="en-US" dirty="0"/>
              <a:t>Click to insert photo then send to back</a:t>
            </a:r>
          </a:p>
        </p:txBody>
      </p:sp>
      <p:pic>
        <p:nvPicPr>
          <p:cNvPr id="13" name="Picture 12"/>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19406239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Biography</a:t>
            </a:r>
          </a:p>
        </p:txBody>
      </p:sp>
      <p:sp>
        <p:nvSpPr>
          <p:cNvPr id="4" name="Picture Placeholder 2"/>
          <p:cNvSpPr>
            <a:spLocks noGrp="1"/>
          </p:cNvSpPr>
          <p:nvPr>
            <p:ph type="pic" sz="quarter" idx="17" hasCustomPrompt="1"/>
          </p:nvPr>
        </p:nvSpPr>
        <p:spPr>
          <a:xfrm>
            <a:off x="7014117" y="0"/>
            <a:ext cx="4719096" cy="4993838"/>
          </a:xfrm>
          <a:prstGeom prst="rect">
            <a:avLst/>
          </a:prstGeom>
        </p:spPr>
        <p:txBody>
          <a:bodyPr anchor="ctr">
            <a:normAutofit/>
          </a:bodyPr>
          <a:lstStyle>
            <a:lvl1pPr marL="0" indent="0" algn="ctr">
              <a:buFontTx/>
              <a:buNone/>
              <a:defRPr sz="2000" b="0"/>
            </a:lvl1pPr>
          </a:lstStyle>
          <a:p>
            <a:r>
              <a:rPr lang="en-US" dirty="0"/>
              <a:t>Click to insert photo</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8" name="Text Placeholder 7"/>
          <p:cNvSpPr>
            <a:spLocks noGrp="1"/>
          </p:cNvSpPr>
          <p:nvPr>
            <p:ph type="body" sz="quarter" idx="20" hasCustomPrompt="1"/>
          </p:nvPr>
        </p:nvSpPr>
        <p:spPr>
          <a:xfrm>
            <a:off x="912813" y="1371600"/>
            <a:ext cx="4953000" cy="4914900"/>
          </a:xfrm>
        </p:spPr>
        <p:txBody>
          <a:bodyPr/>
          <a:lstStyle>
            <a:lvl1pPr marL="0" indent="0">
              <a:buFontTx/>
              <a:buNone/>
              <a:defRPr/>
            </a:lvl1pPr>
            <a:lvl2pPr marL="182562" indent="0">
              <a:buFontTx/>
              <a:buNone/>
              <a:defRPr/>
            </a:lvl2pPr>
            <a:lvl3pPr marL="365760" indent="0">
              <a:buFontTx/>
              <a:buNone/>
              <a:defRPr/>
            </a:lvl3pPr>
            <a:lvl4pPr marL="548640" indent="0">
              <a:buFontTx/>
              <a:buNone/>
              <a:defRPr/>
            </a:lvl4pPr>
            <a:lvl5pPr marL="731520" indent="0">
              <a:buFontTx/>
              <a:buNone/>
              <a:defRPr/>
            </a:lvl5pPr>
          </a:lstStyle>
          <a:p>
            <a:r>
              <a:rPr lang="en-US" dirty="0"/>
              <a:t>Click to edit body copy. Body copy is formatted to begin without a bullet. Body copy should be in sentence case, ideally a maximum of 10 lines in length (this is flexible, depending on biography, but should be succinct).</a:t>
            </a:r>
          </a:p>
          <a:p>
            <a:pPr marL="342900" indent="-342900">
              <a:buFont typeface="Arial"/>
              <a:buChar char="•"/>
            </a:pPr>
            <a:r>
              <a:rPr lang="en-US" dirty="0"/>
              <a:t>You can add a bullet manually, </a:t>
            </a:r>
            <a:br>
              <a:rPr lang="en-US" dirty="0"/>
            </a:br>
            <a:r>
              <a:rPr lang="en-US" dirty="0"/>
              <a:t>if required.</a:t>
            </a:r>
          </a:p>
          <a:p>
            <a:r>
              <a:rPr lang="en-US" dirty="0">
                <a:solidFill>
                  <a:schemeClr val="accent2"/>
                </a:solidFill>
              </a:rPr>
              <a:t>SPECIALTIES: </a:t>
            </a:r>
            <a:r>
              <a:rPr lang="en-US" dirty="0"/>
              <a:t>Keep the word “specialties” in all caps, in bright blue. Description of specialties should be succinct.</a:t>
            </a:r>
          </a:p>
        </p:txBody>
      </p:sp>
      <p:sp>
        <p:nvSpPr>
          <p:cNvPr id="11" name="Freeform 10"/>
          <p:cNvSpPr/>
          <p:nvPr userDrawn="1"/>
        </p:nvSpPr>
        <p:spPr>
          <a:xfrm>
            <a:off x="7014117" y="4993838"/>
            <a:ext cx="4719638" cy="1292662"/>
          </a:xfrm>
          <a:custGeom>
            <a:avLst/>
            <a:gdLst>
              <a:gd name="connsiteX0" fmla="*/ 0 w 4719638"/>
              <a:gd name="connsiteY0" fmla="*/ 0 h 1292662"/>
              <a:gd name="connsiteX1" fmla="*/ 4719638 w 4719638"/>
              <a:gd name="connsiteY1" fmla="*/ 0 h 1292662"/>
              <a:gd name="connsiteX2" fmla="*/ 4719638 w 4719638"/>
              <a:gd name="connsiteY2" fmla="*/ 961639 h 1292662"/>
              <a:gd name="connsiteX3" fmla="*/ 4146289 w 4719638"/>
              <a:gd name="connsiteY3" fmla="*/ 1292662 h 1292662"/>
              <a:gd name="connsiteX4" fmla="*/ 0 w 4719638"/>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9638" h="1292662">
                <a:moveTo>
                  <a:pt x="0" y="0"/>
                </a:moveTo>
                <a:lnTo>
                  <a:pt x="4719638" y="0"/>
                </a:lnTo>
                <a:lnTo>
                  <a:pt x="4719638" y="961639"/>
                </a:lnTo>
                <a:lnTo>
                  <a:pt x="4146289" y="1292662"/>
                </a:lnTo>
                <a:lnTo>
                  <a:pt x="0" y="12926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sp>
        <p:nvSpPr>
          <p:cNvPr id="12" name="Content Placeholder 10"/>
          <p:cNvSpPr txBox="1">
            <a:spLocks/>
          </p:cNvSpPr>
          <p:nvPr userDrawn="1"/>
        </p:nvSpPr>
        <p:spPr>
          <a:xfrm>
            <a:off x="7014117" y="4993838"/>
            <a:ext cx="4719638" cy="1292662"/>
          </a:xfrm>
          <a:prstGeom prst="rect">
            <a:avLst/>
          </a:prstGeom>
          <a:noFill/>
        </p:spPr>
        <p:txBody>
          <a:bodyPr vert="horz" wrap="square" lIns="182880" tIns="182880" rIns="182880" bIns="182880" rtlCol="0">
            <a:spAutoFit/>
          </a:bodyPr>
          <a:lstStyle>
            <a:lvl1pPr marL="182880" indent="-182880" algn="l" defTabSz="914400" rtl="0" eaLnBrk="1" latinLnBrk="0" hangingPunct="1">
              <a:lnSpc>
                <a:spcPct val="100000"/>
              </a:lnSpc>
              <a:spcBef>
                <a:spcPts val="0"/>
              </a:spcBef>
              <a:spcAft>
                <a:spcPts val="600"/>
              </a:spcAft>
              <a:buClr>
                <a:schemeClr val="accent2"/>
              </a:buClr>
              <a:buFont typeface="Arial" charset="0"/>
              <a:buChar char="•"/>
              <a:defRPr sz="2000" kern="1200" baseline="0">
                <a:solidFill>
                  <a:schemeClr val="bg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Employee name (bold)</a:t>
            </a:r>
            <a:br>
              <a:rPr lang="en-US" dirty="0"/>
            </a:br>
            <a:r>
              <a:rPr lang="en-US" dirty="0"/>
              <a:t>Employee title </a:t>
            </a:r>
            <a:br>
              <a:rPr lang="en-US" dirty="0"/>
            </a:br>
            <a:r>
              <a:rPr lang="en-US" dirty="0"/>
              <a:t>and company. </a:t>
            </a:r>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33210345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Front Cover Title Mid-Blue 3">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4"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4C75">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7"/>
            <a:ext cx="136556" cy="157419"/>
          </a:xfrm>
          <a:prstGeom prst="rect">
            <a:avLst/>
          </a:prstGeom>
        </p:spPr>
      </p:pic>
      <p:sp>
        <p:nvSpPr>
          <p:cNvPr id="15" name="Text Placeholder 24"/>
          <p:cNvSpPr>
            <a:spLocks noGrp="1" noChangeAspect="1"/>
          </p:cNvSpPr>
          <p:nvPr>
            <p:ph type="body" sz="quarter" idx="17" hasCustomPrompt="1"/>
          </p:nvPr>
        </p:nvSpPr>
        <p:spPr>
          <a:xfrm rot="5400000">
            <a:off x="452057" y="5171791"/>
            <a:ext cx="151857" cy="131533"/>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3" y="2426788"/>
            <a:ext cx="6482852" cy="2080329"/>
          </a:xfrm>
        </p:spPr>
        <p:txBody>
          <a:bodyPr/>
          <a:lstStyle>
            <a:lvl1pPr marL="0" marR="0" indent="0" algn="l" defTabSz="913578" rtl="0" eaLnBrk="1" fontAlgn="auto" latinLnBrk="0" hangingPunct="1">
              <a:lnSpc>
                <a:spcPct val="100000"/>
              </a:lnSpc>
              <a:spcBef>
                <a:spcPts val="0"/>
              </a:spcBef>
              <a:spcAft>
                <a:spcPts val="1200"/>
              </a:spcAft>
              <a:buClr>
                <a:schemeClr val="accent2"/>
              </a:buClr>
              <a:buSzTx/>
              <a:buFontTx/>
              <a:buNone/>
              <a:tabLst/>
              <a:defRPr sz="4597">
                <a:solidFill>
                  <a:schemeClr val="bg1"/>
                </a:solidFill>
              </a:defRPr>
            </a:lvl1pPr>
          </a:lstStyle>
          <a:p>
            <a:pPr marL="0" marR="0" lvl="0" indent="0" algn="l" defTabSz="913578"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9" y="5160194"/>
            <a:ext cx="151857" cy="131533"/>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7"/>
            <a:ext cx="323162" cy="279910"/>
          </a:xfrm>
          <a:prstGeom prst="triangle">
            <a:avLst/>
          </a:prstGeom>
          <a:solidFill>
            <a:schemeClr val="accent1"/>
          </a:solidFill>
          <a:ln w="12700">
            <a:solidFill>
              <a:schemeClr val="accent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8899" rtl="0" eaLnBrk="1" fontAlgn="auto" latinLnBrk="0" hangingPunct="1">
              <a:lnSpc>
                <a:spcPct val="100000"/>
              </a:lnSpc>
              <a:spcBef>
                <a:spcPct val="20000"/>
              </a:spcBef>
              <a:spcAft>
                <a:spcPts val="0"/>
              </a:spcAft>
              <a:buClrTx/>
              <a:buSzTx/>
              <a:buFontTx/>
              <a:buNone/>
              <a:tabLst/>
              <a:defRPr sz="1997">
                <a:latin typeface="Tahoma" charset="0"/>
                <a:ea typeface="Tahoma" charset="0"/>
                <a:cs typeface="Tahoma" charset="0"/>
              </a:defRPr>
            </a:lvl1pPr>
          </a:lstStyle>
          <a:p>
            <a:r>
              <a:rPr lang="en-US" dirty="0"/>
              <a:t>Click to insert photo then send to back</a:t>
            </a:r>
          </a:p>
        </p:txBody>
      </p:sp>
      <p:pic>
        <p:nvPicPr>
          <p:cNvPr id="12" name="Picture 11"/>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238076831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30"/>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3578" rtl="0" eaLnBrk="1" fontAlgn="auto" latinLnBrk="0" hangingPunct="1">
              <a:lnSpc>
                <a:spcPct val="100000"/>
              </a:lnSpc>
              <a:spcBef>
                <a:spcPts val="0"/>
              </a:spcBef>
              <a:spcAft>
                <a:spcPts val="1200"/>
              </a:spcAft>
              <a:buClr>
                <a:schemeClr val="accent2"/>
              </a:buClr>
              <a:buSzTx/>
              <a:buFontTx/>
              <a:buNone/>
              <a:tabLst/>
              <a:defRPr/>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0" name="Text Placeholder 7"/>
          <p:cNvSpPr>
            <a:spLocks noGrp="1"/>
          </p:cNvSpPr>
          <p:nvPr>
            <p:ph type="body" sz="quarter" idx="10"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767729830"/>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30"/>
            <a:ext cx="10363200" cy="786711"/>
          </a:xfrm>
        </p:spPr>
        <p:txBody>
          <a:bodyPr>
            <a:noAutofit/>
          </a:bodyPr>
          <a:lstStyle/>
          <a:p>
            <a:r>
              <a:rPr lang="en-US" dirty="0"/>
              <a:t>Click to edit Master title style. Title is in sentence case, maximum of two lines. </a:t>
            </a:r>
          </a:p>
        </p:txBody>
      </p:sp>
      <p:sp>
        <p:nvSpPr>
          <p:cNvPr id="3" name="Content Placeholder 2"/>
          <p:cNvSpPr>
            <a:spLocks noGrp="1"/>
          </p:cNvSpPr>
          <p:nvPr>
            <p:ph idx="1" hasCustomPrompt="1"/>
          </p:nvPr>
        </p:nvSpPr>
        <p:spPr>
          <a:xfrm>
            <a:off x="912813" y="1600200"/>
            <a:ext cx="10363200" cy="4686300"/>
          </a:xfrm>
        </p:spPr>
        <p:txBody>
          <a:bodyPr/>
          <a:lstStyle>
            <a:lvl1pPr>
              <a:defRPr baseline="0"/>
            </a:lvl1pPr>
          </a:lstStyle>
          <a:p>
            <a:pPr lvl="0">
              <a:lnSpc>
                <a:spcPct val="90000"/>
              </a:lnSpc>
              <a:spcBef>
                <a:spcPts val="1000"/>
              </a:spcBef>
              <a:spcAft>
                <a:spcPts val="0"/>
              </a:spcAft>
              <a:buNone/>
              <a:defRPr/>
            </a:pPr>
            <a:r>
              <a:rPr lang="en-US" dirty="0"/>
              <a:t>Click icon to add graph, table or object</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5"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001080008"/>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2 lines,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2057400"/>
            <a:ext cx="10363200" cy="42291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3943" indent="0">
              <a:buNone/>
              <a:defRPr/>
            </a:lvl6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681479227"/>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1 line,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5"/>
            <a:ext cx="10363200" cy="625798"/>
          </a:xfrm>
        </p:spPr>
        <p:txBody>
          <a:bodyPr>
            <a:noAutofit/>
          </a:bodyPr>
          <a:lstStyle/>
          <a:p>
            <a:r>
              <a:rPr lang="en-US"/>
              <a:t>Title </a:t>
            </a:r>
            <a:r>
              <a:rPr lang="en-US" dirty="0"/>
              <a:t>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7" name="Text Placeholder 6"/>
          <p:cNvSpPr>
            <a:spLocks noGrp="1"/>
          </p:cNvSpPr>
          <p:nvPr>
            <p:ph type="body" sz="quarter" idx="11" hasCustomPrompt="1"/>
          </p:nvPr>
        </p:nvSpPr>
        <p:spPr>
          <a:xfrm>
            <a:off x="912813" y="1333975"/>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1791175"/>
            <a:ext cx="10363200" cy="42291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3943" indent="0">
              <a:buNone/>
              <a:defRPr/>
            </a:lvl6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71560361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1_Title, subhead, 1 column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sz="2397" b="1" baseline="0">
                <a:solidFill>
                  <a:schemeClr val="accent2"/>
                </a:solidFill>
              </a:defRPr>
            </a:lvl1pPr>
          </a:lstStyle>
          <a:p>
            <a:pPr lvl="0"/>
            <a:r>
              <a:rPr lang="en-US" dirty="0"/>
              <a:t>Click to edit Master text styles. Subhead is in sentence case.</a:t>
            </a:r>
          </a:p>
        </p:txBody>
      </p:sp>
      <p:sp>
        <p:nvSpPr>
          <p:cNvPr id="9" name="Text Placeholder 8"/>
          <p:cNvSpPr>
            <a:spLocks noGrp="1"/>
          </p:cNvSpPr>
          <p:nvPr>
            <p:ph type="body" sz="quarter" idx="12" hasCustomPrompt="1"/>
          </p:nvPr>
        </p:nvSpPr>
        <p:spPr>
          <a:xfrm>
            <a:off x="912813" y="2286000"/>
            <a:ext cx="10363200" cy="40005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sz="2397" baseline="0"/>
            </a:lvl1pPr>
            <a:lvl2pPr>
              <a:defRPr sz="2397"/>
            </a:lvl2pPr>
            <a:lvl3pPr>
              <a:defRPr sz="2397"/>
            </a:lvl3pPr>
            <a:lvl4pPr>
              <a:defRPr sz="2397"/>
            </a:lvl4pPr>
            <a:lvl5pPr>
              <a:defRPr sz="2397"/>
            </a:lvl5pPr>
            <a:lvl6pPr marL="2283943" indent="0">
              <a:buNone/>
              <a:defRPr/>
            </a:lvl6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950687821"/>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1"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54500484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subheads,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5" y="1600201"/>
            <a:ext cx="4953001" cy="735496"/>
          </a:xfrm>
        </p:spPr>
        <p:txBody>
          <a:bodyPr anchor="t" anchorCtr="0">
            <a:noAutofit/>
          </a:bodyPr>
          <a:lstStyle>
            <a:lvl1pPr marL="0" indent="0">
              <a:buNone/>
              <a:defRPr sz="1997" b="1">
                <a:solidFill>
                  <a:schemeClr val="accent2"/>
                </a:solidFill>
              </a:defRPr>
            </a:lvl1pPr>
            <a:lvl2pPr marL="456789" indent="0">
              <a:buNone/>
              <a:defRPr sz="1997" b="1"/>
            </a:lvl2pPr>
            <a:lvl3pPr marL="913578" indent="0">
              <a:buNone/>
              <a:defRPr sz="1797" b="1"/>
            </a:lvl3pPr>
            <a:lvl4pPr marL="1370367" indent="0">
              <a:buNone/>
              <a:defRPr sz="1600" b="1"/>
            </a:lvl4pPr>
            <a:lvl5pPr marL="1827155" indent="0">
              <a:buNone/>
              <a:defRPr sz="1600" b="1"/>
            </a:lvl5pPr>
            <a:lvl6pPr marL="2283943" indent="0">
              <a:buNone/>
              <a:defRPr sz="1600" b="1"/>
            </a:lvl6pPr>
            <a:lvl7pPr marL="2740732" indent="0">
              <a:buNone/>
              <a:defRPr sz="1600" b="1"/>
            </a:lvl7pPr>
            <a:lvl8pPr marL="3197520" indent="0">
              <a:buNone/>
              <a:defRPr sz="1600" b="1"/>
            </a:lvl8pPr>
            <a:lvl9pPr marL="3654309" indent="0">
              <a:buNone/>
              <a:defRPr sz="1600" b="1"/>
            </a:lvl9pPr>
          </a:lstStyle>
          <a:p>
            <a:pPr lvl="0"/>
            <a:r>
              <a:rPr lang="en-US" dirty="0"/>
              <a:t>Click to edit Master text styles. Sub is in sentence case, up to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1997" b="1">
                <a:solidFill>
                  <a:schemeClr val="accent2"/>
                </a:solidFill>
              </a:defRPr>
            </a:lvl1pPr>
            <a:lvl2pPr marL="456789" indent="0">
              <a:buNone/>
              <a:defRPr sz="1997" b="1"/>
            </a:lvl2pPr>
            <a:lvl3pPr marL="913578" indent="0">
              <a:buNone/>
              <a:defRPr sz="1797" b="1"/>
            </a:lvl3pPr>
            <a:lvl4pPr marL="1370367" indent="0">
              <a:buNone/>
              <a:defRPr sz="1600" b="1"/>
            </a:lvl4pPr>
            <a:lvl5pPr marL="1827155" indent="0">
              <a:buNone/>
              <a:defRPr sz="1600" b="1"/>
            </a:lvl5pPr>
            <a:lvl6pPr marL="2283943" indent="0">
              <a:buNone/>
              <a:defRPr sz="1600" b="1"/>
            </a:lvl6pPr>
            <a:lvl7pPr marL="2740732" indent="0">
              <a:buNone/>
              <a:defRPr sz="1600" b="1"/>
            </a:lvl7pPr>
            <a:lvl8pPr marL="3197520" indent="0">
              <a:buNone/>
              <a:defRPr sz="1600" b="1"/>
            </a:lvl8pPr>
            <a:lvl9pPr marL="3654309"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897839972"/>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_Title, subheads, 2 columns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5" y="1600201"/>
            <a:ext cx="4953001" cy="735496"/>
          </a:xfrm>
        </p:spPr>
        <p:txBody>
          <a:bodyPr anchor="t" anchorCtr="0">
            <a:noAutofit/>
          </a:bodyPr>
          <a:lstStyle>
            <a:lvl1pPr marL="0" indent="0">
              <a:buNone/>
              <a:defRPr sz="2397" b="1">
                <a:solidFill>
                  <a:schemeClr val="accent2"/>
                </a:solidFill>
              </a:defRPr>
            </a:lvl1pPr>
            <a:lvl2pPr marL="456789" indent="0">
              <a:buNone/>
              <a:defRPr sz="1997" b="1"/>
            </a:lvl2pPr>
            <a:lvl3pPr marL="913578" indent="0">
              <a:buNone/>
              <a:defRPr sz="1797" b="1"/>
            </a:lvl3pPr>
            <a:lvl4pPr marL="1370367" indent="0">
              <a:buNone/>
              <a:defRPr sz="1600" b="1"/>
            </a:lvl4pPr>
            <a:lvl5pPr marL="1827155" indent="0">
              <a:buNone/>
              <a:defRPr sz="1600" b="1"/>
            </a:lvl5pPr>
            <a:lvl6pPr marL="2283943" indent="0">
              <a:buNone/>
              <a:defRPr sz="1600" b="1"/>
            </a:lvl6pPr>
            <a:lvl7pPr marL="2740732" indent="0">
              <a:buNone/>
              <a:defRPr sz="1600" b="1"/>
            </a:lvl7pPr>
            <a:lvl8pPr marL="3197520" indent="0">
              <a:buNone/>
              <a:defRPr sz="1600" b="1"/>
            </a:lvl8pPr>
            <a:lvl9pPr marL="3654309" indent="0">
              <a:buNone/>
              <a:defRPr sz="1600" b="1"/>
            </a:lvl9pPr>
          </a:lstStyle>
          <a:p>
            <a:pPr lvl="0"/>
            <a:r>
              <a:rPr lang="en-US" dirty="0"/>
              <a:t>Click to edit Master text styles. Sub sentence case,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2397" b="1">
                <a:solidFill>
                  <a:schemeClr val="accent2"/>
                </a:solidFill>
              </a:defRPr>
            </a:lvl1pPr>
            <a:lvl2pPr marL="456789" indent="0">
              <a:buNone/>
              <a:defRPr sz="1997" b="1"/>
            </a:lvl2pPr>
            <a:lvl3pPr marL="913578" indent="0">
              <a:buNone/>
              <a:defRPr sz="1797" b="1"/>
            </a:lvl3pPr>
            <a:lvl4pPr marL="1370367" indent="0">
              <a:buNone/>
              <a:defRPr sz="1600" b="1"/>
            </a:lvl4pPr>
            <a:lvl5pPr marL="1827155" indent="0">
              <a:buNone/>
              <a:defRPr sz="1600" b="1"/>
            </a:lvl5pPr>
            <a:lvl6pPr marL="2283943" indent="0">
              <a:buNone/>
              <a:defRPr sz="1600" b="1"/>
            </a:lvl6pPr>
            <a:lvl7pPr marL="2740732" indent="0">
              <a:buNone/>
              <a:defRPr sz="1600" b="1"/>
            </a:lvl7pPr>
            <a:lvl8pPr marL="3197520" indent="0">
              <a:buNone/>
              <a:defRPr sz="1600" b="1"/>
            </a:lvl8pPr>
            <a:lvl9pPr marL="3654309" indent="0">
              <a:buNone/>
              <a:defRPr sz="1600" b="1"/>
            </a:lvl9pPr>
          </a:lstStyle>
          <a:p>
            <a:pPr lvl="0"/>
            <a:r>
              <a:rPr lang="en-US" dirty="0"/>
              <a:t>Click to edit Master text styles. Sub sentence case,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sz="2397"/>
            </a:lvl1pPr>
            <a:lvl2pPr>
              <a:defRPr sz="2397"/>
            </a:lvl2pPr>
            <a:lvl3pPr>
              <a:defRPr sz="2397"/>
            </a:lvl3pPr>
            <a:lvl4pPr>
              <a:defRPr sz="2397"/>
            </a:lvl4pPr>
            <a:lvl5pPr>
              <a:defRPr sz="2397"/>
            </a:lvl5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sz="2397"/>
            </a:lvl1pPr>
            <a:lvl2pPr>
              <a:defRPr sz="2397"/>
            </a:lvl2pPr>
            <a:lvl3pPr>
              <a:defRPr sz="2397"/>
            </a:lvl3pPr>
            <a:lvl4pPr>
              <a:defRPr sz="2397"/>
            </a:lvl4pPr>
            <a:lvl5pPr>
              <a:defRPr sz="2397"/>
            </a:lvl5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909135829"/>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5" name="Picture 4"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9" name="Text Placeholder 8"/>
          <p:cNvSpPr>
            <a:spLocks noGrp="1"/>
          </p:cNvSpPr>
          <p:nvPr>
            <p:ph type="body" sz="quarter" idx="12" hasCustomPrompt="1"/>
          </p:nvPr>
        </p:nvSpPr>
        <p:spPr>
          <a:xfrm>
            <a:off x="6323014" y="1600200"/>
            <a:ext cx="4953000" cy="46863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3" hasCustomPrompt="1"/>
          </p:nvPr>
        </p:nvSpPr>
        <p:spPr>
          <a:xfrm>
            <a:off x="912813" y="1600200"/>
            <a:ext cx="4953000" cy="46863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7479056"/>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883473157"/>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subhead, 1 column text,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5" y="1600201"/>
            <a:ext cx="4953001" cy="695738"/>
          </a:xfrm>
        </p:spPr>
        <p:txBody>
          <a:bodyPr anchor="t" anchorCtr="0">
            <a:noAutofit/>
          </a:bodyPr>
          <a:lstStyle>
            <a:lvl1pPr marL="0" indent="0">
              <a:buNone/>
              <a:defRPr sz="1997" b="1">
                <a:solidFill>
                  <a:schemeClr val="accent2"/>
                </a:solidFill>
              </a:defRPr>
            </a:lvl1pPr>
            <a:lvl2pPr marL="456789" indent="0">
              <a:buNone/>
              <a:defRPr sz="1997" b="1"/>
            </a:lvl2pPr>
            <a:lvl3pPr marL="913578" indent="0">
              <a:buNone/>
              <a:defRPr sz="1797" b="1"/>
            </a:lvl3pPr>
            <a:lvl4pPr marL="1370367" indent="0">
              <a:buNone/>
              <a:defRPr sz="1600" b="1"/>
            </a:lvl4pPr>
            <a:lvl5pPr marL="1827155" indent="0">
              <a:buNone/>
              <a:defRPr sz="1600" b="1"/>
            </a:lvl5pPr>
            <a:lvl6pPr marL="2283943" indent="0">
              <a:buNone/>
              <a:defRPr sz="1600" b="1"/>
            </a:lvl6pPr>
            <a:lvl7pPr marL="2740732" indent="0">
              <a:buNone/>
              <a:defRPr sz="1600" b="1"/>
            </a:lvl7pPr>
            <a:lvl8pPr marL="3197520" indent="0">
              <a:buNone/>
              <a:defRPr sz="1600" b="1"/>
            </a:lvl8pPr>
            <a:lvl9pPr marL="3654309"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8" name="Picture Placeholder 7"/>
          <p:cNvSpPr>
            <a:spLocks noGrp="1"/>
          </p:cNvSpPr>
          <p:nvPr>
            <p:ph type="pic" sz="quarter" idx="10" hasCustomPrompt="1"/>
          </p:nvPr>
        </p:nvSpPr>
        <p:spPr>
          <a:xfrm>
            <a:off x="6323013" y="1600200"/>
            <a:ext cx="4953000" cy="4686299"/>
          </a:xfrm>
        </p:spPr>
        <p:txBody>
          <a:bodyPr/>
          <a:lstStyle>
            <a:lvl1pPr>
              <a:defRPr baseline="0"/>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None/>
              <a:tabLst/>
              <a:defRPr/>
            </a:pPr>
            <a:r>
              <a:rPr lang="en-US" dirty="0"/>
              <a:t>Click to insert icon or image</a:t>
            </a:r>
          </a:p>
        </p:txBody>
      </p:sp>
      <p:sp>
        <p:nvSpPr>
          <p:cNvPr id="10" name="Text Placeholder 9"/>
          <p:cNvSpPr>
            <a:spLocks noGrp="1"/>
          </p:cNvSpPr>
          <p:nvPr>
            <p:ph type="body" sz="quarter" idx="11" hasCustomPrompt="1"/>
          </p:nvPr>
        </p:nvSpPr>
        <p:spPr>
          <a:xfrm>
            <a:off x="912813" y="2514600"/>
            <a:ext cx="4953000" cy="37719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608398015"/>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subhead, 1 column text,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5" y="1600201"/>
            <a:ext cx="4953001" cy="695738"/>
          </a:xfrm>
        </p:spPr>
        <p:txBody>
          <a:bodyPr anchor="t" anchorCtr="0">
            <a:noAutofit/>
          </a:bodyPr>
          <a:lstStyle>
            <a:lvl1pPr marL="0" indent="0">
              <a:buNone/>
              <a:defRPr sz="1997" b="1">
                <a:solidFill>
                  <a:schemeClr val="accent2"/>
                </a:solidFill>
              </a:defRPr>
            </a:lvl1pPr>
            <a:lvl2pPr marL="456789" indent="0">
              <a:buNone/>
              <a:defRPr sz="1997" b="1"/>
            </a:lvl2pPr>
            <a:lvl3pPr marL="913578" indent="0">
              <a:buNone/>
              <a:defRPr sz="1797" b="1"/>
            </a:lvl3pPr>
            <a:lvl4pPr marL="1370367" indent="0">
              <a:buNone/>
              <a:defRPr sz="1600" b="1"/>
            </a:lvl4pPr>
            <a:lvl5pPr marL="1827155" indent="0">
              <a:buNone/>
              <a:defRPr sz="1600" b="1"/>
            </a:lvl5pPr>
            <a:lvl6pPr marL="2283943" indent="0">
              <a:buNone/>
              <a:defRPr sz="1600" b="1"/>
            </a:lvl6pPr>
            <a:lvl7pPr marL="2740732" indent="0">
              <a:buNone/>
              <a:defRPr sz="1600" b="1"/>
            </a:lvl7pPr>
            <a:lvl8pPr marL="3197520" indent="0">
              <a:buNone/>
              <a:defRPr sz="1600" b="1"/>
            </a:lvl8pPr>
            <a:lvl9pPr marL="3654309"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10" name="Text Placeholder 9"/>
          <p:cNvSpPr>
            <a:spLocks noGrp="1"/>
          </p:cNvSpPr>
          <p:nvPr>
            <p:ph type="body" sz="quarter" idx="11" hasCustomPrompt="1"/>
          </p:nvPr>
        </p:nvSpPr>
        <p:spPr>
          <a:xfrm>
            <a:off x="912813" y="2514600"/>
            <a:ext cx="4953000" cy="3771900"/>
          </a:xfrm>
        </p:spPr>
        <p:txBody>
          <a:bodyPr/>
          <a:lstStyle>
            <a:lvl1pPr marL="182715" marR="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15" marR="0" lvl="0" indent="-182715" algn="l" defTabSz="913578"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4"/>
          <p:cNvSpPr>
            <a:spLocks noGrp="1"/>
          </p:cNvSpPr>
          <p:nvPr>
            <p:ph type="chart" sz="quarter" idx="12" hasCustomPrompt="1"/>
          </p:nvPr>
        </p:nvSpPr>
        <p:spPr>
          <a:xfrm>
            <a:off x="6323013" y="1600200"/>
            <a:ext cx="4953000" cy="4686300"/>
          </a:xfrm>
        </p:spPr>
        <p:txBody>
          <a:bodyPr/>
          <a:lstStyle>
            <a:lvl1pPr marL="0" indent="0">
              <a:buFontTx/>
              <a:buNone/>
              <a:defRPr baseline="0"/>
            </a:lvl1pPr>
          </a:lstStyle>
          <a:p>
            <a:r>
              <a:rPr lang="en-US" dirty="0"/>
              <a:t>Insert chart</a:t>
            </a:r>
          </a:p>
        </p:txBody>
      </p:sp>
      <p:sp>
        <p:nvSpPr>
          <p:cNvPr id="8" name="Slide Number Placeholder 4"/>
          <p:cNvSpPr>
            <a:spLocks noGrp="1"/>
          </p:cNvSpPr>
          <p:nvPr>
            <p:ph type="sldNum" sz="quarter" idx="4"/>
          </p:nvPr>
        </p:nvSpPr>
        <p:spPr>
          <a:xfrm>
            <a:off x="8609013" y="6356356"/>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944"/>
            <a:fld id="{ED025EC6-12F2-BD4E-AD65-43BFB58C3D8F}" type="slidenum">
              <a:rPr lang="en-US" smtClean="0"/>
              <a:pPr defTabSz="608944"/>
              <a:t>‹#›</a:t>
            </a:fld>
            <a:endParaRPr lang="en-US" dirty="0"/>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6"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614826543"/>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Biography</a:t>
            </a:r>
          </a:p>
        </p:txBody>
      </p:sp>
      <p:sp>
        <p:nvSpPr>
          <p:cNvPr id="4" name="Picture Placeholder 2"/>
          <p:cNvSpPr>
            <a:spLocks noGrp="1"/>
          </p:cNvSpPr>
          <p:nvPr>
            <p:ph type="pic" sz="quarter" idx="17" hasCustomPrompt="1"/>
          </p:nvPr>
        </p:nvSpPr>
        <p:spPr>
          <a:xfrm>
            <a:off x="7014117" y="0"/>
            <a:ext cx="4719096" cy="4993838"/>
          </a:xfrm>
          <a:prstGeom prst="rect">
            <a:avLst/>
          </a:prstGeom>
        </p:spPr>
        <p:txBody>
          <a:bodyPr anchor="ctr">
            <a:normAutofit/>
          </a:bodyPr>
          <a:lstStyle>
            <a:lvl1pPr marL="0" indent="0" algn="ctr">
              <a:buFontTx/>
              <a:buNone/>
              <a:defRPr sz="1997" b="0"/>
            </a:lvl1pPr>
          </a:lstStyle>
          <a:p>
            <a:r>
              <a:rPr lang="en-US" dirty="0"/>
              <a:t>Click to insert photo</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9" y="479508"/>
            <a:ext cx="231253" cy="276225"/>
          </a:xfrm>
          <a:prstGeom prst="rect">
            <a:avLst/>
          </a:prstGeom>
        </p:spPr>
      </p:pic>
      <p:sp>
        <p:nvSpPr>
          <p:cNvPr id="8" name="Text Placeholder 7"/>
          <p:cNvSpPr>
            <a:spLocks noGrp="1"/>
          </p:cNvSpPr>
          <p:nvPr>
            <p:ph type="body" sz="quarter" idx="20" hasCustomPrompt="1"/>
          </p:nvPr>
        </p:nvSpPr>
        <p:spPr>
          <a:xfrm>
            <a:off x="912813" y="1371600"/>
            <a:ext cx="4953000" cy="4914900"/>
          </a:xfrm>
        </p:spPr>
        <p:txBody>
          <a:bodyPr/>
          <a:lstStyle>
            <a:lvl1pPr marL="342797" indent="-342797">
              <a:buFont typeface="Arial"/>
              <a:buChar char="•"/>
              <a:defRPr/>
            </a:lvl1pPr>
            <a:lvl2pPr marL="182397" indent="0">
              <a:buFontTx/>
              <a:buNone/>
              <a:defRPr/>
            </a:lvl2pPr>
            <a:lvl3pPr marL="365430" indent="0">
              <a:buFontTx/>
              <a:buNone/>
              <a:defRPr/>
            </a:lvl3pPr>
            <a:lvl4pPr marL="548146" indent="0">
              <a:buFontTx/>
              <a:buNone/>
              <a:defRPr/>
            </a:lvl4pPr>
            <a:lvl5pPr marL="730863" indent="0">
              <a:buFontTx/>
              <a:buNone/>
              <a:defRPr/>
            </a:lvl5pPr>
          </a:lstStyle>
          <a:p>
            <a:r>
              <a:rPr lang="en-US" dirty="0"/>
              <a:t>Click to edit body copy. Body copy is formatted to begin without a bullet. Body copy should be in sentence case, ideally a maximum of 10 lines in length (this is flexible, depending on biography, but should be succinct).</a:t>
            </a:r>
          </a:p>
          <a:p>
            <a:pPr marL="342900" indent="-342900">
              <a:buFont typeface="Arial"/>
              <a:buChar char="•"/>
            </a:pPr>
            <a:r>
              <a:rPr lang="en-US" dirty="0"/>
              <a:t>You can add a bullet manually, </a:t>
            </a:r>
            <a:br>
              <a:rPr lang="en-US" dirty="0"/>
            </a:br>
            <a:r>
              <a:rPr lang="en-US" dirty="0"/>
              <a:t>if required.</a:t>
            </a:r>
          </a:p>
          <a:p>
            <a:r>
              <a:rPr lang="en-US" dirty="0">
                <a:solidFill>
                  <a:schemeClr val="accent2"/>
                </a:solidFill>
              </a:rPr>
              <a:t>SPECIALTIES: </a:t>
            </a:r>
            <a:r>
              <a:rPr lang="en-US" dirty="0"/>
              <a:t>Keep the word “specialties” in all caps, in bright blue. Description of specialties should be succinct.</a:t>
            </a:r>
          </a:p>
        </p:txBody>
      </p:sp>
      <p:sp>
        <p:nvSpPr>
          <p:cNvPr id="11" name="Freeform 10"/>
          <p:cNvSpPr/>
          <p:nvPr userDrawn="1"/>
        </p:nvSpPr>
        <p:spPr>
          <a:xfrm>
            <a:off x="7014117" y="4993838"/>
            <a:ext cx="4719638" cy="1292662"/>
          </a:xfrm>
          <a:custGeom>
            <a:avLst/>
            <a:gdLst>
              <a:gd name="connsiteX0" fmla="*/ 0 w 4719638"/>
              <a:gd name="connsiteY0" fmla="*/ 0 h 1292662"/>
              <a:gd name="connsiteX1" fmla="*/ 4719638 w 4719638"/>
              <a:gd name="connsiteY1" fmla="*/ 0 h 1292662"/>
              <a:gd name="connsiteX2" fmla="*/ 4719638 w 4719638"/>
              <a:gd name="connsiteY2" fmla="*/ 961639 h 1292662"/>
              <a:gd name="connsiteX3" fmla="*/ 4146289 w 4719638"/>
              <a:gd name="connsiteY3" fmla="*/ 1292662 h 1292662"/>
              <a:gd name="connsiteX4" fmla="*/ 0 w 4719638"/>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9638" h="1292662">
                <a:moveTo>
                  <a:pt x="0" y="0"/>
                </a:moveTo>
                <a:lnTo>
                  <a:pt x="4719638" y="0"/>
                </a:lnTo>
                <a:lnTo>
                  <a:pt x="4719638" y="961639"/>
                </a:lnTo>
                <a:lnTo>
                  <a:pt x="4146289" y="1292662"/>
                </a:lnTo>
                <a:lnTo>
                  <a:pt x="0" y="12926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8944"/>
            <a:endParaRPr lang="en-US" sz="1997">
              <a:solidFill>
                <a:srgbClr val="FFFFFF"/>
              </a:solidFill>
              <a:ea typeface="Tahoma" charset="0"/>
              <a:cs typeface="Tahoma" charset="0"/>
            </a:endParaRPr>
          </a:p>
        </p:txBody>
      </p:sp>
      <p:sp>
        <p:nvSpPr>
          <p:cNvPr id="12" name="Content Placeholder 10"/>
          <p:cNvSpPr txBox="1">
            <a:spLocks/>
          </p:cNvSpPr>
          <p:nvPr userDrawn="1"/>
        </p:nvSpPr>
        <p:spPr>
          <a:xfrm>
            <a:off x="7014117" y="4993838"/>
            <a:ext cx="4719638" cy="1292662"/>
          </a:xfrm>
          <a:prstGeom prst="rect">
            <a:avLst/>
          </a:prstGeom>
          <a:noFill/>
        </p:spPr>
        <p:txBody>
          <a:bodyPr vert="horz" wrap="square" lIns="182736" tIns="182736" rIns="182736" bIns="182736" rtlCol="0">
            <a:spAutoFit/>
          </a:bodyPr>
          <a:lstStyle>
            <a:lvl1pPr marL="182880" indent="-182880" algn="l" defTabSz="914400" rtl="0" eaLnBrk="1" latinLnBrk="0" hangingPunct="1">
              <a:lnSpc>
                <a:spcPct val="100000"/>
              </a:lnSpc>
              <a:spcBef>
                <a:spcPts val="0"/>
              </a:spcBef>
              <a:spcAft>
                <a:spcPts val="600"/>
              </a:spcAft>
              <a:buClr>
                <a:schemeClr val="accent2"/>
              </a:buClr>
              <a:buFont typeface="Arial" charset="0"/>
              <a:buChar char="•"/>
              <a:defRPr sz="2000" kern="1200" baseline="0">
                <a:solidFill>
                  <a:schemeClr val="bg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Clr>
                <a:srgbClr val="00A0D3"/>
              </a:buClr>
            </a:pPr>
            <a:r>
              <a:rPr lang="en-US" sz="1997" b="1" dirty="0">
                <a:solidFill>
                  <a:srgbClr val="FFFFFF"/>
                </a:solidFill>
              </a:rPr>
              <a:t>Employee name (bold)</a:t>
            </a:r>
            <a:br>
              <a:rPr lang="en-US" sz="1997" dirty="0">
                <a:solidFill>
                  <a:srgbClr val="FFFFFF"/>
                </a:solidFill>
              </a:rPr>
            </a:br>
            <a:r>
              <a:rPr lang="en-US" sz="1997" dirty="0">
                <a:solidFill>
                  <a:srgbClr val="FFFFFF"/>
                </a:solidFill>
              </a:rPr>
              <a:t>Employee title </a:t>
            </a:r>
            <a:br>
              <a:rPr lang="en-US" sz="1997" dirty="0">
                <a:solidFill>
                  <a:srgbClr val="FFFFFF"/>
                </a:solidFill>
              </a:rPr>
            </a:br>
            <a:r>
              <a:rPr lang="en-US" sz="1997" dirty="0">
                <a:solidFill>
                  <a:srgbClr val="FFFFFF"/>
                </a:solidFill>
              </a:rPr>
              <a:t>and company. </a:t>
            </a:r>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1826292714"/>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59268164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5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3" y="6"/>
            <a:ext cx="12188825" cy="6748463"/>
          </a:xfrm>
          <a:prstGeom prst="rect">
            <a:avLst/>
          </a:prstGeom>
        </p:spPr>
        <p:txBody>
          <a:bodyPr/>
          <a:lstStyle>
            <a:lvl1pPr marL="0" indent="0" algn="ctr">
              <a:buFontTx/>
              <a:buNone/>
              <a:defRPr sz="1997">
                <a:latin typeface="Tahoma" charset="0"/>
                <a:ea typeface="Tahoma" charset="0"/>
                <a:cs typeface="Tahoma" charset="0"/>
              </a:defRPr>
            </a:lvl1pPr>
          </a:lstStyle>
          <a:p>
            <a:r>
              <a:rPr lang="en-US" dirty="0"/>
              <a:t>Click to insert photo </a:t>
            </a:r>
          </a:p>
        </p:txBody>
      </p:sp>
      <p:sp>
        <p:nvSpPr>
          <p:cNvPr id="9" name="Text Placeholder 8"/>
          <p:cNvSpPr>
            <a:spLocks noGrp="1"/>
          </p:cNvSpPr>
          <p:nvPr>
            <p:ph type="body" sz="quarter" idx="21" hasCustomPrompt="1"/>
          </p:nvPr>
        </p:nvSpPr>
        <p:spPr>
          <a:xfrm>
            <a:off x="3" y="2484438"/>
            <a:ext cx="6094413" cy="3120854"/>
          </a:xfrm>
          <a:custGeom>
            <a:avLst/>
            <a:gdLst>
              <a:gd name="connsiteX0" fmla="*/ 0 w 6094413"/>
              <a:gd name="connsiteY0" fmla="*/ 0 h 3120854"/>
              <a:gd name="connsiteX1" fmla="*/ 6094413 w 6094413"/>
              <a:gd name="connsiteY1" fmla="*/ 0 h 3120854"/>
              <a:gd name="connsiteX2" fmla="*/ 6094413 w 6094413"/>
              <a:gd name="connsiteY2" fmla="*/ 2790549 h 3120854"/>
              <a:gd name="connsiteX3" fmla="*/ 5522307 w 6094413"/>
              <a:gd name="connsiteY3" fmla="*/ 3120854 h 3120854"/>
              <a:gd name="connsiteX4" fmla="*/ 0 w 6094413"/>
              <a:gd name="connsiteY4" fmla="*/ 3120854 h 312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3120854">
                <a:moveTo>
                  <a:pt x="0" y="0"/>
                </a:moveTo>
                <a:lnTo>
                  <a:pt x="6094413" y="0"/>
                </a:lnTo>
                <a:lnTo>
                  <a:pt x="6094413" y="2790549"/>
                </a:lnTo>
                <a:lnTo>
                  <a:pt x="5522307" y="3120854"/>
                </a:lnTo>
                <a:lnTo>
                  <a:pt x="0" y="3120854"/>
                </a:lnTo>
                <a:close/>
              </a:path>
            </a:pathLst>
          </a:custGeom>
          <a:solidFill>
            <a:schemeClr val="accent2">
              <a:alpha val="85000"/>
            </a:schemeClr>
          </a:solidFill>
        </p:spPr>
        <p:txBody>
          <a:bodyPr wrap="square" lIns="900000" tIns="438912" rIns="457200" bIns="365760">
            <a:noAutofit/>
          </a:bodyPr>
          <a:lstStyle>
            <a:lvl1pPr marL="0" indent="0">
              <a:buFontTx/>
              <a:buNone/>
              <a:defRPr sz="2997" baseline="0">
                <a:solidFill>
                  <a:schemeClr val="bg1"/>
                </a:solidFill>
              </a:defRPr>
            </a:lvl1pPr>
            <a:lvl2pPr>
              <a:defRPr sz="2997">
                <a:solidFill>
                  <a:schemeClr val="bg1"/>
                </a:solidFill>
              </a:defRPr>
            </a:lvl2pPr>
            <a:lvl3pPr>
              <a:defRPr sz="2997">
                <a:solidFill>
                  <a:schemeClr val="bg1"/>
                </a:solidFill>
              </a:defRPr>
            </a:lvl3pPr>
            <a:lvl4pPr>
              <a:defRPr sz="2997">
                <a:solidFill>
                  <a:schemeClr val="bg1"/>
                </a:solidFill>
              </a:defRPr>
            </a:lvl4pPr>
            <a:lvl5pPr>
              <a:defRPr sz="2997">
                <a:solidFill>
                  <a:schemeClr val="bg1"/>
                </a:solidFill>
              </a:defRPr>
            </a:lvl5pPr>
          </a:lstStyle>
          <a:p>
            <a:r>
              <a:rPr lang="en-US" dirty="0"/>
              <a:t>Text box will self adjust to content with a maximum of five lines recommended. </a:t>
            </a:r>
            <a:r>
              <a:rPr lang="en-US" dirty="0" err="1"/>
              <a:t>Sed</a:t>
            </a:r>
            <a:r>
              <a:rPr lang="en-US" dirty="0"/>
              <a:t> </a:t>
            </a:r>
            <a:r>
              <a:rPr lang="en-US" dirty="0" err="1"/>
              <a:t>metus</a:t>
            </a:r>
            <a:r>
              <a:rPr lang="en-US" dirty="0"/>
              <a:t> nisi, </a:t>
            </a:r>
            <a:r>
              <a:rPr lang="en-US" dirty="0" err="1"/>
              <a:t>eget</a:t>
            </a:r>
            <a:r>
              <a:rPr lang="en-US" dirty="0"/>
              <a:t> </a:t>
            </a:r>
            <a:r>
              <a:rPr lang="en-US" dirty="0" err="1"/>
              <a:t>odio</a:t>
            </a:r>
            <a:r>
              <a:rPr lang="en-US" dirty="0"/>
              <a:t> sit </a:t>
            </a:r>
            <a:r>
              <a:rPr lang="en-US" dirty="0" err="1"/>
              <a:t>amet</a:t>
            </a:r>
            <a:r>
              <a:rPr lang="en-US" dirty="0"/>
              <a:t> </a:t>
            </a:r>
            <a:r>
              <a:rPr lang="en-US" dirty="0" err="1"/>
              <a:t>ornare</a:t>
            </a:r>
            <a:r>
              <a:rPr lang="en-US" dirty="0"/>
              <a:t>.</a:t>
            </a:r>
          </a:p>
        </p:txBody>
      </p:sp>
      <p:sp>
        <p:nvSpPr>
          <p:cNvPr id="11" name="Rectangle 10"/>
          <p:cNvSpPr/>
          <p:nvPr userDrawn="1"/>
        </p:nvSpPr>
        <p:spPr>
          <a:xfrm>
            <a:off x="3" y="6747939"/>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sp>
        <p:nvSpPr>
          <p:cNvPr id="13" name="Text Placeholder 24"/>
          <p:cNvSpPr>
            <a:spLocks noGrp="1" noChangeAspect="1"/>
          </p:cNvSpPr>
          <p:nvPr>
            <p:ph type="body" sz="quarter" idx="22" hasCustomPrompt="1"/>
          </p:nvPr>
        </p:nvSpPr>
        <p:spPr>
          <a:xfrm rot="5400000">
            <a:off x="452331" y="3067354"/>
            <a:ext cx="191374" cy="165761"/>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728200207"/>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096">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3" y="6"/>
            <a:ext cx="12188825" cy="6748463"/>
          </a:xfrm>
          <a:prstGeom prst="rect">
            <a:avLst/>
          </a:prstGeom>
        </p:spPr>
        <p:txBody>
          <a:bodyPr/>
          <a:lstStyle>
            <a:lvl1pPr marL="0" indent="0" algn="ctr">
              <a:buFontTx/>
              <a:buNone/>
              <a:defRPr sz="1997">
                <a:latin typeface="Tahoma" charset="0"/>
                <a:ea typeface="Tahoma" charset="0"/>
                <a:cs typeface="Tahoma" charset="0"/>
              </a:defRPr>
            </a:lvl1pPr>
          </a:lstStyle>
          <a:p>
            <a:r>
              <a:rPr lang="en-US" dirty="0"/>
              <a:t>Click to insert photo</a:t>
            </a:r>
          </a:p>
        </p:txBody>
      </p:sp>
      <p:sp>
        <p:nvSpPr>
          <p:cNvPr id="11" name="Rectangle 10"/>
          <p:cNvSpPr/>
          <p:nvPr userDrawn="1"/>
        </p:nvSpPr>
        <p:spPr>
          <a:xfrm>
            <a:off x="3" y="6747939"/>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sp>
        <p:nvSpPr>
          <p:cNvPr id="9" name="Text Placeholder 8"/>
          <p:cNvSpPr>
            <a:spLocks noGrp="1"/>
          </p:cNvSpPr>
          <p:nvPr>
            <p:ph type="body" sz="quarter" idx="21" hasCustomPrompt="1"/>
          </p:nvPr>
        </p:nvSpPr>
        <p:spPr>
          <a:xfrm>
            <a:off x="3" y="3048003"/>
            <a:ext cx="6094413" cy="1661993"/>
          </a:xfrm>
          <a:custGeom>
            <a:avLst/>
            <a:gdLst>
              <a:gd name="connsiteX0" fmla="*/ 0 w 6094413"/>
              <a:gd name="connsiteY0" fmla="*/ 0 h 1661993"/>
              <a:gd name="connsiteX1" fmla="*/ 6094413 w 6094413"/>
              <a:gd name="connsiteY1" fmla="*/ 0 h 1661993"/>
              <a:gd name="connsiteX2" fmla="*/ 6094413 w 6094413"/>
              <a:gd name="connsiteY2" fmla="*/ 1307198 h 1661993"/>
              <a:gd name="connsiteX3" fmla="*/ 5479890 w 6094413"/>
              <a:gd name="connsiteY3" fmla="*/ 1661993 h 1661993"/>
              <a:gd name="connsiteX4" fmla="*/ 0 w 6094413"/>
              <a:gd name="connsiteY4" fmla="*/ 1661993 h 1661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1661993">
                <a:moveTo>
                  <a:pt x="0" y="0"/>
                </a:moveTo>
                <a:lnTo>
                  <a:pt x="6094413" y="0"/>
                </a:lnTo>
                <a:lnTo>
                  <a:pt x="6094413" y="1307198"/>
                </a:lnTo>
                <a:lnTo>
                  <a:pt x="5479890" y="1661993"/>
                </a:lnTo>
                <a:lnTo>
                  <a:pt x="0" y="1661993"/>
                </a:lnTo>
                <a:close/>
              </a:path>
            </a:pathLst>
          </a:custGeom>
          <a:solidFill>
            <a:schemeClr val="accent2">
              <a:alpha val="85000"/>
            </a:schemeClr>
          </a:solidFill>
        </p:spPr>
        <p:txBody>
          <a:bodyPr wrap="square" lIns="900000" tIns="365760" rIns="457200" bIns="365760">
            <a:noAutofit/>
          </a:bodyPr>
          <a:lstStyle>
            <a:lvl1pPr marL="0" indent="0">
              <a:buFontTx/>
              <a:buNone/>
              <a:defRPr sz="2997" baseline="0">
                <a:solidFill>
                  <a:schemeClr val="bg1"/>
                </a:solidFill>
              </a:defRPr>
            </a:lvl1pPr>
            <a:lvl2pPr>
              <a:defRPr sz="2997">
                <a:solidFill>
                  <a:schemeClr val="bg1"/>
                </a:solidFill>
              </a:defRPr>
            </a:lvl2pPr>
            <a:lvl3pPr>
              <a:defRPr sz="2997">
                <a:solidFill>
                  <a:schemeClr val="bg1"/>
                </a:solidFill>
              </a:defRPr>
            </a:lvl3pPr>
            <a:lvl4pPr>
              <a:defRPr sz="2997">
                <a:solidFill>
                  <a:schemeClr val="bg1"/>
                </a:solidFill>
              </a:defRPr>
            </a:lvl4pPr>
            <a:lvl5pPr>
              <a:defRPr sz="2997">
                <a:solidFill>
                  <a:schemeClr val="bg1"/>
                </a:solidFill>
              </a:defRPr>
            </a:lvl5pPr>
          </a:lstStyle>
          <a:p>
            <a:pPr lvl="0"/>
            <a:r>
              <a:rPr lang="en-US" dirty="0" err="1"/>
              <a:t>Ut</a:t>
            </a:r>
            <a:r>
              <a:rPr lang="en-US" dirty="0"/>
              <a:t> sit </a:t>
            </a:r>
            <a:r>
              <a:rPr lang="en-US" dirty="0" err="1"/>
              <a:t>amet</a:t>
            </a:r>
            <a:r>
              <a:rPr lang="en-US" dirty="0"/>
              <a:t> magna </a:t>
            </a:r>
            <a:r>
              <a:rPr lang="en-US" dirty="0" err="1"/>
              <a:t>orci</a:t>
            </a:r>
            <a:r>
              <a:rPr lang="en-US" dirty="0"/>
              <a:t>. Integer sit </a:t>
            </a:r>
            <a:r>
              <a:rPr lang="en-US" dirty="0" err="1"/>
              <a:t>amet</a:t>
            </a:r>
            <a:r>
              <a:rPr lang="en-US" dirty="0"/>
              <a:t> </a:t>
            </a:r>
            <a:r>
              <a:rPr lang="en-US" dirty="0" err="1"/>
              <a:t>varius</a:t>
            </a:r>
            <a:r>
              <a:rPr lang="en-US" dirty="0"/>
              <a:t>.</a:t>
            </a:r>
          </a:p>
        </p:txBody>
      </p:sp>
      <p:sp>
        <p:nvSpPr>
          <p:cNvPr id="14" name="Text Placeholder 24"/>
          <p:cNvSpPr>
            <a:spLocks noGrp="1" noChangeAspect="1"/>
          </p:cNvSpPr>
          <p:nvPr>
            <p:ph type="body" sz="quarter" idx="22" hasCustomPrompt="1"/>
          </p:nvPr>
        </p:nvSpPr>
        <p:spPr>
          <a:xfrm rot="5400000">
            <a:off x="452328" y="3553486"/>
            <a:ext cx="191374" cy="165761"/>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068220230"/>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p15:clr>
            <a:srgbClr val="FBAE40"/>
          </p15:clr>
        </p15:guide>
      </p15:sldGuideLst>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op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3" y="6"/>
            <a:ext cx="12188825" cy="6748463"/>
          </a:xfrm>
          <a:prstGeom prst="rect">
            <a:avLst/>
          </a:prstGeom>
        </p:spPr>
        <p:txBody>
          <a:bodyPr/>
          <a:lstStyle>
            <a:lvl1pPr marL="0" indent="0" algn="ctr">
              <a:buFontTx/>
              <a:buNone/>
              <a:defRPr sz="1997">
                <a:latin typeface="Tahoma" charset="0"/>
                <a:ea typeface="Tahoma" charset="0"/>
                <a:cs typeface="Tahoma" charset="0"/>
              </a:defRPr>
            </a:lvl1pPr>
          </a:lstStyle>
          <a:p>
            <a:r>
              <a:rPr lang="en-US" dirty="0"/>
              <a:t>Click to insert photo</a:t>
            </a:r>
          </a:p>
        </p:txBody>
      </p:sp>
      <p:sp>
        <p:nvSpPr>
          <p:cNvPr id="7" name="Rectangle 6"/>
          <p:cNvSpPr/>
          <p:nvPr userDrawn="1"/>
        </p:nvSpPr>
        <p:spPr>
          <a:xfrm>
            <a:off x="3" y="6747939"/>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sp>
        <p:nvSpPr>
          <p:cNvPr id="10" name="Text Placeholder 9"/>
          <p:cNvSpPr>
            <a:spLocks noGrp="1"/>
          </p:cNvSpPr>
          <p:nvPr>
            <p:ph type="body" sz="quarter" idx="22" hasCustomPrompt="1"/>
          </p:nvPr>
        </p:nvSpPr>
        <p:spPr>
          <a:xfrm>
            <a:off x="3" y="1268413"/>
            <a:ext cx="11733213" cy="1292662"/>
          </a:xfrm>
          <a:custGeom>
            <a:avLst/>
            <a:gdLst>
              <a:gd name="connsiteX0" fmla="*/ 0 w 11733213"/>
              <a:gd name="connsiteY0" fmla="*/ 0 h 1292662"/>
              <a:gd name="connsiteX1" fmla="*/ 11733213 w 11733213"/>
              <a:gd name="connsiteY1" fmla="*/ 0 h 1292662"/>
              <a:gd name="connsiteX2" fmla="*/ 11733213 w 11733213"/>
              <a:gd name="connsiteY2" fmla="*/ 956474 h 1292662"/>
              <a:gd name="connsiteX3" fmla="*/ 11150917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56474"/>
                </a:lnTo>
                <a:lnTo>
                  <a:pt x="11150917"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2997" baseline="0">
                <a:solidFill>
                  <a:schemeClr val="bg1"/>
                </a:solidFill>
              </a:defRPr>
            </a:lvl1pPr>
            <a:lvl2pPr>
              <a:defRPr sz="2997">
                <a:solidFill>
                  <a:schemeClr val="bg1"/>
                </a:solidFill>
              </a:defRPr>
            </a:lvl2pPr>
            <a:lvl3pPr>
              <a:defRPr sz="2997">
                <a:solidFill>
                  <a:schemeClr val="bg1"/>
                </a:solidFill>
              </a:defRPr>
            </a:lvl3pPr>
            <a:lvl4pPr>
              <a:defRPr sz="2997">
                <a:solidFill>
                  <a:schemeClr val="bg1"/>
                </a:solidFill>
              </a:defRPr>
            </a:lvl4pPr>
            <a:lvl5pPr>
              <a:defRPr sz="2997">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1602966"/>
            <a:ext cx="191374" cy="165761"/>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469528482"/>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ottom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3" y="6"/>
            <a:ext cx="12188825" cy="6748463"/>
          </a:xfrm>
          <a:prstGeom prst="rect">
            <a:avLst/>
          </a:prstGeom>
        </p:spPr>
        <p:txBody>
          <a:bodyPr/>
          <a:lstStyle>
            <a:lvl1pPr marL="0" indent="0" algn="ctr">
              <a:buFontTx/>
              <a:buNone/>
              <a:defRPr sz="1997">
                <a:latin typeface="Tahoma" charset="0"/>
                <a:ea typeface="Tahoma" charset="0"/>
                <a:cs typeface="Tahoma" charset="0"/>
              </a:defRPr>
            </a:lvl1pPr>
          </a:lstStyle>
          <a:p>
            <a:r>
              <a:rPr lang="en-US" dirty="0"/>
              <a:t>Click to insert photo</a:t>
            </a:r>
          </a:p>
        </p:txBody>
      </p:sp>
      <p:sp>
        <p:nvSpPr>
          <p:cNvPr id="7" name="Rectangle 6"/>
          <p:cNvSpPr/>
          <p:nvPr userDrawn="1"/>
        </p:nvSpPr>
        <p:spPr>
          <a:xfrm>
            <a:off x="3" y="6747939"/>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sp>
        <p:nvSpPr>
          <p:cNvPr id="10" name="Text Placeholder 9"/>
          <p:cNvSpPr>
            <a:spLocks noGrp="1"/>
          </p:cNvSpPr>
          <p:nvPr>
            <p:ph type="body" sz="quarter" idx="22" hasCustomPrompt="1"/>
          </p:nvPr>
        </p:nvSpPr>
        <p:spPr>
          <a:xfrm>
            <a:off x="3" y="4572000"/>
            <a:ext cx="11733213" cy="1292662"/>
          </a:xfrm>
          <a:custGeom>
            <a:avLst/>
            <a:gdLst>
              <a:gd name="connsiteX0" fmla="*/ 0 w 11733213"/>
              <a:gd name="connsiteY0" fmla="*/ 0 h 1292662"/>
              <a:gd name="connsiteX1" fmla="*/ 11733213 w 11733213"/>
              <a:gd name="connsiteY1" fmla="*/ 0 h 1292662"/>
              <a:gd name="connsiteX2" fmla="*/ 11733213 w 11733213"/>
              <a:gd name="connsiteY2" fmla="*/ 937484 h 1292662"/>
              <a:gd name="connsiteX3" fmla="*/ 11118026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37484"/>
                </a:lnTo>
                <a:lnTo>
                  <a:pt x="11118026"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2997" baseline="0">
                <a:solidFill>
                  <a:schemeClr val="bg1"/>
                </a:solidFill>
              </a:defRPr>
            </a:lvl1pPr>
            <a:lvl2pPr>
              <a:defRPr sz="2997">
                <a:solidFill>
                  <a:schemeClr val="bg1"/>
                </a:solidFill>
              </a:defRPr>
            </a:lvl2pPr>
            <a:lvl3pPr>
              <a:defRPr sz="2997">
                <a:solidFill>
                  <a:schemeClr val="bg1"/>
                </a:solidFill>
              </a:defRPr>
            </a:lvl3pPr>
            <a:lvl4pPr>
              <a:defRPr sz="2997">
                <a:solidFill>
                  <a:schemeClr val="bg1"/>
                </a:solidFill>
              </a:defRPr>
            </a:lvl4pPr>
            <a:lvl5pPr>
              <a:defRPr sz="2997">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4906553"/>
            <a:ext cx="191374" cy="165761"/>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132987847"/>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op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3" y="1"/>
            <a:ext cx="12188825" cy="6747932"/>
          </a:xfrm>
          <a:prstGeom prst="rect">
            <a:avLst/>
          </a:prstGeom>
        </p:spPr>
        <p:txBody>
          <a:bodyPr/>
          <a:lstStyle>
            <a:lvl1pPr marL="0" marR="0" indent="0" algn="ctr" defTabSz="608899" rtl="0" eaLnBrk="1" fontAlgn="auto" latinLnBrk="0" hangingPunct="1">
              <a:lnSpc>
                <a:spcPct val="100000"/>
              </a:lnSpc>
              <a:spcBef>
                <a:spcPct val="20000"/>
              </a:spcBef>
              <a:spcAft>
                <a:spcPts val="0"/>
              </a:spcAft>
              <a:buClrTx/>
              <a:buSzTx/>
              <a:buFontTx/>
              <a:buNone/>
              <a:tabLst/>
              <a:defRPr sz="1997">
                <a:latin typeface="Tahoma" charset="0"/>
                <a:ea typeface="Tahoma" charset="0"/>
                <a:cs typeface="Tahoma" charset="0"/>
              </a:defRPr>
            </a:lvl1pPr>
          </a:lstStyle>
          <a:p>
            <a:r>
              <a:rPr lang="en-US" dirty="0"/>
              <a:t>Click to insert photo</a:t>
            </a:r>
          </a:p>
        </p:txBody>
      </p:sp>
      <p:sp>
        <p:nvSpPr>
          <p:cNvPr id="7" name="Rectangle 6"/>
          <p:cNvSpPr/>
          <p:nvPr userDrawn="1"/>
        </p:nvSpPr>
        <p:spPr>
          <a:xfrm>
            <a:off x="3" y="6747939"/>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sp>
        <p:nvSpPr>
          <p:cNvPr id="12" name="Text Placeholder 11"/>
          <p:cNvSpPr>
            <a:spLocks noGrp="1"/>
          </p:cNvSpPr>
          <p:nvPr>
            <p:ph type="body" sz="quarter" idx="22" hasCustomPrompt="1"/>
          </p:nvPr>
        </p:nvSpPr>
        <p:spPr>
          <a:xfrm>
            <a:off x="3" y="1371603"/>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2997" baseline="0">
                <a:solidFill>
                  <a:schemeClr val="bg1"/>
                </a:solidFill>
              </a:defRPr>
            </a:lvl1pPr>
            <a:lvl2pPr>
              <a:defRPr sz="2997">
                <a:solidFill>
                  <a:schemeClr val="bg1"/>
                </a:solidFill>
              </a:defRPr>
            </a:lvl2pPr>
            <a:lvl3pPr>
              <a:defRPr sz="2997">
                <a:solidFill>
                  <a:schemeClr val="bg1"/>
                </a:solidFill>
              </a:defRPr>
            </a:lvl3pPr>
            <a:lvl4pPr>
              <a:defRPr sz="2997">
                <a:solidFill>
                  <a:schemeClr val="bg1"/>
                </a:solidFill>
              </a:defRPr>
            </a:lvl4pPr>
            <a:lvl5pPr>
              <a:defRPr sz="2997">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1706150"/>
            <a:ext cx="191374" cy="165761"/>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419929036"/>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Bottom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3" y="1"/>
            <a:ext cx="12188825" cy="6747932"/>
          </a:xfrm>
          <a:prstGeom prst="rect">
            <a:avLst/>
          </a:prstGeom>
        </p:spPr>
        <p:txBody>
          <a:bodyPr/>
          <a:lstStyle>
            <a:lvl1pPr marL="0" marR="0" indent="0" algn="ctr" defTabSz="608899" rtl="0" eaLnBrk="1" fontAlgn="auto" latinLnBrk="0" hangingPunct="1">
              <a:lnSpc>
                <a:spcPct val="100000"/>
              </a:lnSpc>
              <a:spcBef>
                <a:spcPct val="20000"/>
              </a:spcBef>
              <a:spcAft>
                <a:spcPts val="0"/>
              </a:spcAft>
              <a:buClrTx/>
              <a:buSzTx/>
              <a:buFontTx/>
              <a:buNone/>
              <a:tabLst/>
              <a:defRPr sz="1997">
                <a:latin typeface="Tahoma" charset="0"/>
                <a:ea typeface="Tahoma" charset="0"/>
                <a:cs typeface="Tahoma" charset="0"/>
              </a:defRPr>
            </a:lvl1pPr>
          </a:lstStyle>
          <a:p>
            <a:r>
              <a:rPr lang="en-US" dirty="0"/>
              <a:t>Click to insert photo</a:t>
            </a:r>
          </a:p>
        </p:txBody>
      </p:sp>
      <p:sp>
        <p:nvSpPr>
          <p:cNvPr id="7" name="Rectangle 6"/>
          <p:cNvSpPr/>
          <p:nvPr userDrawn="1"/>
        </p:nvSpPr>
        <p:spPr>
          <a:xfrm>
            <a:off x="3" y="6747939"/>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sp>
        <p:nvSpPr>
          <p:cNvPr id="12" name="Text Placeholder 11"/>
          <p:cNvSpPr>
            <a:spLocks noGrp="1"/>
          </p:cNvSpPr>
          <p:nvPr>
            <p:ph type="body" sz="quarter" idx="22" hasCustomPrompt="1"/>
          </p:nvPr>
        </p:nvSpPr>
        <p:spPr>
          <a:xfrm>
            <a:off x="3" y="4152906"/>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2997" baseline="0">
                <a:solidFill>
                  <a:schemeClr val="bg1"/>
                </a:solidFill>
              </a:defRPr>
            </a:lvl1pPr>
            <a:lvl2pPr>
              <a:defRPr sz="2997">
                <a:solidFill>
                  <a:schemeClr val="bg1"/>
                </a:solidFill>
              </a:defRPr>
            </a:lvl2pPr>
            <a:lvl3pPr>
              <a:defRPr sz="2997">
                <a:solidFill>
                  <a:schemeClr val="bg1"/>
                </a:solidFill>
              </a:defRPr>
            </a:lvl3pPr>
            <a:lvl4pPr>
              <a:defRPr sz="2997">
                <a:solidFill>
                  <a:schemeClr val="bg1"/>
                </a:solidFill>
              </a:defRPr>
            </a:lvl4pPr>
            <a:lvl5pPr>
              <a:defRPr sz="2997">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4487453"/>
            <a:ext cx="191374" cy="165761"/>
          </a:xfrm>
          <a:prstGeom prst="triangle">
            <a:avLst/>
          </a:prstGeom>
          <a:solidFill>
            <a:schemeClr val="bg1"/>
          </a:solidFill>
          <a:ln w="8255">
            <a:solidFill>
              <a:schemeClr val="bg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4258346734"/>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 </a:t>
            </a:r>
          </a:p>
        </p:txBody>
      </p:sp>
      <p:sp>
        <p:nvSpPr>
          <p:cNvPr id="9" name="Text Placeholder 8"/>
          <p:cNvSpPr>
            <a:spLocks noGrp="1"/>
          </p:cNvSpPr>
          <p:nvPr>
            <p:ph type="body" sz="quarter" idx="21" hasCustomPrompt="1"/>
          </p:nvPr>
        </p:nvSpPr>
        <p:spPr>
          <a:xfrm>
            <a:off x="0" y="2484438"/>
            <a:ext cx="6094413" cy="3120854"/>
          </a:xfrm>
          <a:custGeom>
            <a:avLst/>
            <a:gdLst>
              <a:gd name="connsiteX0" fmla="*/ 0 w 6094413"/>
              <a:gd name="connsiteY0" fmla="*/ 0 h 3120854"/>
              <a:gd name="connsiteX1" fmla="*/ 6094413 w 6094413"/>
              <a:gd name="connsiteY1" fmla="*/ 0 h 3120854"/>
              <a:gd name="connsiteX2" fmla="*/ 6094413 w 6094413"/>
              <a:gd name="connsiteY2" fmla="*/ 2790549 h 3120854"/>
              <a:gd name="connsiteX3" fmla="*/ 5522307 w 6094413"/>
              <a:gd name="connsiteY3" fmla="*/ 3120854 h 3120854"/>
              <a:gd name="connsiteX4" fmla="*/ 0 w 6094413"/>
              <a:gd name="connsiteY4" fmla="*/ 3120854 h 312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3120854">
                <a:moveTo>
                  <a:pt x="0" y="0"/>
                </a:moveTo>
                <a:lnTo>
                  <a:pt x="6094413" y="0"/>
                </a:lnTo>
                <a:lnTo>
                  <a:pt x="6094413" y="2790549"/>
                </a:lnTo>
                <a:lnTo>
                  <a:pt x="5522307" y="3120854"/>
                </a:lnTo>
                <a:lnTo>
                  <a:pt x="0" y="3120854"/>
                </a:lnTo>
                <a:close/>
              </a:path>
            </a:pathLst>
          </a:custGeom>
          <a:solidFill>
            <a:schemeClr val="accent2">
              <a:alpha val="85000"/>
            </a:schemeClr>
          </a:solidFill>
        </p:spPr>
        <p:txBody>
          <a:bodyPr wrap="square" lIns="900000" tIns="438912" rIns="457200" bIns="36576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a:t>Text box will self adjust to content with a maximum of five lines recommended. </a:t>
            </a:r>
            <a:r>
              <a:rPr lang="en-US" dirty="0" err="1"/>
              <a:t>Sed</a:t>
            </a:r>
            <a:r>
              <a:rPr lang="en-US" dirty="0"/>
              <a:t> </a:t>
            </a:r>
            <a:r>
              <a:rPr lang="en-US" dirty="0" err="1"/>
              <a:t>metus</a:t>
            </a:r>
            <a:r>
              <a:rPr lang="en-US" dirty="0"/>
              <a:t> nisi, </a:t>
            </a:r>
            <a:r>
              <a:rPr lang="en-US" dirty="0" err="1"/>
              <a:t>eget</a:t>
            </a:r>
            <a:r>
              <a:rPr lang="en-US" dirty="0"/>
              <a:t> </a:t>
            </a:r>
            <a:r>
              <a:rPr lang="en-US" dirty="0" err="1"/>
              <a:t>odio</a:t>
            </a:r>
            <a:r>
              <a:rPr lang="en-US" dirty="0"/>
              <a:t> sit </a:t>
            </a:r>
            <a:r>
              <a:rPr lang="en-US" dirty="0" err="1"/>
              <a:t>amet</a:t>
            </a:r>
            <a:r>
              <a:rPr lang="en-US" dirty="0"/>
              <a:t> </a:t>
            </a:r>
            <a:r>
              <a:rPr lang="en-US" dirty="0" err="1"/>
              <a:t>ornare</a:t>
            </a:r>
            <a:r>
              <a:rPr lang="en-US" dirty="0"/>
              <a:t>.</a:t>
            </a:r>
          </a:p>
        </p:txBody>
      </p:sp>
      <p:sp>
        <p:nvSpPr>
          <p:cNvPr id="11" name="Rectangle 10"/>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3" name="Text Placeholder 24"/>
          <p:cNvSpPr>
            <a:spLocks noGrp="1" noChangeAspect="1"/>
          </p:cNvSpPr>
          <p:nvPr>
            <p:ph type="body" sz="quarter" idx="22" hasCustomPrompt="1"/>
          </p:nvPr>
        </p:nvSpPr>
        <p:spPr>
          <a:xfrm rot="5400000">
            <a:off x="452331" y="3067351"/>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029863812"/>
      </p:ext>
    </p:extLst>
  </p:cSld>
  <p:clrMapOvr>
    <a:masterClrMapping/>
  </p:clrMapOvr>
  <p:extLst>
    <p:ext uri="{DCECCB84-F9BA-43D5-87BE-67443E8EF086}">
      <p15:sldGuideLst xmlns:p15="http://schemas.microsoft.com/office/powerpoint/2012/main">
        <p15:guide id="1" orient="horz" pos="1920" userDrawn="1">
          <p15:clr>
            <a:srgbClr val="FBAE40"/>
          </p15:clr>
        </p15:guide>
        <p15:guide id="2" orient="horz" pos="3096" userDrawn="1">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Appendices">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3997" baseline="0">
                <a:solidFill>
                  <a:schemeClr val="tx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a:t>Appendices</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5613" y="3511627"/>
            <a:ext cx="247880" cy="285751"/>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61853883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Separation slide Bright Blue">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3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91" y="3490684"/>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734563135"/>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Separation slide Mid-Blu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rgbClr val="0073B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3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91" y="3490684"/>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81404232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Separation slide Mid-Blu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rgbClr val="004C7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3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91" y="3490684"/>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421699789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Separation slide Mid-Blue 3">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3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91" y="3490684"/>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168963508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TA plus social media icon">
    <p:bg>
      <p:bgPr>
        <a:solidFill>
          <a:srgbClr val="00B4EB">
            <a:alpha val="0"/>
          </a:srgbClr>
        </a:solidFill>
        <a:effectLst/>
      </p:bgPr>
    </p:bg>
    <p:spTree>
      <p:nvGrpSpPr>
        <p:cNvPr id="1" name=""/>
        <p:cNvGrpSpPr/>
        <p:nvPr/>
      </p:nvGrpSpPr>
      <p:grpSpPr>
        <a:xfrm>
          <a:off x="0" y="0"/>
          <a:ext cx="0" cy="0"/>
          <a:chOff x="0" y="0"/>
          <a:chExt cx="0" cy="0"/>
        </a:xfrm>
      </p:grpSpPr>
      <p:sp>
        <p:nvSpPr>
          <p:cNvPr id="16" name="Rectangle 15"/>
          <p:cNvSpPr/>
          <p:nvPr userDrawn="1"/>
        </p:nvSpPr>
        <p:spPr>
          <a:xfrm>
            <a:off x="3"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sp>
        <p:nvSpPr>
          <p:cNvPr id="4" name="Text Placeholder 4"/>
          <p:cNvSpPr>
            <a:spLocks noGrp="1"/>
          </p:cNvSpPr>
          <p:nvPr>
            <p:ph type="body" sz="quarter" idx="10" hasCustomPrompt="1"/>
          </p:nvPr>
        </p:nvSpPr>
        <p:spPr>
          <a:xfrm>
            <a:off x="912812" y="3324496"/>
            <a:ext cx="8840035" cy="783270"/>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3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a:t>Click to edit call to action slide</a:t>
            </a:r>
          </a:p>
        </p:txBody>
      </p:sp>
      <p:sp>
        <p:nvSpPr>
          <p:cNvPr id="10" name="Text Placeholder 4"/>
          <p:cNvSpPr>
            <a:spLocks noGrp="1"/>
          </p:cNvSpPr>
          <p:nvPr>
            <p:ph type="body" sz="quarter" idx="11" hasCustomPrompt="1"/>
          </p:nvPr>
        </p:nvSpPr>
        <p:spPr>
          <a:xfrm>
            <a:off x="2154749" y="4238477"/>
            <a:ext cx="7598103" cy="605342"/>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2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facilisis</a:t>
            </a:r>
            <a:endParaRPr lang="en-US" dirty="0"/>
          </a:p>
        </p:txBody>
      </p:sp>
      <p:sp>
        <p:nvSpPr>
          <p:cNvPr id="11" name="Text Placeholder 4"/>
          <p:cNvSpPr>
            <a:spLocks noGrp="1"/>
          </p:cNvSpPr>
          <p:nvPr>
            <p:ph type="body" sz="quarter" idx="12" hasCustomPrompt="1"/>
          </p:nvPr>
        </p:nvSpPr>
        <p:spPr>
          <a:xfrm>
            <a:off x="2154748" y="4746177"/>
            <a:ext cx="7598103" cy="644173"/>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2997" baseline="0">
                <a:solidFill>
                  <a:schemeClr val="tx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err="1"/>
              <a:t>facebook.com</a:t>
            </a:r>
            <a:r>
              <a:rPr lang="en-US" dirty="0"/>
              <a:t>/</a:t>
            </a:r>
            <a:r>
              <a:rPr lang="en-US" dirty="0" err="1"/>
              <a:t>commvaultcareers</a:t>
            </a:r>
            <a:endParaRPr lang="en-US" dirty="0"/>
          </a:p>
        </p:txBody>
      </p:sp>
      <p:pic>
        <p:nvPicPr>
          <p:cNvPr id="21" name="Picture 2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91" y="3490684"/>
            <a:ext cx="241197" cy="278047"/>
          </a:xfrm>
          <a:prstGeom prst="rect">
            <a:avLst/>
          </a:prstGeom>
        </p:spPr>
      </p:pic>
      <p:sp>
        <p:nvSpPr>
          <p:cNvPr id="5" name="Picture Placeholder 4"/>
          <p:cNvSpPr>
            <a:spLocks noGrp="1"/>
          </p:cNvSpPr>
          <p:nvPr>
            <p:ph type="pic" sz="quarter" idx="13" hasCustomPrompt="1"/>
          </p:nvPr>
        </p:nvSpPr>
        <p:spPr>
          <a:xfrm>
            <a:off x="919662" y="4329119"/>
            <a:ext cx="821644" cy="822325"/>
          </a:xfrm>
        </p:spPr>
        <p:txBody>
          <a:bodyPr/>
          <a:lstStyle>
            <a:lvl2pPr marL="182397" indent="0">
              <a:buFontTx/>
              <a:buNone/>
              <a:defRPr/>
            </a:lvl2pPr>
          </a:lstStyle>
          <a:p>
            <a:pPr lvl="1"/>
            <a:r>
              <a:rPr lang="en-US"/>
              <a:t>logo</a:t>
            </a:r>
            <a:endParaRPr lang="en-US" dirty="0"/>
          </a:p>
        </p:txBody>
      </p:sp>
      <p:pic>
        <p:nvPicPr>
          <p:cNvPr id="12" name="Picture 11"/>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4227343298"/>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Graphic CTA">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sp>
        <p:nvSpPr>
          <p:cNvPr id="9" name="Text Placeholder 4"/>
          <p:cNvSpPr>
            <a:spLocks noGrp="1"/>
          </p:cNvSpPr>
          <p:nvPr>
            <p:ph type="body" sz="quarter" idx="11" hasCustomPrompt="1"/>
          </p:nvPr>
        </p:nvSpPr>
        <p:spPr>
          <a:xfrm>
            <a:off x="912813" y="4796407"/>
            <a:ext cx="8859148" cy="545202"/>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2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r>
              <a:rPr lang="en-US" dirty="0" err="1"/>
              <a:t>Cras</a:t>
            </a:r>
            <a:r>
              <a:rPr lang="en-US" dirty="0"/>
              <a:t> convallis </a:t>
            </a:r>
            <a:r>
              <a:rPr lang="en-US" dirty="0" err="1"/>
              <a:t>nulla</a:t>
            </a:r>
            <a:r>
              <a:rPr lang="en-US" dirty="0"/>
              <a:t> vitae </a:t>
            </a:r>
            <a:r>
              <a:rPr lang="en-US" dirty="0" err="1"/>
              <a:t>est</a:t>
            </a:r>
            <a:r>
              <a:rPr lang="en-US" dirty="0"/>
              <a:t> </a:t>
            </a:r>
            <a:r>
              <a:rPr lang="en-US" dirty="0" err="1"/>
              <a:t>vestibulum</a:t>
            </a:r>
            <a:r>
              <a:rPr lang="en-US" dirty="0"/>
              <a:t> </a:t>
            </a:r>
            <a:r>
              <a:rPr lang="en-US" dirty="0" err="1"/>
              <a:t>sodales</a:t>
            </a:r>
            <a:endParaRPr lang="en-US" dirty="0"/>
          </a:p>
        </p:txBody>
      </p:sp>
      <p:sp>
        <p:nvSpPr>
          <p:cNvPr id="10" name="Text Placeholder 4"/>
          <p:cNvSpPr>
            <a:spLocks noGrp="1"/>
          </p:cNvSpPr>
          <p:nvPr>
            <p:ph type="body" sz="quarter" idx="12" hasCustomPrompt="1"/>
          </p:nvPr>
        </p:nvSpPr>
        <p:spPr>
          <a:xfrm>
            <a:off x="912813" y="5282001"/>
            <a:ext cx="8859148" cy="545202"/>
          </a:xfrm>
          <a:prstGeom prst="rect">
            <a:avLst/>
          </a:prstGeom>
        </p:spPr>
        <p:txBody>
          <a:bodyPr lIns="0" tIns="0" rIns="0" bIns="0" anchor="t" anchorCtr="0"/>
          <a:lstStyle>
            <a:lvl1pPr marL="0" marR="0" indent="0" algn="l" defTabSz="608899" rtl="0" eaLnBrk="1" fontAlgn="auto" latinLnBrk="0" hangingPunct="1">
              <a:lnSpc>
                <a:spcPct val="100000"/>
              </a:lnSpc>
              <a:spcBef>
                <a:spcPct val="20000"/>
              </a:spcBef>
              <a:spcAft>
                <a:spcPts val="0"/>
              </a:spcAft>
              <a:buClrTx/>
              <a:buSzTx/>
              <a:buFont typeface="Arial"/>
              <a:buNone/>
              <a:tabLst/>
              <a:defRPr sz="2997" baseline="0">
                <a:solidFill>
                  <a:schemeClr val="tx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pPr marL="0" marR="0" lvl="0" indent="0" algn="l" defTabSz="608899" rtl="0" eaLnBrk="1" fontAlgn="auto" latinLnBrk="0" hangingPunct="1">
              <a:lnSpc>
                <a:spcPct val="100000"/>
              </a:lnSpc>
              <a:spcBef>
                <a:spcPct val="20000"/>
              </a:spcBef>
              <a:spcAft>
                <a:spcPts val="0"/>
              </a:spcAft>
              <a:buClrTx/>
              <a:buSzTx/>
              <a:buFont typeface="Arial"/>
              <a:buNone/>
              <a:tabLst/>
              <a:defRPr/>
            </a:pPr>
            <a:r>
              <a:rPr lang="en-US" dirty="0" err="1"/>
              <a:t>commvault.com</a:t>
            </a:r>
            <a:r>
              <a:rPr lang="en-US" dirty="0"/>
              <a:t>/DM</a:t>
            </a:r>
          </a:p>
        </p:txBody>
      </p:sp>
      <p:sp>
        <p:nvSpPr>
          <p:cNvPr id="4" name="Text Placeholder 4"/>
          <p:cNvSpPr>
            <a:spLocks noGrp="1"/>
          </p:cNvSpPr>
          <p:nvPr>
            <p:ph type="body" sz="quarter" idx="10" hasCustomPrompt="1"/>
          </p:nvPr>
        </p:nvSpPr>
        <p:spPr>
          <a:xfrm>
            <a:off x="912813" y="3324496"/>
            <a:ext cx="10363200" cy="1336956"/>
          </a:xfrm>
          <a:prstGeom prst="rect">
            <a:avLst/>
          </a:prstGeom>
        </p:spPr>
        <p:txBody>
          <a:bodyPr lIns="0" tIns="0" rIns="0" bIns="0" anchor="t" anchorCtr="0"/>
          <a:lstStyle>
            <a:lvl1pPr marL="0" marR="0" indent="0" algn="l" defTabSz="608899" rtl="0" eaLnBrk="1" fontAlgn="auto" latinLnBrk="0" hangingPunct="1">
              <a:lnSpc>
                <a:spcPct val="100000"/>
              </a:lnSpc>
              <a:spcBef>
                <a:spcPts val="0"/>
              </a:spcBef>
              <a:spcAft>
                <a:spcPts val="0"/>
              </a:spcAft>
              <a:buClrTx/>
              <a:buSzTx/>
              <a:buFont typeface="Arial"/>
              <a:buNone/>
              <a:tabLst/>
              <a:defRPr sz="3997" baseline="0">
                <a:solidFill>
                  <a:schemeClr val="bg1"/>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r>
              <a:rPr lang="en-US" dirty="0"/>
              <a:t>Click to edit call </a:t>
            </a:r>
            <a:r>
              <a:rPr lang="en-US"/>
              <a:t>to action separation </a:t>
            </a:r>
            <a:r>
              <a:rPr lang="en-US" dirty="0"/>
              <a:t>slide</a:t>
            </a:r>
            <a:br>
              <a:rPr lang="en-US" dirty="0"/>
            </a:b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a:t>
            </a:r>
            <a:r>
              <a:rPr lang="en-US" dirty="0"/>
              <a:t> </a:t>
            </a:r>
            <a:r>
              <a:rPr lang="en-US" dirty="0" err="1"/>
              <a:t>posuer</a:t>
            </a:r>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91" y="3490684"/>
            <a:ext cx="241197" cy="278047"/>
          </a:xfrm>
          <a:prstGeom prst="rect">
            <a:avLst/>
          </a:prstGeom>
        </p:spPr>
      </p:pic>
      <p:pic>
        <p:nvPicPr>
          <p:cNvPr id="11" name="Picture 10"/>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75212595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Quote pag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3"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5" y="641690"/>
            <a:ext cx="6866021" cy="5037221"/>
          </a:xfrm>
          <a:prstGeom prst="rect">
            <a:avLst/>
          </a:prstGeom>
        </p:spPr>
        <p:txBody>
          <a:bodyPr lIns="0" tIns="0" rIns="0" bIns="0" anchor="ctr" anchorCtr="0"/>
          <a:lstStyle>
            <a:lvl1pPr marL="0" marR="0" indent="0" algn="ctr" defTabSz="608899" rtl="0" eaLnBrk="1" fontAlgn="auto" latinLnBrk="0" hangingPunct="1">
              <a:lnSpc>
                <a:spcPct val="100000"/>
              </a:lnSpc>
              <a:spcBef>
                <a:spcPts val="0"/>
              </a:spcBef>
              <a:spcAft>
                <a:spcPts val="0"/>
              </a:spcAft>
              <a:buClrTx/>
              <a:buSzTx/>
              <a:buFont typeface="Arial"/>
              <a:buNone/>
              <a:tabLst/>
              <a:defRPr sz="3997" baseline="0">
                <a:solidFill>
                  <a:schemeClr val="accent2"/>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chemeClr val="bg1"/>
                </a:solidFill>
              </a:defRPr>
            </a:lvl1pPr>
            <a:lvl2pPr marL="182397" indent="0">
              <a:buFontTx/>
              <a:buNone/>
              <a:defRPr>
                <a:solidFill>
                  <a:schemeClr val="accent2"/>
                </a:solidFill>
              </a:defRPr>
            </a:lvl2pPr>
            <a:lvl3pPr marL="365430" indent="0">
              <a:buFontTx/>
              <a:buNone/>
              <a:defRPr>
                <a:solidFill>
                  <a:schemeClr val="accent2"/>
                </a:solidFill>
              </a:defRPr>
            </a:lvl3pPr>
            <a:lvl4pPr marL="548146" indent="0">
              <a:buFontTx/>
              <a:buNone/>
              <a:defRPr>
                <a:solidFill>
                  <a:schemeClr val="accent2"/>
                </a:solidFill>
              </a:defRPr>
            </a:lvl4pPr>
            <a:lvl5pPr marL="730863" indent="0">
              <a:buFontTx/>
              <a:buNone/>
              <a:defRPr>
                <a:solidFill>
                  <a:schemeClr val="accent2"/>
                </a:solidFill>
              </a:defRPr>
            </a:lvl5pPr>
          </a:lstStyle>
          <a:p>
            <a:pPr lvl="0"/>
            <a:r>
              <a:rPr lang="en-US" dirty="0"/>
              <a:t>Click to add name/title/company</a:t>
            </a:r>
          </a:p>
        </p:txBody>
      </p:sp>
      <p:pic>
        <p:nvPicPr>
          <p:cNvPr id="16" name="Picture 15"/>
          <p:cNvPicPr>
            <a:picLocks noChangeAspect="1"/>
          </p:cNvPicPr>
          <p:nvPr userDrawn="1"/>
        </p:nvPicPr>
        <p:blipFill>
          <a:blip r:embed="rId4">
            <a:alphaModFix amt="50000"/>
          </a:blip>
          <a:stretch>
            <a:fillRect/>
          </a:stretch>
        </p:blipFill>
        <p:spPr>
          <a:xfrm>
            <a:off x="1175723" y="2567571"/>
            <a:ext cx="1014222" cy="768350"/>
          </a:xfrm>
          <a:prstGeom prst="rect">
            <a:avLst/>
          </a:prstGeom>
        </p:spPr>
      </p:pic>
      <p:pic>
        <p:nvPicPr>
          <p:cNvPr id="17" name="Picture 16"/>
          <p:cNvPicPr>
            <a:picLocks noChangeAspect="1"/>
          </p:cNvPicPr>
          <p:nvPr userDrawn="1"/>
        </p:nvPicPr>
        <p:blipFill>
          <a:blip r:embed="rId5">
            <a:alphaModFix amt="5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190524565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Quote pag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3" y="0"/>
            <a:ext cx="12188825" cy="6858000"/>
          </a:xfrm>
          <a:prstGeom prst="rect">
            <a:avLst/>
          </a:prstGeom>
          <a:solidFill>
            <a:srgbClr val="DFE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2397">
              <a:solidFill>
                <a:srgbClr val="FFFFFF"/>
              </a:solidFill>
            </a:endParaRPr>
          </a:p>
        </p:txBody>
      </p:sp>
      <p:pic>
        <p:nvPicPr>
          <p:cNvPr id="2" name="Picture 1"/>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a:off x="3"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5" y="641690"/>
            <a:ext cx="6866021" cy="5037221"/>
          </a:xfrm>
          <a:prstGeom prst="rect">
            <a:avLst/>
          </a:prstGeom>
        </p:spPr>
        <p:txBody>
          <a:bodyPr lIns="0" tIns="0" rIns="0" bIns="0" anchor="ctr" anchorCtr="0"/>
          <a:lstStyle>
            <a:lvl1pPr marL="0" marR="0" indent="0" algn="ctr" defTabSz="608899" rtl="0" eaLnBrk="1" fontAlgn="auto" latinLnBrk="0" hangingPunct="1">
              <a:lnSpc>
                <a:spcPct val="100000"/>
              </a:lnSpc>
              <a:spcBef>
                <a:spcPts val="0"/>
              </a:spcBef>
              <a:spcAft>
                <a:spcPts val="0"/>
              </a:spcAft>
              <a:buClrTx/>
              <a:buSzTx/>
              <a:buFont typeface="Arial"/>
              <a:buNone/>
              <a:tabLst/>
              <a:defRPr sz="3997" baseline="0">
                <a:solidFill>
                  <a:srgbClr val="000623"/>
                </a:solidFill>
                <a:latin typeface="Tahoma" charset="0"/>
                <a:ea typeface="Tahoma" charset="0"/>
                <a:cs typeface="Tahoma" charset="0"/>
              </a:defRPr>
            </a:lvl1pPr>
            <a:lvl2pPr marL="608899" indent="0">
              <a:buNone/>
              <a:defRPr sz="2796">
                <a:solidFill>
                  <a:schemeClr val="bg1"/>
                </a:solidFill>
                <a:latin typeface="Tahoma" charset="0"/>
                <a:ea typeface="Tahoma" charset="0"/>
                <a:cs typeface="Tahoma" charset="0"/>
              </a:defRPr>
            </a:lvl2pPr>
            <a:lvl3pPr marL="1217798" indent="0">
              <a:buNone/>
              <a:defRPr sz="2796">
                <a:solidFill>
                  <a:schemeClr val="bg1"/>
                </a:solidFill>
                <a:latin typeface="Tahoma" charset="0"/>
                <a:ea typeface="Tahoma" charset="0"/>
                <a:cs typeface="Tahoma" charset="0"/>
              </a:defRPr>
            </a:lvl3pPr>
            <a:lvl4pPr marL="1826698" indent="0">
              <a:buNone/>
              <a:defRPr sz="2796">
                <a:solidFill>
                  <a:schemeClr val="bg1"/>
                </a:solidFill>
                <a:latin typeface="Tahoma" charset="0"/>
                <a:ea typeface="Tahoma" charset="0"/>
                <a:cs typeface="Tahoma" charset="0"/>
              </a:defRPr>
            </a:lvl4pPr>
            <a:lvl5pPr marL="2435597" indent="0">
              <a:buNone/>
              <a:defRPr sz="2796">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rgbClr val="808285"/>
                </a:solidFill>
              </a:defRPr>
            </a:lvl1pPr>
            <a:lvl2pPr marL="182397" indent="0">
              <a:buFontTx/>
              <a:buNone/>
              <a:defRPr>
                <a:solidFill>
                  <a:schemeClr val="accent2"/>
                </a:solidFill>
              </a:defRPr>
            </a:lvl2pPr>
            <a:lvl3pPr marL="365430" indent="0">
              <a:buFontTx/>
              <a:buNone/>
              <a:defRPr>
                <a:solidFill>
                  <a:schemeClr val="accent2"/>
                </a:solidFill>
              </a:defRPr>
            </a:lvl3pPr>
            <a:lvl4pPr marL="548146" indent="0">
              <a:buFontTx/>
              <a:buNone/>
              <a:defRPr>
                <a:solidFill>
                  <a:schemeClr val="accent2"/>
                </a:solidFill>
              </a:defRPr>
            </a:lvl4pPr>
            <a:lvl5pPr marL="730863" indent="0">
              <a:buFontTx/>
              <a:buNone/>
              <a:defRPr>
                <a:solidFill>
                  <a:schemeClr val="accent2"/>
                </a:solidFill>
              </a:defRPr>
            </a:lvl5pPr>
          </a:lstStyle>
          <a:p>
            <a:pPr lvl="0"/>
            <a:r>
              <a:rPr lang="en-US" dirty="0"/>
              <a:t>Click to add name/title/company</a:t>
            </a:r>
          </a:p>
        </p:txBody>
      </p:sp>
      <p:pic>
        <p:nvPicPr>
          <p:cNvPr id="5" name="Picture 4"/>
          <p:cNvPicPr>
            <a:picLocks noChangeAspect="1"/>
          </p:cNvPicPr>
          <p:nvPr userDrawn="1"/>
        </p:nvPicPr>
        <p:blipFill>
          <a:blip r:embed="rId4">
            <a:alphaModFix amt="60000"/>
          </a:blip>
          <a:stretch>
            <a:fillRect/>
          </a:stretch>
        </p:blipFill>
        <p:spPr>
          <a:xfrm>
            <a:off x="1175722" y="2567571"/>
            <a:ext cx="1014222" cy="768350"/>
          </a:xfrm>
          <a:prstGeom prst="rect">
            <a:avLst/>
          </a:prstGeom>
        </p:spPr>
      </p:pic>
      <p:pic>
        <p:nvPicPr>
          <p:cNvPr id="6" name="Picture 5"/>
          <p:cNvPicPr>
            <a:picLocks noChangeAspect="1"/>
          </p:cNvPicPr>
          <p:nvPr userDrawn="1"/>
        </p:nvPicPr>
        <p:blipFill>
          <a:blip r:embed="rId5">
            <a:alphaModFix amt="6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3449081881"/>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3" y="-2"/>
            <a:ext cx="12188825" cy="4572001"/>
          </a:xfrm>
          <a:prstGeom prst="rect">
            <a:avLst/>
          </a:prstGeom>
        </p:spPr>
        <p:txBody>
          <a:bodyPr/>
          <a:lstStyle>
            <a:lvl1pPr marL="0" indent="0" algn="ctr">
              <a:buFontTx/>
              <a:buNone/>
              <a:defRPr sz="1997">
                <a:latin typeface="Tahoma" charset="0"/>
                <a:ea typeface="Tahoma" charset="0"/>
                <a:cs typeface="Tahoma" charset="0"/>
              </a:defRPr>
            </a:lvl1pPr>
          </a:lstStyle>
          <a:p>
            <a:r>
              <a:rPr lang="en-US" dirty="0"/>
              <a:t>Click to insert photo then send to back</a:t>
            </a:r>
          </a:p>
        </p:txBody>
      </p:sp>
      <p:sp>
        <p:nvSpPr>
          <p:cNvPr id="11" name="Rectangle 10"/>
          <p:cNvSpPr/>
          <p:nvPr userDrawn="1"/>
        </p:nvSpPr>
        <p:spPr>
          <a:xfrm>
            <a:off x="3" y="4572005"/>
            <a:ext cx="12188825" cy="22860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pic>
        <p:nvPicPr>
          <p:cNvPr id="3" name="Picture 2"/>
          <p:cNvPicPr>
            <a:picLocks noChangeAspect="1"/>
          </p:cNvPicPr>
          <p:nvPr userDrawn="1"/>
        </p:nvPicPr>
        <p:blipFill>
          <a:blip r:embed="rId2"/>
          <a:stretch>
            <a:fillRect/>
          </a:stretch>
        </p:blipFill>
        <p:spPr>
          <a:xfrm>
            <a:off x="904324" y="4941588"/>
            <a:ext cx="3408187" cy="556197"/>
          </a:xfrm>
          <a:prstGeom prst="rect">
            <a:avLst/>
          </a:prstGeom>
        </p:spPr>
      </p:pic>
      <p:sp>
        <p:nvSpPr>
          <p:cNvPr id="10" name="TextBox 9"/>
          <p:cNvSpPr txBox="1"/>
          <p:nvPr userDrawn="1"/>
        </p:nvSpPr>
        <p:spPr>
          <a:xfrm>
            <a:off x="912816" y="5700910"/>
            <a:ext cx="5427951" cy="473976"/>
          </a:xfrm>
          <a:prstGeom prst="rect">
            <a:avLst/>
          </a:prstGeom>
          <a:noFill/>
        </p:spPr>
        <p:txBody>
          <a:bodyPr wrap="square" lIns="0" tIns="0" rIns="0" bIns="0" rtlCol="0">
            <a:spAutoFit/>
          </a:bodyPr>
          <a:lstStyle/>
          <a:p>
            <a:pPr defTabSz="608944"/>
            <a:r>
              <a:rPr lang="en-US" sz="1400" dirty="0">
                <a:solidFill>
                  <a:srgbClr val="00A0D3"/>
                </a:solidFill>
                <a:ea typeface="Tahoma" charset="0"/>
                <a:cs typeface="Tahoma" charset="0"/>
              </a:rPr>
              <a:t>COMMVAULT.COM  |  888.746.3849  |  GET-INFO@COMMVAULT.COM</a:t>
            </a:r>
          </a:p>
          <a:p>
            <a:pPr defTabSz="608899">
              <a:spcBef>
                <a:spcPct val="20000"/>
              </a:spcBef>
              <a:buFont typeface="Arial"/>
              <a:buNone/>
              <a:defRPr/>
            </a:pPr>
            <a:r>
              <a:rPr lang="en-US" sz="1400" dirty="0">
                <a:solidFill>
                  <a:srgbClr val="00A0D3"/>
                </a:solidFill>
                <a:ea typeface="Tahoma" charset="0"/>
                <a:cs typeface="Tahoma" charset="0"/>
              </a:rPr>
              <a:t>© 2018 COMMVAULT SYSTEMS, INC. ALL RIGHTS RESERVED.</a:t>
            </a:r>
          </a:p>
        </p:txBody>
      </p:sp>
      <p:sp>
        <p:nvSpPr>
          <p:cNvPr id="9" name="Text Placeholder 8"/>
          <p:cNvSpPr>
            <a:spLocks noGrp="1"/>
          </p:cNvSpPr>
          <p:nvPr>
            <p:ph type="body" sz="quarter" idx="11" hasCustomPrompt="1"/>
          </p:nvPr>
        </p:nvSpPr>
        <p:spPr>
          <a:xfrm>
            <a:off x="912816" y="3289518"/>
            <a:ext cx="4462075" cy="1015785"/>
          </a:xfrm>
          <a:prstGeom prst="rect">
            <a:avLst/>
          </a:prstGeom>
        </p:spPr>
        <p:txBody>
          <a:bodyPr lIns="0" tIns="0" rIns="0" bIns="0"/>
          <a:lstStyle>
            <a:lvl1pPr marL="0" indent="0">
              <a:buFontTx/>
              <a:buNone/>
              <a:defRPr sz="4597">
                <a:solidFill>
                  <a:schemeClr val="bg1"/>
                </a:solidFill>
                <a:latin typeface="Tahoma" charset="0"/>
                <a:ea typeface="Tahoma" charset="0"/>
                <a:cs typeface="Tahoma" charset="0"/>
              </a:defRPr>
            </a:lvl1pPr>
          </a:lstStyle>
          <a:p>
            <a:pPr marL="456675" marR="0" lvl="0" indent="-456675" algn="l" defTabSz="608899" rtl="0" eaLnBrk="1" fontAlgn="auto" latinLnBrk="0" hangingPunct="1">
              <a:lnSpc>
                <a:spcPct val="100000"/>
              </a:lnSpc>
              <a:spcBef>
                <a:spcPct val="20000"/>
              </a:spcBef>
              <a:spcAft>
                <a:spcPts val="0"/>
              </a:spcAft>
              <a:buClrTx/>
              <a:buSzTx/>
              <a:buFont typeface="Arial"/>
              <a:buNone/>
              <a:tabLst/>
              <a:defRPr/>
            </a:pPr>
            <a:r>
              <a:rPr lang="en-US" dirty="0"/>
              <a:t>Thank you.</a:t>
            </a:r>
          </a:p>
        </p:txBody>
      </p:sp>
      <p:sp>
        <p:nvSpPr>
          <p:cNvPr id="25" name="Text Placeholder 24"/>
          <p:cNvSpPr>
            <a:spLocks noGrp="1" noChangeAspect="1"/>
          </p:cNvSpPr>
          <p:nvPr>
            <p:ph type="body" sz="quarter" idx="15" hasCustomPrompt="1"/>
          </p:nvPr>
        </p:nvSpPr>
        <p:spPr>
          <a:xfrm rot="5400000">
            <a:off x="442866" y="3500651"/>
            <a:ext cx="311242" cy="269585"/>
          </a:xfrm>
          <a:prstGeom prst="triangle">
            <a:avLst/>
          </a:prstGeom>
          <a:solidFill>
            <a:schemeClr val="accent1"/>
          </a:solidFill>
          <a:ln w="15875">
            <a:solidFill>
              <a:schemeClr val="accent1"/>
            </a:solidFill>
          </a:ln>
        </p:spPr>
        <p:txBody>
          <a:bodyPr/>
          <a:lstStyle>
            <a:lvl1pPr marL="0" indent="0">
              <a:buNone/>
              <a:defRPr sz="800"/>
            </a:lvl1pPr>
            <a:lvl2pPr marL="608898" indent="0">
              <a:buNone/>
              <a:defRPr sz="800"/>
            </a:lvl2pPr>
            <a:lvl3pPr marL="1217798" indent="0">
              <a:buNone/>
              <a:defRPr sz="800"/>
            </a:lvl3pPr>
            <a:lvl4pPr marL="1826698" indent="0">
              <a:buNone/>
              <a:defRPr sz="800"/>
            </a:lvl4pPr>
            <a:lvl5pPr marL="2435597" indent="0">
              <a:buNone/>
              <a:defRPr sz="800"/>
            </a:lvl5pPr>
          </a:lstStyle>
          <a:p>
            <a:pPr lvl="0"/>
            <a:r>
              <a:rPr lang="en-US" dirty="0"/>
              <a:t>  </a:t>
            </a:r>
          </a:p>
        </p:txBody>
      </p:sp>
      <p:sp>
        <p:nvSpPr>
          <p:cNvPr id="2" name="Rectangle 1">
            <a:hlinkClick r:id="rId3"/>
          </p:cNvPr>
          <p:cNvSpPr/>
          <p:nvPr userDrawn="1"/>
        </p:nvSpPr>
        <p:spPr>
          <a:xfrm>
            <a:off x="3916548" y="5700910"/>
            <a:ext cx="2424219"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8944"/>
            <a:endParaRPr lang="en-US" sz="1997">
              <a:solidFill>
                <a:srgbClr val="FFFFFF"/>
              </a:solidFill>
              <a:ea typeface="Tahoma" charset="0"/>
              <a:cs typeface="Tahoma" charset="0"/>
            </a:endParaRPr>
          </a:p>
        </p:txBody>
      </p:sp>
      <p:sp>
        <p:nvSpPr>
          <p:cNvPr id="16" name="Rectangle 15">
            <a:hlinkClick r:id="rId4"/>
          </p:cNvPr>
          <p:cNvSpPr/>
          <p:nvPr userDrawn="1"/>
        </p:nvSpPr>
        <p:spPr>
          <a:xfrm>
            <a:off x="871956" y="5700910"/>
            <a:ext cx="1473931"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8944"/>
            <a:endParaRPr lang="en-US" sz="1997">
              <a:solidFill>
                <a:srgbClr val="FFFFFF"/>
              </a:solidFill>
              <a:ea typeface="Tahoma" charset="0"/>
              <a:cs typeface="Tahoma" charset="0"/>
            </a:endParaRPr>
          </a:p>
        </p:txBody>
      </p:sp>
      <p:pic>
        <p:nvPicPr>
          <p:cNvPr id="12" name="Picture 11"/>
          <p:cNvPicPr>
            <a:picLocks noChangeAspect="1"/>
          </p:cNvPicPr>
          <p:nvPr userDrawn="1"/>
        </p:nvPicPr>
        <p:blipFill>
          <a:blip r:embed="rId5"/>
          <a:stretch>
            <a:fillRect/>
          </a:stretch>
        </p:blipFill>
        <p:spPr>
          <a:xfrm>
            <a:off x="0" y="-1184080"/>
            <a:ext cx="6794500" cy="952500"/>
          </a:xfrm>
          <a:prstGeom prst="rect">
            <a:avLst/>
          </a:prstGeom>
        </p:spPr>
      </p:pic>
    </p:spTree>
    <p:extLst>
      <p:ext uri="{BB962C8B-B14F-4D97-AF65-F5344CB8AC3E}">
        <p14:creationId xmlns:p14="http://schemas.microsoft.com/office/powerpoint/2010/main" val="3073771972"/>
      </p:ext>
    </p:extLst>
  </p:cSld>
  <p:clrMapOvr>
    <a:masterClrMapping/>
  </p:clrMapOvr>
  <p:extLst>
    <p:ext uri="{DCECCB84-F9BA-43D5-87BE-67443E8EF086}">
      <p15:sldGuideLst xmlns:p15="http://schemas.microsoft.com/office/powerpoint/2012/main">
        <p15:guide id="1" pos="3839">
          <p15:clr>
            <a:srgbClr val="FBAE40"/>
          </p15:clr>
        </p15:guide>
        <p15:guide id="2" pos="575">
          <p15:clr>
            <a:srgbClr val="FBAE40"/>
          </p15:clr>
        </p15:guide>
        <p15:guide id="3" orient="horz" pos="2160">
          <p15:clr>
            <a:srgbClr val="FBAE40"/>
          </p15:clr>
        </p15:guide>
        <p15:guide id="4" orient="horz" pos="319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a:t>
            </a:r>
          </a:p>
        </p:txBody>
      </p:sp>
      <p:sp>
        <p:nvSpPr>
          <p:cNvPr id="11" name="Rectangle 10"/>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9" name="Text Placeholder 8"/>
          <p:cNvSpPr>
            <a:spLocks noGrp="1"/>
          </p:cNvSpPr>
          <p:nvPr>
            <p:ph type="body" sz="quarter" idx="21" hasCustomPrompt="1"/>
          </p:nvPr>
        </p:nvSpPr>
        <p:spPr>
          <a:xfrm>
            <a:off x="0" y="3048000"/>
            <a:ext cx="6094413" cy="1661993"/>
          </a:xfrm>
          <a:custGeom>
            <a:avLst/>
            <a:gdLst>
              <a:gd name="connsiteX0" fmla="*/ 0 w 6094413"/>
              <a:gd name="connsiteY0" fmla="*/ 0 h 1661993"/>
              <a:gd name="connsiteX1" fmla="*/ 6094413 w 6094413"/>
              <a:gd name="connsiteY1" fmla="*/ 0 h 1661993"/>
              <a:gd name="connsiteX2" fmla="*/ 6094413 w 6094413"/>
              <a:gd name="connsiteY2" fmla="*/ 1307198 h 1661993"/>
              <a:gd name="connsiteX3" fmla="*/ 5479890 w 6094413"/>
              <a:gd name="connsiteY3" fmla="*/ 1661993 h 1661993"/>
              <a:gd name="connsiteX4" fmla="*/ 0 w 6094413"/>
              <a:gd name="connsiteY4" fmla="*/ 1661993 h 1661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1661993">
                <a:moveTo>
                  <a:pt x="0" y="0"/>
                </a:moveTo>
                <a:lnTo>
                  <a:pt x="6094413" y="0"/>
                </a:lnTo>
                <a:lnTo>
                  <a:pt x="6094413" y="1307198"/>
                </a:lnTo>
                <a:lnTo>
                  <a:pt x="5479890" y="1661993"/>
                </a:lnTo>
                <a:lnTo>
                  <a:pt x="0" y="1661993"/>
                </a:lnTo>
                <a:close/>
              </a:path>
            </a:pathLst>
          </a:custGeom>
          <a:solidFill>
            <a:schemeClr val="accent2">
              <a:alpha val="85000"/>
            </a:schemeClr>
          </a:solidFill>
        </p:spPr>
        <p:txBody>
          <a:bodyPr wrap="square" lIns="900000" tIns="365760" rIns="457200" bIns="36576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pPr lvl="0"/>
            <a:r>
              <a:rPr lang="en-US" dirty="0" err="1"/>
              <a:t>Ut</a:t>
            </a:r>
            <a:r>
              <a:rPr lang="en-US" dirty="0"/>
              <a:t> sit </a:t>
            </a:r>
            <a:r>
              <a:rPr lang="en-US" dirty="0" err="1"/>
              <a:t>amet</a:t>
            </a:r>
            <a:r>
              <a:rPr lang="en-US" dirty="0"/>
              <a:t> magna </a:t>
            </a:r>
            <a:r>
              <a:rPr lang="en-US" dirty="0" err="1"/>
              <a:t>orci</a:t>
            </a:r>
            <a:r>
              <a:rPr lang="en-US" dirty="0"/>
              <a:t>. Integer sit </a:t>
            </a:r>
            <a:r>
              <a:rPr lang="en-US" dirty="0" err="1"/>
              <a:t>amet</a:t>
            </a:r>
            <a:r>
              <a:rPr lang="en-US" dirty="0"/>
              <a:t> </a:t>
            </a:r>
            <a:r>
              <a:rPr lang="en-US" dirty="0" err="1"/>
              <a:t>varius</a:t>
            </a:r>
            <a:r>
              <a:rPr lang="en-US" dirty="0"/>
              <a:t>.</a:t>
            </a:r>
          </a:p>
        </p:txBody>
      </p:sp>
      <p:sp>
        <p:nvSpPr>
          <p:cNvPr id="14" name="Text Placeholder 24"/>
          <p:cNvSpPr>
            <a:spLocks noGrp="1" noChangeAspect="1"/>
          </p:cNvSpPr>
          <p:nvPr>
            <p:ph type="body" sz="quarter" idx="22" hasCustomPrompt="1"/>
          </p:nvPr>
        </p:nvSpPr>
        <p:spPr>
          <a:xfrm rot="5400000">
            <a:off x="452328" y="3553483"/>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750282035"/>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userDrawn="1">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1_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40" y="457208"/>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660" marR="0" indent="-182660" algn="l" defTabSz="913304"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660" marR="0" lvl="0" indent="-182660" algn="l" defTabSz="913304"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8"/>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8761"/>
            <a:fld id="{ED025EC6-12F2-BD4E-AD65-43BFB58C3D8F}" type="slidenum">
              <a:rPr lang="en-US" smtClean="0"/>
              <a:pPr defTabSz="608761"/>
              <a:t>‹#›</a:t>
            </a:fld>
            <a:endParaRPr lang="en-US" dirty="0"/>
          </a:p>
        </p:txBody>
      </p:sp>
    </p:spTree>
    <p:extLst>
      <p:ext uri="{BB962C8B-B14F-4D97-AF65-F5344CB8AC3E}">
        <p14:creationId xmlns:p14="http://schemas.microsoft.com/office/powerpoint/2010/main" val="379367254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Front Cover Title Bright Blue">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3"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chemeClr val="accent2">
              <a:alpha val="90000"/>
            </a:scheme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3"/>
            <a:ext cx="136556" cy="157419"/>
          </a:xfrm>
          <a:prstGeom prst="rect">
            <a:avLst/>
          </a:prstGeom>
        </p:spPr>
      </p:pic>
      <p:sp>
        <p:nvSpPr>
          <p:cNvPr id="15" name="Text Placeholder 24"/>
          <p:cNvSpPr>
            <a:spLocks noGrp="1" noChangeAspect="1"/>
          </p:cNvSpPr>
          <p:nvPr>
            <p:ph type="body" sz="quarter" idx="17" hasCustomPrompt="1"/>
          </p:nvPr>
        </p:nvSpPr>
        <p:spPr>
          <a:xfrm rot="5400000">
            <a:off x="452055" y="5171787"/>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1" y="2426784"/>
            <a:ext cx="6482852" cy="2080329"/>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sz="4599">
                <a:solidFill>
                  <a:schemeClr val="bg1"/>
                </a:solidFill>
              </a:defRPr>
            </a:lvl1pPr>
          </a:lstStyle>
          <a:p>
            <a:pPr marL="0" marR="0" lvl="0" indent="0" algn="l" defTabSz="914126"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7" y="5160190"/>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5"/>
            <a:ext cx="323162" cy="279910"/>
          </a:xfrm>
          <a:prstGeom prst="triangle">
            <a:avLst/>
          </a:prstGeom>
          <a:solidFill>
            <a:schemeClr val="accent1"/>
          </a:solidFill>
          <a:ln w="12700">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3442" y="-2"/>
            <a:ext cx="12188825" cy="6858001"/>
          </a:xfrm>
          <a:prstGeom prst="rect">
            <a:avLst/>
          </a:prstGeom>
        </p:spPr>
        <p:txBody>
          <a:bodyPr anchor="t"/>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 then send to back</a:t>
            </a:r>
          </a:p>
        </p:txBody>
      </p:sp>
      <p:pic>
        <p:nvPicPr>
          <p:cNvPr id="35" name="Picture 34"/>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316907524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Front Cover Title Mid-Blue 2">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3"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73B1">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3"/>
            <a:ext cx="136556" cy="157419"/>
          </a:xfrm>
          <a:prstGeom prst="rect">
            <a:avLst/>
          </a:prstGeom>
        </p:spPr>
      </p:pic>
      <p:sp>
        <p:nvSpPr>
          <p:cNvPr id="15" name="Text Placeholder 24"/>
          <p:cNvSpPr>
            <a:spLocks noGrp="1" noChangeAspect="1"/>
          </p:cNvSpPr>
          <p:nvPr>
            <p:ph type="body" sz="quarter" idx="17" hasCustomPrompt="1"/>
          </p:nvPr>
        </p:nvSpPr>
        <p:spPr>
          <a:xfrm rot="5400000">
            <a:off x="452055" y="5171787"/>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1" y="2426784"/>
            <a:ext cx="6482852" cy="2080329"/>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sz="4599">
                <a:solidFill>
                  <a:schemeClr val="bg1"/>
                </a:solidFill>
              </a:defRPr>
            </a:lvl1pPr>
          </a:lstStyle>
          <a:p>
            <a:pPr marL="0" marR="0" lvl="0" indent="0" algn="l" defTabSz="914126"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7" y="5160190"/>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5"/>
            <a:ext cx="323162" cy="279910"/>
          </a:xfrm>
          <a:prstGeom prst="triangle">
            <a:avLst/>
          </a:prstGeom>
          <a:solidFill>
            <a:schemeClr val="accent1"/>
          </a:solidFill>
          <a:ln w="12700">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 then send to back</a:t>
            </a:r>
          </a:p>
        </p:txBody>
      </p:sp>
      <p:pic>
        <p:nvPicPr>
          <p:cNvPr id="13" name="Picture 12"/>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381702333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Front Cover Title Mid-Blue 3">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3"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4C75">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3"/>
            <a:ext cx="136556" cy="157419"/>
          </a:xfrm>
          <a:prstGeom prst="rect">
            <a:avLst/>
          </a:prstGeom>
        </p:spPr>
      </p:pic>
      <p:sp>
        <p:nvSpPr>
          <p:cNvPr id="15" name="Text Placeholder 24"/>
          <p:cNvSpPr>
            <a:spLocks noGrp="1" noChangeAspect="1"/>
          </p:cNvSpPr>
          <p:nvPr>
            <p:ph type="body" sz="quarter" idx="17" hasCustomPrompt="1"/>
          </p:nvPr>
        </p:nvSpPr>
        <p:spPr>
          <a:xfrm rot="5400000">
            <a:off x="452055" y="5171787"/>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1" y="2426784"/>
            <a:ext cx="6482852" cy="2080329"/>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sz="4599">
                <a:solidFill>
                  <a:schemeClr val="bg1"/>
                </a:solidFill>
              </a:defRPr>
            </a:lvl1pPr>
          </a:lstStyle>
          <a:p>
            <a:pPr marL="0" marR="0" lvl="0" indent="0" algn="l" defTabSz="914126"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7" y="5160190"/>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5"/>
            <a:ext cx="323162" cy="279910"/>
          </a:xfrm>
          <a:prstGeom prst="triangle">
            <a:avLst/>
          </a:prstGeom>
          <a:solidFill>
            <a:schemeClr val="accent1"/>
          </a:solidFill>
          <a:ln w="12700">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 then send to back</a:t>
            </a:r>
          </a:p>
        </p:txBody>
      </p:sp>
      <p:pic>
        <p:nvPicPr>
          <p:cNvPr id="12" name="Picture 11"/>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18459729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6"/>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0"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562918350"/>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6"/>
            <a:ext cx="10363200" cy="786711"/>
          </a:xfrm>
        </p:spPr>
        <p:txBody>
          <a:bodyPr>
            <a:noAutofit/>
          </a:bodyPr>
          <a:lstStyle/>
          <a:p>
            <a:r>
              <a:rPr lang="en-US" dirty="0"/>
              <a:t>Click to edit Master title style. Title is in sentence case, maximum of two lines. </a:t>
            </a:r>
          </a:p>
        </p:txBody>
      </p:sp>
      <p:sp>
        <p:nvSpPr>
          <p:cNvPr id="3" name="Content Placeholder 2"/>
          <p:cNvSpPr>
            <a:spLocks noGrp="1"/>
          </p:cNvSpPr>
          <p:nvPr>
            <p:ph idx="1" hasCustomPrompt="1"/>
          </p:nvPr>
        </p:nvSpPr>
        <p:spPr>
          <a:xfrm>
            <a:off x="912813" y="1600200"/>
            <a:ext cx="10363200" cy="4686300"/>
          </a:xfrm>
        </p:spPr>
        <p:txBody>
          <a:bodyPr/>
          <a:lstStyle>
            <a:lvl1pPr>
              <a:defRPr baseline="0"/>
            </a:lvl1pPr>
          </a:lstStyle>
          <a:p>
            <a:pPr lvl="0">
              <a:lnSpc>
                <a:spcPct val="90000"/>
              </a:lnSpc>
              <a:spcBef>
                <a:spcPts val="1000"/>
              </a:spcBef>
              <a:spcAft>
                <a:spcPts val="0"/>
              </a:spcAft>
              <a:buNone/>
              <a:defRPr/>
            </a:pPr>
            <a:r>
              <a:rPr lang="en-US" dirty="0"/>
              <a:t>Click icon to add graph, table or object</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5"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879638016"/>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2 lines,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2057400"/>
            <a:ext cx="10363200" cy="42291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50829052"/>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1 line,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5"/>
            <a:ext cx="10363200" cy="625798"/>
          </a:xfrm>
        </p:spPr>
        <p:txBody>
          <a:bodyPr>
            <a:noAutofit/>
          </a:bodyPr>
          <a:lstStyle/>
          <a:p>
            <a:r>
              <a:rPr lang="en-US"/>
              <a:t>Title </a:t>
            </a:r>
            <a:r>
              <a:rPr lang="en-US" dirty="0"/>
              <a:t>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333975"/>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1791175"/>
            <a:ext cx="10363200" cy="42291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269485741"/>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_Title, subhead, 1 column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sz="2399" b="1" baseline="0">
                <a:solidFill>
                  <a:schemeClr val="accent2"/>
                </a:solidFill>
              </a:defRPr>
            </a:lvl1pPr>
          </a:lstStyle>
          <a:p>
            <a:pPr lvl="0"/>
            <a:r>
              <a:rPr lang="en-US" dirty="0"/>
              <a:t>Click to edit Master text styles. Subhead is in sentence case.</a:t>
            </a:r>
          </a:p>
        </p:txBody>
      </p:sp>
      <p:sp>
        <p:nvSpPr>
          <p:cNvPr id="9" name="Text Placeholder 8"/>
          <p:cNvSpPr>
            <a:spLocks noGrp="1"/>
          </p:cNvSpPr>
          <p:nvPr>
            <p:ph type="body" sz="quarter" idx="12" hasCustomPrompt="1"/>
          </p:nvPr>
        </p:nvSpPr>
        <p:spPr>
          <a:xfrm>
            <a:off x="912813" y="2286000"/>
            <a:ext cx="10363200" cy="40005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baseline="0"/>
            </a:lvl1pPr>
            <a:lvl2pPr>
              <a:defRPr sz="2399"/>
            </a:lvl2pPr>
            <a:lvl3pPr>
              <a:defRPr sz="2399"/>
            </a:lvl3pPr>
            <a:lvl4pPr>
              <a:defRPr sz="2399"/>
            </a:lvl4pPr>
            <a:lvl5pPr>
              <a:defRPr sz="2399"/>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157787485"/>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1"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350677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op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0" name="Text Placeholder 9"/>
          <p:cNvSpPr>
            <a:spLocks noGrp="1"/>
          </p:cNvSpPr>
          <p:nvPr>
            <p:ph type="body" sz="quarter" idx="22" hasCustomPrompt="1"/>
          </p:nvPr>
        </p:nvSpPr>
        <p:spPr>
          <a:xfrm>
            <a:off x="0" y="1268413"/>
            <a:ext cx="11733213" cy="1292662"/>
          </a:xfrm>
          <a:custGeom>
            <a:avLst/>
            <a:gdLst>
              <a:gd name="connsiteX0" fmla="*/ 0 w 11733213"/>
              <a:gd name="connsiteY0" fmla="*/ 0 h 1292662"/>
              <a:gd name="connsiteX1" fmla="*/ 11733213 w 11733213"/>
              <a:gd name="connsiteY1" fmla="*/ 0 h 1292662"/>
              <a:gd name="connsiteX2" fmla="*/ 11733213 w 11733213"/>
              <a:gd name="connsiteY2" fmla="*/ 956474 h 1292662"/>
              <a:gd name="connsiteX3" fmla="*/ 11150917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56474"/>
                </a:lnTo>
                <a:lnTo>
                  <a:pt x="11150917"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1602963"/>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412060598"/>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subheads,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735496"/>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307976516"/>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_Title, subheads, 2 columns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735496"/>
          </a:xfrm>
        </p:spPr>
        <p:txBody>
          <a:bodyPr anchor="t" anchorCtr="0">
            <a:noAutofit/>
          </a:bodyPr>
          <a:lstStyle>
            <a:lvl1pPr marL="0" indent="0">
              <a:buNone/>
              <a:defRPr sz="23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sentence case,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23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sentence case,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a:lvl1pPr>
            <a:lvl2pPr>
              <a:defRPr sz="2399"/>
            </a:lvl2pPr>
            <a:lvl3pPr>
              <a:defRPr sz="2399"/>
            </a:lvl3pPr>
            <a:lvl4pPr>
              <a:defRPr sz="2399"/>
            </a:lvl4pPr>
            <a:lvl5pPr>
              <a:defRPr sz="2399"/>
            </a:lvl5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a:lvl1pPr>
            <a:lvl2pPr>
              <a:defRPr sz="2399"/>
            </a:lvl2pPr>
            <a:lvl3pPr>
              <a:defRPr sz="2399"/>
            </a:lvl3pPr>
            <a:lvl4pPr>
              <a:defRPr sz="2399"/>
            </a:lvl4pPr>
            <a:lvl5pPr>
              <a:defRPr sz="2399"/>
            </a:lvl5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564940358"/>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5" name="Picture 4"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9" name="Text Placeholder 8"/>
          <p:cNvSpPr>
            <a:spLocks noGrp="1"/>
          </p:cNvSpPr>
          <p:nvPr>
            <p:ph type="body" sz="quarter" idx="12" hasCustomPrompt="1"/>
          </p:nvPr>
        </p:nvSpPr>
        <p:spPr>
          <a:xfrm>
            <a:off x="6323014" y="1600200"/>
            <a:ext cx="49530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3" hasCustomPrompt="1"/>
          </p:nvPr>
        </p:nvSpPr>
        <p:spPr>
          <a:xfrm>
            <a:off x="912813" y="1600200"/>
            <a:ext cx="49530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800839385"/>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itle, subhead, 1 column text,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695738"/>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8" name="Picture Placeholder 7"/>
          <p:cNvSpPr>
            <a:spLocks noGrp="1"/>
          </p:cNvSpPr>
          <p:nvPr>
            <p:ph type="pic" sz="quarter" idx="10" hasCustomPrompt="1"/>
          </p:nvPr>
        </p:nvSpPr>
        <p:spPr>
          <a:xfrm>
            <a:off x="6323013" y="1600200"/>
            <a:ext cx="4953000" cy="4686299"/>
          </a:xfrm>
        </p:spPr>
        <p:txBody>
          <a:bodyPr/>
          <a:lstStyle>
            <a:lvl1pPr>
              <a:defRPr baseline="0"/>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None/>
              <a:tabLst/>
              <a:defRPr/>
            </a:pPr>
            <a:r>
              <a:rPr lang="en-US" dirty="0"/>
              <a:t>Click to insert icon or image</a:t>
            </a:r>
          </a:p>
        </p:txBody>
      </p:sp>
      <p:sp>
        <p:nvSpPr>
          <p:cNvPr id="10" name="Text Placeholder 9"/>
          <p:cNvSpPr>
            <a:spLocks noGrp="1"/>
          </p:cNvSpPr>
          <p:nvPr>
            <p:ph type="body" sz="quarter" idx="11"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121532912"/>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subhead, 1 column text,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695738"/>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10" name="Text Placeholder 9"/>
          <p:cNvSpPr>
            <a:spLocks noGrp="1"/>
          </p:cNvSpPr>
          <p:nvPr>
            <p:ph type="body" sz="quarter" idx="11"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4"/>
          <p:cNvSpPr>
            <a:spLocks noGrp="1"/>
          </p:cNvSpPr>
          <p:nvPr>
            <p:ph type="chart" sz="quarter" idx="12" hasCustomPrompt="1"/>
          </p:nvPr>
        </p:nvSpPr>
        <p:spPr>
          <a:xfrm>
            <a:off x="6323013" y="1600200"/>
            <a:ext cx="4953000" cy="4686300"/>
          </a:xfrm>
        </p:spPr>
        <p:txBody>
          <a:bodyPr/>
          <a:lstStyle>
            <a:lvl1pPr marL="0" indent="0">
              <a:buFontTx/>
              <a:buNone/>
              <a:defRPr baseline="0"/>
            </a:lvl1pPr>
          </a:lstStyle>
          <a:p>
            <a:r>
              <a:rPr lang="en-US" dirty="0"/>
              <a:t>Insert chart</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4"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613502148"/>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Biography</a:t>
            </a:r>
          </a:p>
        </p:txBody>
      </p:sp>
      <p:sp>
        <p:nvSpPr>
          <p:cNvPr id="4" name="Picture Placeholder 2"/>
          <p:cNvSpPr>
            <a:spLocks noGrp="1"/>
          </p:cNvSpPr>
          <p:nvPr>
            <p:ph type="pic" sz="quarter" idx="17" hasCustomPrompt="1"/>
          </p:nvPr>
        </p:nvSpPr>
        <p:spPr>
          <a:xfrm>
            <a:off x="7014117" y="0"/>
            <a:ext cx="4719096" cy="4993838"/>
          </a:xfrm>
          <a:prstGeom prst="rect">
            <a:avLst/>
          </a:prstGeom>
        </p:spPr>
        <p:txBody>
          <a:bodyPr anchor="ctr">
            <a:normAutofit/>
          </a:bodyPr>
          <a:lstStyle>
            <a:lvl1pPr marL="0" indent="0" algn="ctr">
              <a:buFontTx/>
              <a:buNone/>
              <a:defRPr sz="1999" b="0"/>
            </a:lvl1pPr>
          </a:lstStyle>
          <a:p>
            <a:r>
              <a:rPr lang="en-US" dirty="0"/>
              <a:t>Click to insert photo</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79504"/>
            <a:ext cx="231253" cy="276225"/>
          </a:xfrm>
          <a:prstGeom prst="rect">
            <a:avLst/>
          </a:prstGeom>
        </p:spPr>
      </p:pic>
      <p:sp>
        <p:nvSpPr>
          <p:cNvPr id="8" name="Text Placeholder 7"/>
          <p:cNvSpPr>
            <a:spLocks noGrp="1"/>
          </p:cNvSpPr>
          <p:nvPr>
            <p:ph type="body" sz="quarter" idx="20" hasCustomPrompt="1"/>
          </p:nvPr>
        </p:nvSpPr>
        <p:spPr>
          <a:xfrm>
            <a:off x="912813" y="1371600"/>
            <a:ext cx="4953000" cy="4914900"/>
          </a:xfrm>
        </p:spPr>
        <p:txBody>
          <a:bodyPr/>
          <a:lstStyle>
            <a:lvl1pPr marL="342797" indent="-342797">
              <a:buFont typeface="Arial"/>
              <a:buChar char="•"/>
              <a:defRPr/>
            </a:lvl1pPr>
            <a:lvl2pPr marL="182507" indent="0">
              <a:buFontTx/>
              <a:buNone/>
              <a:defRPr/>
            </a:lvl2pPr>
            <a:lvl3pPr marL="365650" indent="0">
              <a:buFontTx/>
              <a:buNone/>
              <a:defRPr/>
            </a:lvl3pPr>
            <a:lvl4pPr marL="548475" indent="0">
              <a:buFontTx/>
              <a:buNone/>
              <a:defRPr/>
            </a:lvl4pPr>
            <a:lvl5pPr marL="731301" indent="0">
              <a:buFontTx/>
              <a:buNone/>
              <a:defRPr/>
            </a:lvl5pPr>
          </a:lstStyle>
          <a:p>
            <a:r>
              <a:rPr lang="en-US" dirty="0"/>
              <a:t>Click to edit body copy. Body copy is formatted to begin without a bullet. Body copy should be in sentence case, ideally a maximum of 10 lines in length (this is flexible, depending on biography, but should be succinct).</a:t>
            </a:r>
          </a:p>
          <a:p>
            <a:pPr marL="342900" indent="-342900">
              <a:buFont typeface="Arial"/>
              <a:buChar char="•"/>
            </a:pPr>
            <a:r>
              <a:rPr lang="en-US" dirty="0"/>
              <a:t>You can add a bullet manually, </a:t>
            </a:r>
            <a:br>
              <a:rPr lang="en-US" dirty="0"/>
            </a:br>
            <a:r>
              <a:rPr lang="en-US" dirty="0"/>
              <a:t>if required.</a:t>
            </a:r>
          </a:p>
          <a:p>
            <a:r>
              <a:rPr lang="en-US" dirty="0">
                <a:solidFill>
                  <a:schemeClr val="accent2"/>
                </a:solidFill>
              </a:rPr>
              <a:t>SPECIALTIES: </a:t>
            </a:r>
            <a:r>
              <a:rPr lang="en-US" dirty="0"/>
              <a:t>Keep the word “specialties” in all caps, in bright blue. Description of specialties should be succinct.</a:t>
            </a:r>
          </a:p>
        </p:txBody>
      </p:sp>
      <p:sp>
        <p:nvSpPr>
          <p:cNvPr id="11" name="Freeform 10"/>
          <p:cNvSpPr/>
          <p:nvPr userDrawn="1"/>
        </p:nvSpPr>
        <p:spPr>
          <a:xfrm>
            <a:off x="7014117" y="4993838"/>
            <a:ext cx="4719638" cy="1292662"/>
          </a:xfrm>
          <a:custGeom>
            <a:avLst/>
            <a:gdLst>
              <a:gd name="connsiteX0" fmla="*/ 0 w 4719638"/>
              <a:gd name="connsiteY0" fmla="*/ 0 h 1292662"/>
              <a:gd name="connsiteX1" fmla="*/ 4719638 w 4719638"/>
              <a:gd name="connsiteY1" fmla="*/ 0 h 1292662"/>
              <a:gd name="connsiteX2" fmla="*/ 4719638 w 4719638"/>
              <a:gd name="connsiteY2" fmla="*/ 961639 h 1292662"/>
              <a:gd name="connsiteX3" fmla="*/ 4146289 w 4719638"/>
              <a:gd name="connsiteY3" fmla="*/ 1292662 h 1292662"/>
              <a:gd name="connsiteX4" fmla="*/ 0 w 4719638"/>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9638" h="1292662">
                <a:moveTo>
                  <a:pt x="0" y="0"/>
                </a:moveTo>
                <a:lnTo>
                  <a:pt x="4719638" y="0"/>
                </a:lnTo>
                <a:lnTo>
                  <a:pt x="4719638" y="961639"/>
                </a:lnTo>
                <a:lnTo>
                  <a:pt x="4146289" y="1292662"/>
                </a:lnTo>
                <a:lnTo>
                  <a:pt x="0" y="12926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999">
              <a:latin typeface="Tahoma" charset="0"/>
              <a:ea typeface="Tahoma" charset="0"/>
              <a:cs typeface="Tahoma" charset="0"/>
            </a:endParaRPr>
          </a:p>
        </p:txBody>
      </p:sp>
      <p:sp>
        <p:nvSpPr>
          <p:cNvPr id="12" name="Content Placeholder 10"/>
          <p:cNvSpPr txBox="1">
            <a:spLocks/>
          </p:cNvSpPr>
          <p:nvPr userDrawn="1"/>
        </p:nvSpPr>
        <p:spPr>
          <a:xfrm>
            <a:off x="7014117" y="4993838"/>
            <a:ext cx="4719638" cy="1292662"/>
          </a:xfrm>
          <a:prstGeom prst="rect">
            <a:avLst/>
          </a:prstGeom>
          <a:noFill/>
        </p:spPr>
        <p:txBody>
          <a:bodyPr vert="horz" wrap="square" lIns="182832" tIns="182832" rIns="182832" bIns="182832" rtlCol="0">
            <a:spAutoFit/>
          </a:bodyPr>
          <a:lstStyle>
            <a:lvl1pPr marL="182880" indent="-182880" algn="l" defTabSz="914400" rtl="0" eaLnBrk="1" latinLnBrk="0" hangingPunct="1">
              <a:lnSpc>
                <a:spcPct val="100000"/>
              </a:lnSpc>
              <a:spcBef>
                <a:spcPts val="0"/>
              </a:spcBef>
              <a:spcAft>
                <a:spcPts val="600"/>
              </a:spcAft>
              <a:buClr>
                <a:schemeClr val="accent2"/>
              </a:buClr>
              <a:buFont typeface="Arial" charset="0"/>
              <a:buChar char="•"/>
              <a:defRPr sz="2000" kern="1200" baseline="0">
                <a:solidFill>
                  <a:schemeClr val="bg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999" b="1" dirty="0"/>
              <a:t>Employee name (bold)</a:t>
            </a:r>
            <a:br>
              <a:rPr lang="en-US" sz="1999" dirty="0"/>
            </a:br>
            <a:r>
              <a:rPr lang="en-US" sz="1999" dirty="0"/>
              <a:t>Employee title </a:t>
            </a:r>
            <a:br>
              <a:rPr lang="en-US" sz="1999" dirty="0"/>
            </a:br>
            <a:r>
              <a:rPr lang="en-US" sz="1999" dirty="0"/>
              <a:t>and company. </a:t>
            </a:r>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166945488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852412623"/>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5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 </a:t>
            </a:r>
          </a:p>
        </p:txBody>
      </p:sp>
      <p:sp>
        <p:nvSpPr>
          <p:cNvPr id="9" name="Text Placeholder 8"/>
          <p:cNvSpPr>
            <a:spLocks noGrp="1"/>
          </p:cNvSpPr>
          <p:nvPr>
            <p:ph type="body" sz="quarter" idx="21" hasCustomPrompt="1"/>
          </p:nvPr>
        </p:nvSpPr>
        <p:spPr>
          <a:xfrm>
            <a:off x="1" y="2484438"/>
            <a:ext cx="6094413" cy="3120854"/>
          </a:xfrm>
          <a:custGeom>
            <a:avLst/>
            <a:gdLst>
              <a:gd name="connsiteX0" fmla="*/ 0 w 6094413"/>
              <a:gd name="connsiteY0" fmla="*/ 0 h 3120854"/>
              <a:gd name="connsiteX1" fmla="*/ 6094413 w 6094413"/>
              <a:gd name="connsiteY1" fmla="*/ 0 h 3120854"/>
              <a:gd name="connsiteX2" fmla="*/ 6094413 w 6094413"/>
              <a:gd name="connsiteY2" fmla="*/ 2790549 h 3120854"/>
              <a:gd name="connsiteX3" fmla="*/ 5522307 w 6094413"/>
              <a:gd name="connsiteY3" fmla="*/ 3120854 h 3120854"/>
              <a:gd name="connsiteX4" fmla="*/ 0 w 6094413"/>
              <a:gd name="connsiteY4" fmla="*/ 3120854 h 312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3120854">
                <a:moveTo>
                  <a:pt x="0" y="0"/>
                </a:moveTo>
                <a:lnTo>
                  <a:pt x="6094413" y="0"/>
                </a:lnTo>
                <a:lnTo>
                  <a:pt x="6094413" y="2790549"/>
                </a:lnTo>
                <a:lnTo>
                  <a:pt x="5522307" y="3120854"/>
                </a:lnTo>
                <a:lnTo>
                  <a:pt x="0" y="3120854"/>
                </a:lnTo>
                <a:close/>
              </a:path>
            </a:pathLst>
          </a:custGeom>
          <a:solidFill>
            <a:schemeClr val="accent2">
              <a:alpha val="85000"/>
            </a:schemeClr>
          </a:solidFill>
        </p:spPr>
        <p:txBody>
          <a:bodyPr wrap="square" lIns="900000" tIns="438912" rIns="457200" bIns="36576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with a maximum of five lines recommended. </a:t>
            </a:r>
            <a:r>
              <a:rPr lang="en-US" dirty="0" err="1"/>
              <a:t>Sed</a:t>
            </a:r>
            <a:r>
              <a:rPr lang="en-US" dirty="0"/>
              <a:t> </a:t>
            </a:r>
            <a:r>
              <a:rPr lang="en-US" dirty="0" err="1"/>
              <a:t>metus</a:t>
            </a:r>
            <a:r>
              <a:rPr lang="en-US" dirty="0"/>
              <a:t> nisi, </a:t>
            </a:r>
            <a:r>
              <a:rPr lang="en-US" dirty="0" err="1"/>
              <a:t>eget</a:t>
            </a:r>
            <a:r>
              <a:rPr lang="en-US" dirty="0"/>
              <a:t> </a:t>
            </a:r>
            <a:r>
              <a:rPr lang="en-US" dirty="0" err="1"/>
              <a:t>odio</a:t>
            </a:r>
            <a:r>
              <a:rPr lang="en-US" dirty="0"/>
              <a:t> sit </a:t>
            </a:r>
            <a:r>
              <a:rPr lang="en-US" dirty="0" err="1"/>
              <a:t>amet</a:t>
            </a:r>
            <a:r>
              <a:rPr lang="en-US" dirty="0"/>
              <a:t> </a:t>
            </a:r>
            <a:r>
              <a:rPr lang="en-US" dirty="0" err="1"/>
              <a:t>ornare</a:t>
            </a:r>
            <a:r>
              <a:rPr lang="en-US" dirty="0"/>
              <a:t>.</a:t>
            </a:r>
          </a:p>
        </p:txBody>
      </p:sp>
      <p:sp>
        <p:nvSpPr>
          <p:cNvPr id="11" name="Rectangle 10"/>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3" name="Text Placeholder 24"/>
          <p:cNvSpPr>
            <a:spLocks noGrp="1" noChangeAspect="1"/>
          </p:cNvSpPr>
          <p:nvPr>
            <p:ph type="body" sz="quarter" idx="22" hasCustomPrompt="1"/>
          </p:nvPr>
        </p:nvSpPr>
        <p:spPr>
          <a:xfrm rot="5400000">
            <a:off x="452331" y="3067352"/>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718553773"/>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096">
          <p15:clr>
            <a:srgbClr val="FBAE40"/>
          </p15:clr>
        </p15:guide>
      </p15:sldGuideLst>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2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11" name="Rectangle 10"/>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9" name="Text Placeholder 8"/>
          <p:cNvSpPr>
            <a:spLocks noGrp="1"/>
          </p:cNvSpPr>
          <p:nvPr>
            <p:ph type="body" sz="quarter" idx="21" hasCustomPrompt="1"/>
          </p:nvPr>
        </p:nvSpPr>
        <p:spPr>
          <a:xfrm>
            <a:off x="1" y="3048002"/>
            <a:ext cx="6094413" cy="1661993"/>
          </a:xfrm>
          <a:custGeom>
            <a:avLst/>
            <a:gdLst>
              <a:gd name="connsiteX0" fmla="*/ 0 w 6094413"/>
              <a:gd name="connsiteY0" fmla="*/ 0 h 1661993"/>
              <a:gd name="connsiteX1" fmla="*/ 6094413 w 6094413"/>
              <a:gd name="connsiteY1" fmla="*/ 0 h 1661993"/>
              <a:gd name="connsiteX2" fmla="*/ 6094413 w 6094413"/>
              <a:gd name="connsiteY2" fmla="*/ 1307198 h 1661993"/>
              <a:gd name="connsiteX3" fmla="*/ 5479890 w 6094413"/>
              <a:gd name="connsiteY3" fmla="*/ 1661993 h 1661993"/>
              <a:gd name="connsiteX4" fmla="*/ 0 w 6094413"/>
              <a:gd name="connsiteY4" fmla="*/ 1661993 h 1661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1661993">
                <a:moveTo>
                  <a:pt x="0" y="0"/>
                </a:moveTo>
                <a:lnTo>
                  <a:pt x="6094413" y="0"/>
                </a:lnTo>
                <a:lnTo>
                  <a:pt x="6094413" y="1307198"/>
                </a:lnTo>
                <a:lnTo>
                  <a:pt x="5479890" y="1661993"/>
                </a:lnTo>
                <a:lnTo>
                  <a:pt x="0" y="1661993"/>
                </a:lnTo>
                <a:close/>
              </a:path>
            </a:pathLst>
          </a:custGeom>
          <a:solidFill>
            <a:schemeClr val="accent2">
              <a:alpha val="85000"/>
            </a:schemeClr>
          </a:solidFill>
        </p:spPr>
        <p:txBody>
          <a:bodyPr wrap="square" lIns="900000" tIns="365760" rIns="457200" bIns="36576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pPr lvl="0"/>
            <a:r>
              <a:rPr lang="en-US" dirty="0" err="1"/>
              <a:t>Ut</a:t>
            </a:r>
            <a:r>
              <a:rPr lang="en-US" dirty="0"/>
              <a:t> sit </a:t>
            </a:r>
            <a:r>
              <a:rPr lang="en-US" dirty="0" err="1"/>
              <a:t>amet</a:t>
            </a:r>
            <a:r>
              <a:rPr lang="en-US" dirty="0"/>
              <a:t> magna </a:t>
            </a:r>
            <a:r>
              <a:rPr lang="en-US" dirty="0" err="1"/>
              <a:t>orci</a:t>
            </a:r>
            <a:r>
              <a:rPr lang="en-US" dirty="0"/>
              <a:t>. Integer sit </a:t>
            </a:r>
            <a:r>
              <a:rPr lang="en-US" dirty="0" err="1"/>
              <a:t>amet</a:t>
            </a:r>
            <a:r>
              <a:rPr lang="en-US" dirty="0"/>
              <a:t> </a:t>
            </a:r>
            <a:r>
              <a:rPr lang="en-US" dirty="0" err="1"/>
              <a:t>varius</a:t>
            </a:r>
            <a:r>
              <a:rPr lang="en-US" dirty="0"/>
              <a:t>.</a:t>
            </a:r>
          </a:p>
        </p:txBody>
      </p:sp>
      <p:sp>
        <p:nvSpPr>
          <p:cNvPr id="14" name="Text Placeholder 24"/>
          <p:cNvSpPr>
            <a:spLocks noGrp="1" noChangeAspect="1"/>
          </p:cNvSpPr>
          <p:nvPr>
            <p:ph type="body" sz="quarter" idx="22" hasCustomPrompt="1"/>
          </p:nvPr>
        </p:nvSpPr>
        <p:spPr>
          <a:xfrm rot="5400000">
            <a:off x="452328" y="3553484"/>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814580709"/>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p15:clr>
            <a:srgbClr val="FBAE40"/>
          </p15:clr>
        </p15:guide>
      </p15:sldGuideLst>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Top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0" name="Text Placeholder 9"/>
          <p:cNvSpPr>
            <a:spLocks noGrp="1"/>
          </p:cNvSpPr>
          <p:nvPr>
            <p:ph type="body" sz="quarter" idx="22" hasCustomPrompt="1"/>
          </p:nvPr>
        </p:nvSpPr>
        <p:spPr>
          <a:xfrm>
            <a:off x="1" y="1268413"/>
            <a:ext cx="11733213" cy="1292662"/>
          </a:xfrm>
          <a:custGeom>
            <a:avLst/>
            <a:gdLst>
              <a:gd name="connsiteX0" fmla="*/ 0 w 11733213"/>
              <a:gd name="connsiteY0" fmla="*/ 0 h 1292662"/>
              <a:gd name="connsiteX1" fmla="*/ 11733213 w 11733213"/>
              <a:gd name="connsiteY1" fmla="*/ 0 h 1292662"/>
              <a:gd name="connsiteX2" fmla="*/ 11733213 w 11733213"/>
              <a:gd name="connsiteY2" fmla="*/ 956474 h 1292662"/>
              <a:gd name="connsiteX3" fmla="*/ 11150917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56474"/>
                </a:lnTo>
                <a:lnTo>
                  <a:pt x="11150917"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1602964"/>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391539816"/>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ront Cover Title Mid-Blue 2">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2"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73B1">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1"/>
            <a:ext cx="136556" cy="157419"/>
          </a:xfrm>
          <a:prstGeom prst="rect">
            <a:avLst/>
          </a:prstGeom>
        </p:spPr>
      </p:pic>
      <p:sp>
        <p:nvSpPr>
          <p:cNvPr id="15" name="Text Placeholder 24"/>
          <p:cNvSpPr>
            <a:spLocks noGrp="1" noChangeAspect="1"/>
          </p:cNvSpPr>
          <p:nvPr>
            <p:ph type="body" sz="quarter" idx="17" hasCustomPrompt="1"/>
          </p:nvPr>
        </p:nvSpPr>
        <p:spPr>
          <a:xfrm rot="5400000">
            <a:off x="452054" y="5171785"/>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0" y="2426782"/>
            <a:ext cx="6482852" cy="2080329"/>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sz="4600">
                <a:solidFill>
                  <a:schemeClr val="bg1"/>
                </a:solidFill>
              </a:defRPr>
            </a:lvl1pPr>
          </a:lstStyle>
          <a:p>
            <a:pPr marL="0" marR="0" lvl="0" indent="0" algn="l" defTabSz="914400"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6" y="5160188"/>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4"/>
            <a:ext cx="323162" cy="279910"/>
          </a:xfrm>
          <a:prstGeom prst="triangle">
            <a:avLst/>
          </a:prstGeom>
          <a:solidFill>
            <a:schemeClr val="accent1"/>
          </a:solidFill>
          <a:ln w="12700">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 then send to back</a:t>
            </a:r>
          </a:p>
        </p:txBody>
      </p:sp>
      <p:pic>
        <p:nvPicPr>
          <p:cNvPr id="13" name="Picture 12"/>
          <p:cNvPicPr>
            <a:picLocks noChangeAspect="1"/>
          </p:cNvPicPr>
          <p:nvPr userDrawn="1"/>
        </p:nvPicPr>
        <p:blipFill>
          <a:blip r:embed="rId3"/>
          <a:stretch>
            <a:fillRect/>
          </a:stretch>
        </p:blipFill>
        <p:spPr>
          <a:xfrm>
            <a:off x="0" y="-1184080"/>
            <a:ext cx="6794500" cy="9525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ttom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0" name="Text Placeholder 9"/>
          <p:cNvSpPr>
            <a:spLocks noGrp="1"/>
          </p:cNvSpPr>
          <p:nvPr>
            <p:ph type="body" sz="quarter" idx="22" hasCustomPrompt="1"/>
          </p:nvPr>
        </p:nvSpPr>
        <p:spPr>
          <a:xfrm>
            <a:off x="0" y="4572000"/>
            <a:ext cx="11733213" cy="1292662"/>
          </a:xfrm>
          <a:custGeom>
            <a:avLst/>
            <a:gdLst>
              <a:gd name="connsiteX0" fmla="*/ 0 w 11733213"/>
              <a:gd name="connsiteY0" fmla="*/ 0 h 1292662"/>
              <a:gd name="connsiteX1" fmla="*/ 11733213 w 11733213"/>
              <a:gd name="connsiteY1" fmla="*/ 0 h 1292662"/>
              <a:gd name="connsiteX2" fmla="*/ 11733213 w 11733213"/>
              <a:gd name="connsiteY2" fmla="*/ 937484 h 1292662"/>
              <a:gd name="connsiteX3" fmla="*/ 11118026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37484"/>
                </a:lnTo>
                <a:lnTo>
                  <a:pt x="11118026"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4906550"/>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173768689"/>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Bottom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0" name="Text Placeholder 9"/>
          <p:cNvSpPr>
            <a:spLocks noGrp="1"/>
          </p:cNvSpPr>
          <p:nvPr>
            <p:ph type="body" sz="quarter" idx="22" hasCustomPrompt="1"/>
          </p:nvPr>
        </p:nvSpPr>
        <p:spPr>
          <a:xfrm>
            <a:off x="1" y="4572000"/>
            <a:ext cx="11733213" cy="1292662"/>
          </a:xfrm>
          <a:custGeom>
            <a:avLst/>
            <a:gdLst>
              <a:gd name="connsiteX0" fmla="*/ 0 w 11733213"/>
              <a:gd name="connsiteY0" fmla="*/ 0 h 1292662"/>
              <a:gd name="connsiteX1" fmla="*/ 11733213 w 11733213"/>
              <a:gd name="connsiteY1" fmla="*/ 0 h 1292662"/>
              <a:gd name="connsiteX2" fmla="*/ 11733213 w 11733213"/>
              <a:gd name="connsiteY2" fmla="*/ 937484 h 1292662"/>
              <a:gd name="connsiteX3" fmla="*/ 11118026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37484"/>
                </a:lnTo>
                <a:lnTo>
                  <a:pt x="11118026"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4906551"/>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3773545317"/>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op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1" y="1"/>
            <a:ext cx="12188825" cy="6747932"/>
          </a:xfrm>
          <a:prstGeom prst="rect">
            <a:avLst/>
          </a:prstGeom>
        </p:spPr>
        <p:txBody>
          <a:bodyPr/>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2" name="Text Placeholder 11"/>
          <p:cNvSpPr>
            <a:spLocks noGrp="1"/>
          </p:cNvSpPr>
          <p:nvPr>
            <p:ph type="body" sz="quarter" idx="22" hasCustomPrompt="1"/>
          </p:nvPr>
        </p:nvSpPr>
        <p:spPr>
          <a:xfrm>
            <a:off x="1" y="1371602"/>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1706150"/>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340225834"/>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ottom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1" y="1"/>
            <a:ext cx="12188825" cy="6747932"/>
          </a:xfrm>
          <a:prstGeom prst="rect">
            <a:avLst/>
          </a:prstGeom>
        </p:spPr>
        <p:txBody>
          <a:bodyPr/>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
        <p:nvSpPr>
          <p:cNvPr id="12" name="Text Placeholder 11"/>
          <p:cNvSpPr>
            <a:spLocks noGrp="1"/>
          </p:cNvSpPr>
          <p:nvPr>
            <p:ph type="body" sz="quarter" idx="22" hasCustomPrompt="1"/>
          </p:nvPr>
        </p:nvSpPr>
        <p:spPr>
          <a:xfrm>
            <a:off x="1" y="4152902"/>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4487451"/>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096021706"/>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Appendices">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Appendices</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5613" y="3511627"/>
            <a:ext cx="247880" cy="285751"/>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330124430"/>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Separation slide Bright Blue">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462240003"/>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Separation slide Mid-Blu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73B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318189791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Separation slide Mid-Blu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4C7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090086952"/>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Separation slide Mid-Blue 3">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34417949"/>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CTA plus social media icon">
    <p:bg>
      <p:bgPr>
        <a:solidFill>
          <a:srgbClr val="00B4EB">
            <a:alpha val="0"/>
          </a:srgbClr>
        </a:solidFill>
        <a:effectLst/>
      </p:bgPr>
    </p:bg>
    <p:spTree>
      <p:nvGrpSpPr>
        <p:cNvPr id="1" name=""/>
        <p:cNvGrpSpPr/>
        <p:nvPr/>
      </p:nvGrpSpPr>
      <p:grpSpPr>
        <a:xfrm>
          <a:off x="0" y="0"/>
          <a:ext cx="0" cy="0"/>
          <a:chOff x="0" y="0"/>
          <a:chExt cx="0" cy="0"/>
        </a:xfrm>
      </p:grpSpPr>
      <p:sp>
        <p:nvSpPr>
          <p:cNvPr id="16" name="Rectangle 15"/>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4" name="Text Placeholder 4"/>
          <p:cNvSpPr>
            <a:spLocks noGrp="1"/>
          </p:cNvSpPr>
          <p:nvPr>
            <p:ph type="body" sz="quarter" idx="10" hasCustomPrompt="1"/>
          </p:nvPr>
        </p:nvSpPr>
        <p:spPr>
          <a:xfrm>
            <a:off x="912812" y="3324496"/>
            <a:ext cx="8840035" cy="783270"/>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call to action slide</a:t>
            </a:r>
          </a:p>
        </p:txBody>
      </p:sp>
      <p:sp>
        <p:nvSpPr>
          <p:cNvPr id="10" name="Text Placeholder 4"/>
          <p:cNvSpPr>
            <a:spLocks noGrp="1"/>
          </p:cNvSpPr>
          <p:nvPr>
            <p:ph type="body" sz="quarter" idx="11" hasCustomPrompt="1"/>
          </p:nvPr>
        </p:nvSpPr>
        <p:spPr>
          <a:xfrm>
            <a:off x="2154747" y="4238477"/>
            <a:ext cx="7598103" cy="60534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facilisis</a:t>
            </a:r>
            <a:endParaRPr lang="en-US" dirty="0"/>
          </a:p>
        </p:txBody>
      </p:sp>
      <p:sp>
        <p:nvSpPr>
          <p:cNvPr id="11" name="Text Placeholder 4"/>
          <p:cNvSpPr>
            <a:spLocks noGrp="1"/>
          </p:cNvSpPr>
          <p:nvPr>
            <p:ph type="body" sz="quarter" idx="12" hasCustomPrompt="1"/>
          </p:nvPr>
        </p:nvSpPr>
        <p:spPr>
          <a:xfrm>
            <a:off x="2154746" y="4746173"/>
            <a:ext cx="7598103" cy="644173"/>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facebook.com</a:t>
            </a:r>
            <a:r>
              <a:rPr lang="en-US" dirty="0"/>
              <a:t>/</a:t>
            </a:r>
            <a:r>
              <a:rPr lang="en-US" dirty="0" err="1"/>
              <a:t>commvaultcareers</a:t>
            </a:r>
            <a:endParaRPr lang="en-US" dirty="0"/>
          </a:p>
        </p:txBody>
      </p:sp>
      <p:pic>
        <p:nvPicPr>
          <p:cNvPr id="21" name="Picture 2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sp>
        <p:nvSpPr>
          <p:cNvPr id="5" name="Picture Placeholder 4"/>
          <p:cNvSpPr>
            <a:spLocks noGrp="1"/>
          </p:cNvSpPr>
          <p:nvPr>
            <p:ph type="pic" sz="quarter" idx="13" hasCustomPrompt="1"/>
          </p:nvPr>
        </p:nvSpPr>
        <p:spPr>
          <a:xfrm>
            <a:off x="919662" y="4329115"/>
            <a:ext cx="821644" cy="822325"/>
          </a:xfrm>
        </p:spPr>
        <p:txBody>
          <a:bodyPr/>
          <a:lstStyle>
            <a:lvl2pPr marL="182507" indent="0">
              <a:buFontTx/>
              <a:buNone/>
              <a:defRPr/>
            </a:lvl2pPr>
          </a:lstStyle>
          <a:p>
            <a:pPr lvl="1"/>
            <a:r>
              <a:rPr lang="en-US"/>
              <a:t>logo</a:t>
            </a:r>
            <a:endParaRPr lang="en-US" dirty="0"/>
          </a:p>
        </p:txBody>
      </p:sp>
      <p:pic>
        <p:nvPicPr>
          <p:cNvPr id="12" name="Picture 11"/>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3368587375"/>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Graphic CTA">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sp>
        <p:nvSpPr>
          <p:cNvPr id="9" name="Text Placeholder 4"/>
          <p:cNvSpPr>
            <a:spLocks noGrp="1"/>
          </p:cNvSpPr>
          <p:nvPr>
            <p:ph type="body" sz="quarter" idx="11" hasCustomPrompt="1"/>
          </p:nvPr>
        </p:nvSpPr>
        <p:spPr>
          <a:xfrm>
            <a:off x="912813" y="4796407"/>
            <a:ext cx="8859148" cy="54520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err="1"/>
              <a:t>Cras</a:t>
            </a:r>
            <a:r>
              <a:rPr lang="en-US" dirty="0"/>
              <a:t> convallis </a:t>
            </a:r>
            <a:r>
              <a:rPr lang="en-US" dirty="0" err="1"/>
              <a:t>nulla</a:t>
            </a:r>
            <a:r>
              <a:rPr lang="en-US" dirty="0"/>
              <a:t> vitae </a:t>
            </a:r>
            <a:r>
              <a:rPr lang="en-US" dirty="0" err="1"/>
              <a:t>est</a:t>
            </a:r>
            <a:r>
              <a:rPr lang="en-US" dirty="0"/>
              <a:t> </a:t>
            </a:r>
            <a:r>
              <a:rPr lang="en-US" dirty="0" err="1"/>
              <a:t>vestibulum</a:t>
            </a:r>
            <a:r>
              <a:rPr lang="en-US" dirty="0"/>
              <a:t> </a:t>
            </a:r>
            <a:r>
              <a:rPr lang="en-US" dirty="0" err="1"/>
              <a:t>sodales</a:t>
            </a:r>
            <a:endParaRPr lang="en-US" dirty="0"/>
          </a:p>
        </p:txBody>
      </p:sp>
      <p:sp>
        <p:nvSpPr>
          <p:cNvPr id="10" name="Text Placeholder 4"/>
          <p:cNvSpPr>
            <a:spLocks noGrp="1"/>
          </p:cNvSpPr>
          <p:nvPr>
            <p:ph type="body" sz="quarter" idx="12" hasCustomPrompt="1"/>
          </p:nvPr>
        </p:nvSpPr>
        <p:spPr>
          <a:xfrm>
            <a:off x="912813" y="5282001"/>
            <a:ext cx="8859148" cy="54520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commvault.com</a:t>
            </a:r>
            <a:r>
              <a:rPr lang="en-US" dirty="0"/>
              <a:t>/DM</a:t>
            </a:r>
          </a:p>
        </p:txBody>
      </p:sp>
      <p:sp>
        <p:nvSpPr>
          <p:cNvPr id="4" name="Text Placeholder 4"/>
          <p:cNvSpPr>
            <a:spLocks noGrp="1"/>
          </p:cNvSpPr>
          <p:nvPr>
            <p:ph type="body" sz="quarter" idx="10" hasCustomPrompt="1"/>
          </p:nvPr>
        </p:nvSpPr>
        <p:spPr>
          <a:xfrm>
            <a:off x="912813" y="3324496"/>
            <a:ext cx="10363200" cy="1336956"/>
          </a:xfrm>
          <a:prstGeom prst="rect">
            <a:avLst/>
          </a:prstGeom>
        </p:spPr>
        <p:txBody>
          <a:bodyPr lIns="0" tIns="0" rIns="0" bIns="0" anchor="t" anchorCtr="0"/>
          <a:lstStyle>
            <a:lvl1pPr marL="0" marR="0" indent="0" algn="l" defTabSz="609265" rtl="0" eaLnBrk="1" fontAlgn="auto" latinLnBrk="0" hangingPunct="1">
              <a:lnSpc>
                <a:spcPct val="100000"/>
              </a:lnSpc>
              <a:spcBef>
                <a:spcPts val="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a:t>Click to edit call </a:t>
            </a:r>
            <a:r>
              <a:rPr lang="en-US"/>
              <a:t>to action separation </a:t>
            </a:r>
            <a:r>
              <a:rPr lang="en-US" dirty="0"/>
              <a:t>slide</a:t>
            </a:r>
            <a:br>
              <a:rPr lang="en-US" dirty="0"/>
            </a:b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a:t>
            </a:r>
            <a:r>
              <a:rPr lang="en-US" dirty="0"/>
              <a:t> </a:t>
            </a:r>
            <a:r>
              <a:rPr lang="en-US" dirty="0" err="1"/>
              <a:t>posuer</a:t>
            </a:r>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pic>
        <p:nvPicPr>
          <p:cNvPr id="11" name="Picture 10"/>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15592437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0" y="1"/>
            <a:ext cx="12188825" cy="6747932"/>
          </a:xfrm>
          <a:prstGeom prst="rect">
            <a:avLst/>
          </a:prstGeom>
        </p:spPr>
        <p:txBody>
          <a:bodyPr/>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2" name="Text Placeholder 11"/>
          <p:cNvSpPr>
            <a:spLocks noGrp="1"/>
          </p:cNvSpPr>
          <p:nvPr>
            <p:ph type="body" sz="quarter" idx="22" hasCustomPrompt="1"/>
          </p:nvPr>
        </p:nvSpPr>
        <p:spPr>
          <a:xfrm>
            <a:off x="0" y="1371600"/>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1706150"/>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026476940"/>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Quote pag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3" y="641686"/>
            <a:ext cx="6866021" cy="5037221"/>
          </a:xfrm>
          <a:prstGeom prst="rect">
            <a:avLst/>
          </a:prstGeom>
        </p:spPr>
        <p:txBody>
          <a:bodyPr lIns="0" tIns="0" rIns="0" bIns="0" anchor="ctr" anchorCtr="0"/>
          <a:lstStyle>
            <a:lvl1pPr marL="0" marR="0" indent="0" algn="ctr" defTabSz="609265" rtl="0" eaLnBrk="1" fontAlgn="auto" latinLnBrk="0" hangingPunct="1">
              <a:lnSpc>
                <a:spcPct val="100000"/>
              </a:lnSpc>
              <a:spcBef>
                <a:spcPts val="0"/>
              </a:spcBef>
              <a:spcAft>
                <a:spcPts val="0"/>
              </a:spcAft>
              <a:buClrTx/>
              <a:buSzTx/>
              <a:buFont typeface="Arial"/>
              <a:buNone/>
              <a:tabLst/>
              <a:defRPr sz="3999" baseline="0">
                <a:solidFill>
                  <a:schemeClr val="accent2"/>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chemeClr val="bg1"/>
                </a:solidFill>
              </a:defRPr>
            </a:lvl1pPr>
            <a:lvl2pPr marL="182507" indent="0">
              <a:buFontTx/>
              <a:buNone/>
              <a:defRPr>
                <a:solidFill>
                  <a:schemeClr val="accent2"/>
                </a:solidFill>
              </a:defRPr>
            </a:lvl2pPr>
            <a:lvl3pPr marL="365650" indent="0">
              <a:buFontTx/>
              <a:buNone/>
              <a:defRPr>
                <a:solidFill>
                  <a:schemeClr val="accent2"/>
                </a:solidFill>
              </a:defRPr>
            </a:lvl3pPr>
            <a:lvl4pPr marL="548475" indent="0">
              <a:buFontTx/>
              <a:buNone/>
              <a:defRPr>
                <a:solidFill>
                  <a:schemeClr val="accent2"/>
                </a:solidFill>
              </a:defRPr>
            </a:lvl4pPr>
            <a:lvl5pPr marL="731301" indent="0">
              <a:buFontTx/>
              <a:buNone/>
              <a:defRPr>
                <a:solidFill>
                  <a:schemeClr val="accent2"/>
                </a:solidFill>
              </a:defRPr>
            </a:lvl5pPr>
          </a:lstStyle>
          <a:p>
            <a:pPr lvl="0"/>
            <a:r>
              <a:rPr lang="en-US" dirty="0"/>
              <a:t>Click to add name/title/company</a:t>
            </a:r>
          </a:p>
        </p:txBody>
      </p:sp>
      <p:pic>
        <p:nvPicPr>
          <p:cNvPr id="16" name="Picture 15"/>
          <p:cNvPicPr>
            <a:picLocks noChangeAspect="1"/>
          </p:cNvPicPr>
          <p:nvPr userDrawn="1"/>
        </p:nvPicPr>
        <p:blipFill>
          <a:blip r:embed="rId4">
            <a:alphaModFix amt="50000"/>
          </a:blip>
          <a:stretch>
            <a:fillRect/>
          </a:stretch>
        </p:blipFill>
        <p:spPr>
          <a:xfrm>
            <a:off x="1175723" y="2567571"/>
            <a:ext cx="1014222" cy="768350"/>
          </a:xfrm>
          <a:prstGeom prst="rect">
            <a:avLst/>
          </a:prstGeom>
        </p:spPr>
      </p:pic>
      <p:pic>
        <p:nvPicPr>
          <p:cNvPr id="17" name="Picture 16"/>
          <p:cNvPicPr>
            <a:picLocks noChangeAspect="1"/>
          </p:cNvPicPr>
          <p:nvPr userDrawn="1"/>
        </p:nvPicPr>
        <p:blipFill>
          <a:blip r:embed="rId5">
            <a:alphaModFix amt="5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1733008501"/>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Quote pag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rgbClr val="DFE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99"/>
          </a:p>
        </p:txBody>
      </p:sp>
      <p:pic>
        <p:nvPicPr>
          <p:cNvPr id="2" name="Picture 1"/>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1"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3" y="641686"/>
            <a:ext cx="6866021" cy="5037221"/>
          </a:xfrm>
          <a:prstGeom prst="rect">
            <a:avLst/>
          </a:prstGeom>
        </p:spPr>
        <p:txBody>
          <a:bodyPr lIns="0" tIns="0" rIns="0" bIns="0" anchor="ctr" anchorCtr="0"/>
          <a:lstStyle>
            <a:lvl1pPr marL="0" marR="0" indent="0" algn="ctr" defTabSz="609265" rtl="0" eaLnBrk="1" fontAlgn="auto" latinLnBrk="0" hangingPunct="1">
              <a:lnSpc>
                <a:spcPct val="100000"/>
              </a:lnSpc>
              <a:spcBef>
                <a:spcPts val="0"/>
              </a:spcBef>
              <a:spcAft>
                <a:spcPts val="0"/>
              </a:spcAft>
              <a:buClrTx/>
              <a:buSzTx/>
              <a:buFont typeface="Arial"/>
              <a:buNone/>
              <a:tabLst/>
              <a:defRPr sz="3999" baseline="0">
                <a:solidFill>
                  <a:srgbClr val="000623"/>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rgbClr val="808285"/>
                </a:solidFill>
              </a:defRPr>
            </a:lvl1pPr>
            <a:lvl2pPr marL="182507" indent="0">
              <a:buFontTx/>
              <a:buNone/>
              <a:defRPr>
                <a:solidFill>
                  <a:schemeClr val="accent2"/>
                </a:solidFill>
              </a:defRPr>
            </a:lvl2pPr>
            <a:lvl3pPr marL="365650" indent="0">
              <a:buFontTx/>
              <a:buNone/>
              <a:defRPr>
                <a:solidFill>
                  <a:schemeClr val="accent2"/>
                </a:solidFill>
              </a:defRPr>
            </a:lvl3pPr>
            <a:lvl4pPr marL="548475" indent="0">
              <a:buFontTx/>
              <a:buNone/>
              <a:defRPr>
                <a:solidFill>
                  <a:schemeClr val="accent2"/>
                </a:solidFill>
              </a:defRPr>
            </a:lvl4pPr>
            <a:lvl5pPr marL="731301" indent="0">
              <a:buFontTx/>
              <a:buNone/>
              <a:defRPr>
                <a:solidFill>
                  <a:schemeClr val="accent2"/>
                </a:solidFill>
              </a:defRPr>
            </a:lvl5pPr>
          </a:lstStyle>
          <a:p>
            <a:pPr lvl="0"/>
            <a:r>
              <a:rPr lang="en-US" dirty="0"/>
              <a:t>Click to add name/title/company</a:t>
            </a:r>
          </a:p>
        </p:txBody>
      </p:sp>
      <p:pic>
        <p:nvPicPr>
          <p:cNvPr id="5" name="Picture 4"/>
          <p:cNvPicPr>
            <a:picLocks noChangeAspect="1"/>
          </p:cNvPicPr>
          <p:nvPr userDrawn="1"/>
        </p:nvPicPr>
        <p:blipFill>
          <a:blip r:embed="rId4">
            <a:alphaModFix amt="60000"/>
          </a:blip>
          <a:stretch>
            <a:fillRect/>
          </a:stretch>
        </p:blipFill>
        <p:spPr>
          <a:xfrm>
            <a:off x="1175722" y="2567571"/>
            <a:ext cx="1014222" cy="768350"/>
          </a:xfrm>
          <a:prstGeom prst="rect">
            <a:avLst/>
          </a:prstGeom>
        </p:spPr>
      </p:pic>
      <p:pic>
        <p:nvPicPr>
          <p:cNvPr id="6" name="Picture 5"/>
          <p:cNvPicPr>
            <a:picLocks noChangeAspect="1"/>
          </p:cNvPicPr>
          <p:nvPr userDrawn="1"/>
        </p:nvPicPr>
        <p:blipFill>
          <a:blip r:embed="rId5">
            <a:alphaModFix amt="6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90561849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2"/>
            <a:ext cx="12188825" cy="4572001"/>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 then send to back</a:t>
            </a:r>
          </a:p>
        </p:txBody>
      </p:sp>
      <p:sp>
        <p:nvSpPr>
          <p:cNvPr id="11" name="Rectangle 10"/>
          <p:cNvSpPr/>
          <p:nvPr userDrawn="1"/>
        </p:nvSpPr>
        <p:spPr>
          <a:xfrm>
            <a:off x="1" y="4572001"/>
            <a:ext cx="12188825" cy="22860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pic>
        <p:nvPicPr>
          <p:cNvPr id="3" name="Picture 2"/>
          <p:cNvPicPr>
            <a:picLocks noChangeAspect="1"/>
          </p:cNvPicPr>
          <p:nvPr userDrawn="1"/>
        </p:nvPicPr>
        <p:blipFill>
          <a:blip r:embed="rId2"/>
          <a:stretch>
            <a:fillRect/>
          </a:stretch>
        </p:blipFill>
        <p:spPr>
          <a:xfrm>
            <a:off x="904322" y="4941584"/>
            <a:ext cx="3408187" cy="556197"/>
          </a:xfrm>
          <a:prstGeom prst="rect">
            <a:avLst/>
          </a:prstGeom>
        </p:spPr>
      </p:pic>
      <p:sp>
        <p:nvSpPr>
          <p:cNvPr id="10" name="TextBox 9"/>
          <p:cNvSpPr txBox="1"/>
          <p:nvPr userDrawn="1"/>
        </p:nvSpPr>
        <p:spPr>
          <a:xfrm>
            <a:off x="912814" y="5700910"/>
            <a:ext cx="5427951" cy="473976"/>
          </a:xfrm>
          <a:prstGeom prst="rect">
            <a:avLst/>
          </a:prstGeom>
          <a:noFill/>
        </p:spPr>
        <p:txBody>
          <a:bodyPr wrap="square" lIns="0" tIns="0" rIns="0" bIns="0" rtlCol="0">
            <a:spAutoFit/>
          </a:bodyPr>
          <a:lstStyle/>
          <a:p>
            <a:pPr lvl="0"/>
            <a:r>
              <a:rPr lang="en-US" sz="1400" dirty="0">
                <a:solidFill>
                  <a:schemeClr val="accent2"/>
                </a:solidFill>
                <a:latin typeface="Tahoma" charset="0"/>
                <a:ea typeface="Tahoma" charset="0"/>
                <a:cs typeface="Tahoma" charset="0"/>
              </a:rPr>
              <a:t>COMMVAULT.COM  |  888.746.3849  |  GET-INFO@COMMVAULT.COM</a:t>
            </a:r>
          </a:p>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sz="1400" b="0" dirty="0">
                <a:solidFill>
                  <a:schemeClr val="accent2"/>
                </a:solidFill>
                <a:latin typeface="Tahoma" charset="0"/>
                <a:ea typeface="Tahoma" charset="0"/>
                <a:cs typeface="Tahoma" charset="0"/>
              </a:rPr>
              <a:t>©</a:t>
            </a:r>
            <a:r>
              <a:rPr lang="en-US" sz="1400" b="0" baseline="0" dirty="0">
                <a:solidFill>
                  <a:schemeClr val="accent2"/>
                </a:solidFill>
                <a:latin typeface="Tahoma" charset="0"/>
                <a:ea typeface="Tahoma" charset="0"/>
                <a:cs typeface="Tahoma" charset="0"/>
              </a:rPr>
              <a:t> 2019 COMMVAULT SYSTEMS, INC. ALL RIGHTS RESERVED.</a:t>
            </a:r>
            <a:endParaRPr lang="en-US" sz="1400" b="0" dirty="0">
              <a:solidFill>
                <a:schemeClr val="accent2"/>
              </a:solidFill>
              <a:latin typeface="Tahoma" charset="0"/>
              <a:ea typeface="Tahoma" charset="0"/>
              <a:cs typeface="Tahoma" charset="0"/>
            </a:endParaRPr>
          </a:p>
        </p:txBody>
      </p:sp>
      <p:sp>
        <p:nvSpPr>
          <p:cNvPr id="9" name="Text Placeholder 8"/>
          <p:cNvSpPr>
            <a:spLocks noGrp="1"/>
          </p:cNvSpPr>
          <p:nvPr>
            <p:ph type="body" sz="quarter" idx="11" hasCustomPrompt="1"/>
          </p:nvPr>
        </p:nvSpPr>
        <p:spPr>
          <a:xfrm>
            <a:off x="912814" y="3289517"/>
            <a:ext cx="4462075" cy="1015785"/>
          </a:xfrm>
          <a:prstGeom prst="rect">
            <a:avLst/>
          </a:prstGeom>
        </p:spPr>
        <p:txBody>
          <a:bodyPr lIns="0" tIns="0" rIns="0" bIns="0"/>
          <a:lstStyle>
            <a:lvl1pPr marL="0" indent="0">
              <a:buFontTx/>
              <a:buNone/>
              <a:defRPr sz="4599">
                <a:solidFill>
                  <a:schemeClr val="bg1"/>
                </a:solidFill>
                <a:latin typeface="Tahoma" charset="0"/>
                <a:ea typeface="Tahoma" charset="0"/>
                <a:cs typeface="Tahoma" charset="0"/>
              </a:defRPr>
            </a:lvl1pPr>
          </a:lstStyle>
          <a:p>
            <a:pPr marL="456949" marR="0" lvl="0" indent="-456949" algn="l" defTabSz="609265" rtl="0" eaLnBrk="1" fontAlgn="auto" latinLnBrk="0" hangingPunct="1">
              <a:lnSpc>
                <a:spcPct val="100000"/>
              </a:lnSpc>
              <a:spcBef>
                <a:spcPct val="20000"/>
              </a:spcBef>
              <a:spcAft>
                <a:spcPts val="0"/>
              </a:spcAft>
              <a:buClrTx/>
              <a:buSzTx/>
              <a:buFont typeface="Arial"/>
              <a:buNone/>
              <a:tabLst/>
              <a:defRPr/>
            </a:pPr>
            <a:r>
              <a:rPr lang="en-US" dirty="0"/>
              <a:t>Thank you.</a:t>
            </a:r>
          </a:p>
        </p:txBody>
      </p:sp>
      <p:sp>
        <p:nvSpPr>
          <p:cNvPr id="25" name="Text Placeholder 24"/>
          <p:cNvSpPr>
            <a:spLocks noGrp="1" noChangeAspect="1"/>
          </p:cNvSpPr>
          <p:nvPr>
            <p:ph type="body" sz="quarter" idx="15" hasCustomPrompt="1"/>
          </p:nvPr>
        </p:nvSpPr>
        <p:spPr>
          <a:xfrm rot="5400000">
            <a:off x="442866" y="3500647"/>
            <a:ext cx="311242" cy="269585"/>
          </a:xfrm>
          <a:prstGeom prst="triangle">
            <a:avLst/>
          </a:prstGeom>
          <a:solidFill>
            <a:schemeClr val="accent1"/>
          </a:solidFill>
          <a:ln w="15875">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 name="Rectangle 1">
            <a:hlinkClick r:id="rId3"/>
          </p:cNvPr>
          <p:cNvSpPr/>
          <p:nvPr userDrawn="1"/>
        </p:nvSpPr>
        <p:spPr>
          <a:xfrm>
            <a:off x="3916546" y="5700910"/>
            <a:ext cx="2424219"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999">
              <a:latin typeface="Tahoma" charset="0"/>
              <a:ea typeface="Tahoma" charset="0"/>
              <a:cs typeface="Tahoma" charset="0"/>
            </a:endParaRPr>
          </a:p>
        </p:txBody>
      </p:sp>
      <p:sp>
        <p:nvSpPr>
          <p:cNvPr id="16" name="Rectangle 15">
            <a:hlinkClick r:id="rId4"/>
          </p:cNvPr>
          <p:cNvSpPr/>
          <p:nvPr userDrawn="1"/>
        </p:nvSpPr>
        <p:spPr>
          <a:xfrm>
            <a:off x="871954" y="5700910"/>
            <a:ext cx="1473931"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999">
              <a:latin typeface="Tahoma" charset="0"/>
              <a:ea typeface="Tahoma" charset="0"/>
              <a:cs typeface="Tahoma" charset="0"/>
            </a:endParaRPr>
          </a:p>
        </p:txBody>
      </p:sp>
      <p:pic>
        <p:nvPicPr>
          <p:cNvPr id="12" name="Picture 11"/>
          <p:cNvPicPr>
            <a:picLocks noChangeAspect="1"/>
          </p:cNvPicPr>
          <p:nvPr userDrawn="1"/>
        </p:nvPicPr>
        <p:blipFill>
          <a:blip r:embed="rId5"/>
          <a:stretch>
            <a:fillRect/>
          </a:stretch>
        </p:blipFill>
        <p:spPr>
          <a:xfrm>
            <a:off x="0" y="-1184080"/>
            <a:ext cx="6794500" cy="952500"/>
          </a:xfrm>
          <a:prstGeom prst="rect">
            <a:avLst/>
          </a:prstGeom>
        </p:spPr>
      </p:pic>
    </p:spTree>
    <p:extLst>
      <p:ext uri="{BB962C8B-B14F-4D97-AF65-F5344CB8AC3E}">
        <p14:creationId xmlns:p14="http://schemas.microsoft.com/office/powerpoint/2010/main" val="1528619614"/>
      </p:ext>
    </p:extLst>
  </p:cSld>
  <p:clrMapOvr>
    <a:masterClrMapping/>
  </p:clrMapOvr>
  <p:extLst>
    <p:ext uri="{DCECCB84-F9BA-43D5-87BE-67443E8EF086}">
      <p15:sldGuideLst xmlns:p15="http://schemas.microsoft.com/office/powerpoint/2012/main">
        <p15:guide id="2" pos="3839">
          <p15:clr>
            <a:srgbClr val="FBAE40"/>
          </p15:clr>
        </p15:guide>
        <p15:guide id="3" pos="575">
          <p15:clr>
            <a:srgbClr val="FBAE40"/>
          </p15:clr>
        </p15:guide>
        <p15:guide id="4" orient="horz" pos="2160">
          <p15:clr>
            <a:srgbClr val="FBAE40"/>
          </p15:clr>
        </p15:guide>
        <p15:guide id="5" orient="horz" pos="319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ttom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0" y="1"/>
            <a:ext cx="12188825" cy="6747932"/>
          </a:xfrm>
          <a:prstGeom prst="rect">
            <a:avLst/>
          </a:prstGeom>
        </p:spPr>
        <p:txBody>
          <a:bodyPr/>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2" name="Text Placeholder 11"/>
          <p:cNvSpPr>
            <a:spLocks noGrp="1"/>
          </p:cNvSpPr>
          <p:nvPr>
            <p:ph type="body" sz="quarter" idx="22" hasCustomPrompt="1"/>
          </p:nvPr>
        </p:nvSpPr>
        <p:spPr>
          <a:xfrm>
            <a:off x="0" y="4152900"/>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4487450"/>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037803957"/>
      </p:ext>
    </p:extLst>
  </p:cSld>
  <p:clrMapOvr>
    <a:masterClrMapping/>
  </p:clrMapOvr>
  <p:extLst>
    <p:ext uri="{DCECCB84-F9BA-43D5-87BE-67443E8EF086}">
      <p15:sldGuideLst xmlns:p15="http://schemas.microsoft.com/office/powerpoint/2012/main">
        <p15:guide id="1" orient="horz" pos="2616" userDrawn="1">
          <p15:clr>
            <a:srgbClr val="FBAE40"/>
          </p15:clr>
        </p15:guide>
        <p15:guide id="2" pos="383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ces">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tx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Appendices</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5613" y="3511626"/>
            <a:ext cx="247880" cy="285751"/>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185867573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paration slide Bright Blue">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6537537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paration slide Mid-Blu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73B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paration slide Mid-Blu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4C7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paration slide Mid-Blue 3">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TA plus social media icon">
    <p:bg>
      <p:bgPr>
        <a:solidFill>
          <a:srgbClr val="00B4EB">
            <a:alpha val="0"/>
          </a:srgbClr>
        </a:solidFill>
        <a:effectLst/>
      </p:bgPr>
    </p:bg>
    <p:spTree>
      <p:nvGrpSpPr>
        <p:cNvPr id="1" name=""/>
        <p:cNvGrpSpPr/>
        <p:nvPr/>
      </p:nvGrpSpPr>
      <p:grpSpPr>
        <a:xfrm>
          <a:off x="0" y="0"/>
          <a:ext cx="0" cy="0"/>
          <a:chOff x="0" y="0"/>
          <a:chExt cx="0" cy="0"/>
        </a:xfrm>
      </p:grpSpPr>
      <p:sp>
        <p:nvSpPr>
          <p:cNvPr id="16" name="Rectangle 15"/>
          <p:cNvSpPr/>
          <p:nvPr userDrawn="1"/>
        </p:nvSpPr>
        <p:spPr>
          <a:xfrm>
            <a:off x="0"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2" y="3324496"/>
            <a:ext cx="8840035" cy="783270"/>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call to action slide</a:t>
            </a:r>
          </a:p>
        </p:txBody>
      </p:sp>
      <p:sp>
        <p:nvSpPr>
          <p:cNvPr id="10" name="Text Placeholder 4"/>
          <p:cNvSpPr>
            <a:spLocks noGrp="1"/>
          </p:cNvSpPr>
          <p:nvPr>
            <p:ph type="body" sz="quarter" idx="11" hasCustomPrompt="1"/>
          </p:nvPr>
        </p:nvSpPr>
        <p:spPr>
          <a:xfrm>
            <a:off x="2154746" y="4238477"/>
            <a:ext cx="7598103" cy="605342"/>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facilisis</a:t>
            </a:r>
            <a:endParaRPr lang="en-US" dirty="0"/>
          </a:p>
        </p:txBody>
      </p:sp>
      <p:sp>
        <p:nvSpPr>
          <p:cNvPr id="11" name="Text Placeholder 4"/>
          <p:cNvSpPr>
            <a:spLocks noGrp="1"/>
          </p:cNvSpPr>
          <p:nvPr>
            <p:ph type="body" sz="quarter" idx="12" hasCustomPrompt="1"/>
          </p:nvPr>
        </p:nvSpPr>
        <p:spPr>
          <a:xfrm>
            <a:off x="2154745" y="4746171"/>
            <a:ext cx="7598103" cy="644173"/>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tx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err="1"/>
              <a:t>facebook.com</a:t>
            </a:r>
            <a:r>
              <a:rPr lang="en-US" dirty="0"/>
              <a:t>/</a:t>
            </a:r>
            <a:r>
              <a:rPr lang="en-US" dirty="0" err="1"/>
              <a:t>commvaultcareers</a:t>
            </a:r>
            <a:endParaRPr lang="en-US" dirty="0"/>
          </a:p>
        </p:txBody>
      </p:sp>
      <p:pic>
        <p:nvPicPr>
          <p:cNvPr id="21" name="Picture 2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sp>
        <p:nvSpPr>
          <p:cNvPr id="5" name="Picture Placeholder 4"/>
          <p:cNvSpPr>
            <a:spLocks noGrp="1"/>
          </p:cNvSpPr>
          <p:nvPr>
            <p:ph type="pic" sz="quarter" idx="13" hasCustomPrompt="1"/>
          </p:nvPr>
        </p:nvSpPr>
        <p:spPr>
          <a:xfrm>
            <a:off x="919662" y="4329113"/>
            <a:ext cx="821644" cy="822325"/>
          </a:xfrm>
        </p:spPr>
        <p:txBody>
          <a:bodyPr/>
          <a:lstStyle>
            <a:lvl2pPr marL="182562" indent="0">
              <a:buFontTx/>
              <a:buNone/>
              <a:defRPr/>
            </a:lvl2pPr>
          </a:lstStyle>
          <a:p>
            <a:pPr lvl="1"/>
            <a:r>
              <a:rPr lang="en-US"/>
              <a:t>logo</a:t>
            </a:r>
            <a:endParaRPr lang="en-US" dirty="0"/>
          </a:p>
        </p:txBody>
      </p:sp>
      <p:pic>
        <p:nvPicPr>
          <p:cNvPr id="12" name="Picture 11"/>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895953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Graphic CTA">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Text Placeholder 4"/>
          <p:cNvSpPr>
            <a:spLocks noGrp="1"/>
          </p:cNvSpPr>
          <p:nvPr>
            <p:ph type="body" sz="quarter" idx="11" hasCustomPrompt="1"/>
          </p:nvPr>
        </p:nvSpPr>
        <p:spPr>
          <a:xfrm>
            <a:off x="912813" y="4796407"/>
            <a:ext cx="8859148" cy="545202"/>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err="1"/>
              <a:t>Cras</a:t>
            </a:r>
            <a:r>
              <a:rPr lang="en-US" dirty="0"/>
              <a:t> convallis </a:t>
            </a:r>
            <a:r>
              <a:rPr lang="en-US" dirty="0" err="1"/>
              <a:t>nulla</a:t>
            </a:r>
            <a:r>
              <a:rPr lang="en-US" dirty="0"/>
              <a:t> vitae </a:t>
            </a:r>
            <a:r>
              <a:rPr lang="en-US" dirty="0" err="1"/>
              <a:t>est</a:t>
            </a:r>
            <a:r>
              <a:rPr lang="en-US" dirty="0"/>
              <a:t> </a:t>
            </a:r>
            <a:r>
              <a:rPr lang="en-US" dirty="0" err="1"/>
              <a:t>vestibulum</a:t>
            </a:r>
            <a:r>
              <a:rPr lang="en-US" dirty="0"/>
              <a:t> </a:t>
            </a:r>
            <a:r>
              <a:rPr lang="en-US" dirty="0" err="1"/>
              <a:t>sodales</a:t>
            </a:r>
            <a:endParaRPr lang="en-US" dirty="0"/>
          </a:p>
        </p:txBody>
      </p:sp>
      <p:sp>
        <p:nvSpPr>
          <p:cNvPr id="10" name="Text Placeholder 4"/>
          <p:cNvSpPr>
            <a:spLocks noGrp="1"/>
          </p:cNvSpPr>
          <p:nvPr>
            <p:ph type="body" sz="quarter" idx="12" hasCustomPrompt="1"/>
          </p:nvPr>
        </p:nvSpPr>
        <p:spPr>
          <a:xfrm>
            <a:off x="912813" y="5282001"/>
            <a:ext cx="8859148" cy="545202"/>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tx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err="1"/>
              <a:t>commvault.com</a:t>
            </a:r>
            <a:r>
              <a:rPr lang="en-US" dirty="0"/>
              <a:t>/DM</a:t>
            </a:r>
          </a:p>
        </p:txBody>
      </p:sp>
      <p:sp>
        <p:nvSpPr>
          <p:cNvPr id="4" name="Text Placeholder 4"/>
          <p:cNvSpPr>
            <a:spLocks noGrp="1"/>
          </p:cNvSpPr>
          <p:nvPr>
            <p:ph type="body" sz="quarter" idx="10" hasCustomPrompt="1"/>
          </p:nvPr>
        </p:nvSpPr>
        <p:spPr>
          <a:xfrm>
            <a:off x="912813" y="3324496"/>
            <a:ext cx="10363200" cy="1336956"/>
          </a:xfrm>
          <a:prstGeom prst="rect">
            <a:avLst/>
          </a:prstGeom>
        </p:spPr>
        <p:txBody>
          <a:bodyPr lIns="0" tIns="0" rIns="0" bIns="0" anchor="t" anchorCtr="0"/>
          <a:lstStyle>
            <a:lvl1pPr marL="0" marR="0" indent="0" algn="l" defTabSz="609448" rtl="0" eaLnBrk="1" fontAlgn="auto" latinLnBrk="0" hangingPunct="1">
              <a:lnSpc>
                <a:spcPct val="100000"/>
              </a:lnSpc>
              <a:spcBef>
                <a:spcPts val="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a:t>Click to edit call </a:t>
            </a:r>
            <a:r>
              <a:rPr lang="en-US"/>
              <a:t>to action separation </a:t>
            </a:r>
            <a:r>
              <a:rPr lang="en-US" dirty="0"/>
              <a:t>slide</a:t>
            </a:r>
            <a:br>
              <a:rPr lang="en-US" dirty="0"/>
            </a:b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a:t>
            </a:r>
            <a:r>
              <a:rPr lang="en-US" dirty="0"/>
              <a:t> </a:t>
            </a:r>
            <a:r>
              <a:rPr lang="en-US" dirty="0" err="1"/>
              <a:t>posuer</a:t>
            </a:r>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11" name="Picture 10"/>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110173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ront Cover Title Mid-Blue 3">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2"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4C75">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1"/>
            <a:ext cx="136556" cy="157419"/>
          </a:xfrm>
          <a:prstGeom prst="rect">
            <a:avLst/>
          </a:prstGeom>
        </p:spPr>
      </p:pic>
      <p:sp>
        <p:nvSpPr>
          <p:cNvPr id="15" name="Text Placeholder 24"/>
          <p:cNvSpPr>
            <a:spLocks noGrp="1" noChangeAspect="1"/>
          </p:cNvSpPr>
          <p:nvPr>
            <p:ph type="body" sz="quarter" idx="17" hasCustomPrompt="1"/>
          </p:nvPr>
        </p:nvSpPr>
        <p:spPr>
          <a:xfrm rot="5400000">
            <a:off x="452054" y="5171785"/>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0" y="2426782"/>
            <a:ext cx="6482852" cy="2080329"/>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sz="4600">
                <a:solidFill>
                  <a:schemeClr val="bg1"/>
                </a:solidFill>
              </a:defRPr>
            </a:lvl1pPr>
          </a:lstStyle>
          <a:p>
            <a:pPr marL="0" marR="0" lvl="0" indent="0" algn="l" defTabSz="914400"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6" y="5160188"/>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4"/>
            <a:ext cx="323162" cy="279910"/>
          </a:xfrm>
          <a:prstGeom prst="triangle">
            <a:avLst/>
          </a:prstGeom>
          <a:solidFill>
            <a:schemeClr val="accent1"/>
          </a:solidFill>
          <a:ln w="12700">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 then send to back</a:t>
            </a:r>
          </a:p>
        </p:txBody>
      </p:sp>
      <p:pic>
        <p:nvPicPr>
          <p:cNvPr id="12" name="Picture 11"/>
          <p:cNvPicPr>
            <a:picLocks noChangeAspect="1"/>
          </p:cNvPicPr>
          <p:nvPr userDrawn="1"/>
        </p:nvPicPr>
        <p:blipFill>
          <a:blip r:embed="rId3"/>
          <a:stretch>
            <a:fillRect/>
          </a:stretch>
        </p:blipFill>
        <p:spPr>
          <a:xfrm>
            <a:off x="0" y="-1184080"/>
            <a:ext cx="6794500" cy="952500"/>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pag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2" y="641684"/>
            <a:ext cx="6866021" cy="5037221"/>
          </a:xfrm>
          <a:prstGeom prst="rect">
            <a:avLst/>
          </a:prstGeom>
        </p:spPr>
        <p:txBody>
          <a:bodyPr lIns="0" tIns="0" rIns="0" bIns="0" anchor="ctr" anchorCtr="0"/>
          <a:lstStyle>
            <a:lvl1pPr marL="0" marR="0" indent="0" algn="ctr" defTabSz="609448" rtl="0" eaLnBrk="1" fontAlgn="auto" latinLnBrk="0" hangingPunct="1">
              <a:lnSpc>
                <a:spcPct val="100000"/>
              </a:lnSpc>
              <a:spcBef>
                <a:spcPts val="0"/>
              </a:spcBef>
              <a:spcAft>
                <a:spcPts val="0"/>
              </a:spcAft>
              <a:buClrTx/>
              <a:buSzTx/>
              <a:buFont typeface="Arial"/>
              <a:buNone/>
              <a:tabLst/>
              <a:defRPr sz="4000" baseline="0">
                <a:solidFill>
                  <a:schemeClr val="accent2"/>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chemeClr val="bg1"/>
                </a:solidFill>
              </a:defRPr>
            </a:lvl1pPr>
            <a:lvl2pPr marL="182562" indent="0">
              <a:buFontTx/>
              <a:buNone/>
              <a:defRPr>
                <a:solidFill>
                  <a:schemeClr val="accent2"/>
                </a:solidFill>
              </a:defRPr>
            </a:lvl2pPr>
            <a:lvl3pPr marL="365760" indent="0">
              <a:buFontTx/>
              <a:buNone/>
              <a:defRPr>
                <a:solidFill>
                  <a:schemeClr val="accent2"/>
                </a:solidFill>
              </a:defRPr>
            </a:lvl3pPr>
            <a:lvl4pPr marL="548640" indent="0">
              <a:buFontTx/>
              <a:buNone/>
              <a:defRPr>
                <a:solidFill>
                  <a:schemeClr val="accent2"/>
                </a:solidFill>
              </a:defRPr>
            </a:lvl4pPr>
            <a:lvl5pPr marL="731520" indent="0">
              <a:buFontTx/>
              <a:buNone/>
              <a:defRPr>
                <a:solidFill>
                  <a:schemeClr val="accent2"/>
                </a:solidFill>
              </a:defRPr>
            </a:lvl5pPr>
          </a:lstStyle>
          <a:p>
            <a:pPr lvl="0"/>
            <a:r>
              <a:rPr lang="en-US" dirty="0"/>
              <a:t>Click to add name/title/company</a:t>
            </a:r>
          </a:p>
        </p:txBody>
      </p:sp>
      <p:pic>
        <p:nvPicPr>
          <p:cNvPr id="16" name="Picture 15"/>
          <p:cNvPicPr>
            <a:picLocks noChangeAspect="1"/>
          </p:cNvPicPr>
          <p:nvPr userDrawn="1"/>
        </p:nvPicPr>
        <p:blipFill>
          <a:blip r:embed="rId4">
            <a:alphaModFix amt="50000"/>
          </a:blip>
          <a:stretch>
            <a:fillRect/>
          </a:stretch>
        </p:blipFill>
        <p:spPr>
          <a:xfrm>
            <a:off x="1175723" y="2567571"/>
            <a:ext cx="1014222" cy="768350"/>
          </a:xfrm>
          <a:prstGeom prst="rect">
            <a:avLst/>
          </a:prstGeom>
        </p:spPr>
      </p:pic>
      <p:pic>
        <p:nvPicPr>
          <p:cNvPr id="17" name="Picture 16"/>
          <p:cNvPicPr>
            <a:picLocks noChangeAspect="1"/>
          </p:cNvPicPr>
          <p:nvPr userDrawn="1"/>
        </p:nvPicPr>
        <p:blipFill>
          <a:blip r:embed="rId5">
            <a:alphaModFix amt="50000"/>
          </a:blip>
          <a:stretch>
            <a:fillRect/>
          </a:stretch>
        </p:blipFill>
        <p:spPr>
          <a:xfrm>
            <a:off x="9998880" y="2772051"/>
            <a:ext cx="1014222" cy="76835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pag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DFE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2" y="641684"/>
            <a:ext cx="6866021" cy="5037221"/>
          </a:xfrm>
          <a:prstGeom prst="rect">
            <a:avLst/>
          </a:prstGeom>
        </p:spPr>
        <p:txBody>
          <a:bodyPr lIns="0" tIns="0" rIns="0" bIns="0" anchor="ctr" anchorCtr="0"/>
          <a:lstStyle>
            <a:lvl1pPr marL="0" marR="0" indent="0" algn="ctr" defTabSz="609448" rtl="0" eaLnBrk="1" fontAlgn="auto" latinLnBrk="0" hangingPunct="1">
              <a:lnSpc>
                <a:spcPct val="100000"/>
              </a:lnSpc>
              <a:spcBef>
                <a:spcPts val="0"/>
              </a:spcBef>
              <a:spcAft>
                <a:spcPts val="0"/>
              </a:spcAft>
              <a:buClrTx/>
              <a:buSzTx/>
              <a:buFont typeface="Arial"/>
              <a:buNone/>
              <a:tabLst/>
              <a:defRPr sz="4000" baseline="0">
                <a:solidFill>
                  <a:srgbClr val="000623"/>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rgbClr val="808285"/>
                </a:solidFill>
              </a:defRPr>
            </a:lvl1pPr>
            <a:lvl2pPr marL="182562" indent="0">
              <a:buFontTx/>
              <a:buNone/>
              <a:defRPr>
                <a:solidFill>
                  <a:schemeClr val="accent2"/>
                </a:solidFill>
              </a:defRPr>
            </a:lvl2pPr>
            <a:lvl3pPr marL="365760" indent="0">
              <a:buFontTx/>
              <a:buNone/>
              <a:defRPr>
                <a:solidFill>
                  <a:schemeClr val="accent2"/>
                </a:solidFill>
              </a:defRPr>
            </a:lvl3pPr>
            <a:lvl4pPr marL="548640" indent="0">
              <a:buFontTx/>
              <a:buNone/>
              <a:defRPr>
                <a:solidFill>
                  <a:schemeClr val="accent2"/>
                </a:solidFill>
              </a:defRPr>
            </a:lvl4pPr>
            <a:lvl5pPr marL="731520" indent="0">
              <a:buFontTx/>
              <a:buNone/>
              <a:defRPr>
                <a:solidFill>
                  <a:schemeClr val="accent2"/>
                </a:solidFill>
              </a:defRPr>
            </a:lvl5pPr>
          </a:lstStyle>
          <a:p>
            <a:pPr lvl="0"/>
            <a:r>
              <a:rPr lang="en-US" dirty="0"/>
              <a:t>Click to add name/title/company</a:t>
            </a:r>
          </a:p>
        </p:txBody>
      </p:sp>
      <p:pic>
        <p:nvPicPr>
          <p:cNvPr id="5" name="Picture 4"/>
          <p:cNvPicPr>
            <a:picLocks noChangeAspect="1"/>
          </p:cNvPicPr>
          <p:nvPr userDrawn="1"/>
        </p:nvPicPr>
        <p:blipFill>
          <a:blip r:embed="rId4">
            <a:alphaModFix amt="60000"/>
          </a:blip>
          <a:stretch>
            <a:fillRect/>
          </a:stretch>
        </p:blipFill>
        <p:spPr>
          <a:xfrm>
            <a:off x="1175722" y="2567571"/>
            <a:ext cx="1014222" cy="768350"/>
          </a:xfrm>
          <a:prstGeom prst="rect">
            <a:avLst/>
          </a:prstGeom>
        </p:spPr>
      </p:pic>
      <p:pic>
        <p:nvPicPr>
          <p:cNvPr id="6" name="Picture 5"/>
          <p:cNvPicPr>
            <a:picLocks noChangeAspect="1"/>
          </p:cNvPicPr>
          <p:nvPr userDrawn="1"/>
        </p:nvPicPr>
        <p:blipFill>
          <a:blip r:embed="rId5">
            <a:alphaModFix amt="60000"/>
          </a:blip>
          <a:stretch>
            <a:fillRect/>
          </a:stretch>
        </p:blipFill>
        <p:spPr>
          <a:xfrm>
            <a:off x="9998880" y="2772051"/>
            <a:ext cx="1014222" cy="768350"/>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
            <a:ext cx="12188825" cy="4572001"/>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 then send to back</a:t>
            </a:r>
          </a:p>
        </p:txBody>
      </p:sp>
      <p:sp>
        <p:nvSpPr>
          <p:cNvPr id="11" name="Rectangle 10"/>
          <p:cNvSpPr/>
          <p:nvPr userDrawn="1"/>
        </p:nvSpPr>
        <p:spPr>
          <a:xfrm>
            <a:off x="0" y="4571999"/>
            <a:ext cx="12188825" cy="22860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pic>
        <p:nvPicPr>
          <p:cNvPr id="3" name="Picture 2"/>
          <p:cNvPicPr>
            <a:picLocks noChangeAspect="1"/>
          </p:cNvPicPr>
          <p:nvPr userDrawn="1"/>
        </p:nvPicPr>
        <p:blipFill>
          <a:blip r:embed="rId2"/>
          <a:stretch>
            <a:fillRect/>
          </a:stretch>
        </p:blipFill>
        <p:spPr>
          <a:xfrm>
            <a:off x="904321" y="4941582"/>
            <a:ext cx="3408187" cy="556197"/>
          </a:xfrm>
          <a:prstGeom prst="rect">
            <a:avLst/>
          </a:prstGeom>
        </p:spPr>
      </p:pic>
      <p:sp>
        <p:nvSpPr>
          <p:cNvPr id="10" name="TextBox 9"/>
          <p:cNvSpPr txBox="1"/>
          <p:nvPr userDrawn="1"/>
        </p:nvSpPr>
        <p:spPr>
          <a:xfrm>
            <a:off x="912813" y="5700910"/>
            <a:ext cx="5427951" cy="473976"/>
          </a:xfrm>
          <a:prstGeom prst="rect">
            <a:avLst/>
          </a:prstGeom>
          <a:noFill/>
        </p:spPr>
        <p:txBody>
          <a:bodyPr wrap="square" lIns="0" tIns="0" rIns="0" bIns="0" rtlCol="0">
            <a:spAutoFit/>
          </a:bodyPr>
          <a:lstStyle/>
          <a:p>
            <a:pPr lvl="0"/>
            <a:r>
              <a:rPr lang="en-US" sz="1400" dirty="0">
                <a:solidFill>
                  <a:schemeClr val="accent2"/>
                </a:solidFill>
                <a:latin typeface="Tahoma" charset="0"/>
                <a:ea typeface="Tahoma" charset="0"/>
                <a:cs typeface="Tahoma" charset="0"/>
              </a:rPr>
              <a:t>COMMVAULT.COM  |  888.746.3849  |  GET-INFO@COMMVAULT.COM</a:t>
            </a:r>
          </a:p>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sz="1400" b="0" dirty="0">
                <a:solidFill>
                  <a:schemeClr val="accent2"/>
                </a:solidFill>
                <a:latin typeface="Tahoma" charset="0"/>
                <a:ea typeface="Tahoma" charset="0"/>
                <a:cs typeface="Tahoma" charset="0"/>
              </a:rPr>
              <a:t>©</a:t>
            </a:r>
            <a:r>
              <a:rPr lang="en-US" sz="1400" b="0" baseline="0" dirty="0">
                <a:solidFill>
                  <a:schemeClr val="accent2"/>
                </a:solidFill>
                <a:latin typeface="Tahoma" charset="0"/>
                <a:ea typeface="Tahoma" charset="0"/>
                <a:cs typeface="Tahoma" charset="0"/>
              </a:rPr>
              <a:t> 2018 COMMVAULT SYSTEMS, INC. ALL RIGHTS RESERVED.</a:t>
            </a:r>
            <a:endParaRPr lang="en-US" sz="1400" b="0" dirty="0">
              <a:solidFill>
                <a:schemeClr val="accent2"/>
              </a:solidFill>
              <a:latin typeface="Tahoma" charset="0"/>
              <a:ea typeface="Tahoma" charset="0"/>
              <a:cs typeface="Tahoma" charset="0"/>
            </a:endParaRPr>
          </a:p>
        </p:txBody>
      </p:sp>
      <p:sp>
        <p:nvSpPr>
          <p:cNvPr id="9" name="Text Placeholder 8"/>
          <p:cNvSpPr>
            <a:spLocks noGrp="1"/>
          </p:cNvSpPr>
          <p:nvPr>
            <p:ph type="body" sz="quarter" idx="11" hasCustomPrompt="1"/>
          </p:nvPr>
        </p:nvSpPr>
        <p:spPr>
          <a:xfrm>
            <a:off x="912813" y="3289515"/>
            <a:ext cx="4462075" cy="1015785"/>
          </a:xfrm>
          <a:prstGeom prst="rect">
            <a:avLst/>
          </a:prstGeom>
        </p:spPr>
        <p:txBody>
          <a:bodyPr lIns="0" tIns="0" rIns="0" bIns="0"/>
          <a:lstStyle>
            <a:lvl1pPr marL="0" indent="0">
              <a:buFontTx/>
              <a:buNone/>
              <a:defRPr sz="4600">
                <a:solidFill>
                  <a:schemeClr val="bg1"/>
                </a:solidFill>
                <a:latin typeface="Tahoma" charset="0"/>
                <a:ea typeface="Tahoma" charset="0"/>
                <a:cs typeface="Tahoma" charset="0"/>
              </a:defRPr>
            </a:lvl1pPr>
          </a:lstStyle>
          <a:p>
            <a:pPr marL="457086" marR="0" lvl="0" indent="-457086" algn="l" defTabSz="609448" rtl="0" eaLnBrk="1" fontAlgn="auto" latinLnBrk="0" hangingPunct="1">
              <a:lnSpc>
                <a:spcPct val="100000"/>
              </a:lnSpc>
              <a:spcBef>
                <a:spcPct val="20000"/>
              </a:spcBef>
              <a:spcAft>
                <a:spcPts val="0"/>
              </a:spcAft>
              <a:buClrTx/>
              <a:buSzTx/>
              <a:buFont typeface="Arial"/>
              <a:buNone/>
              <a:tabLst/>
              <a:defRPr/>
            </a:pPr>
            <a:r>
              <a:rPr lang="en-US" dirty="0"/>
              <a:t>Thank you.</a:t>
            </a:r>
          </a:p>
        </p:txBody>
      </p:sp>
      <p:sp>
        <p:nvSpPr>
          <p:cNvPr id="25" name="Text Placeholder 24"/>
          <p:cNvSpPr>
            <a:spLocks noGrp="1" noChangeAspect="1"/>
          </p:cNvSpPr>
          <p:nvPr>
            <p:ph type="body" sz="quarter" idx="15" hasCustomPrompt="1"/>
          </p:nvPr>
        </p:nvSpPr>
        <p:spPr>
          <a:xfrm rot="5400000">
            <a:off x="442866" y="3500645"/>
            <a:ext cx="311242" cy="269585"/>
          </a:xfrm>
          <a:prstGeom prst="triangle">
            <a:avLst/>
          </a:prstGeom>
          <a:solidFill>
            <a:schemeClr val="accent1"/>
          </a:solidFill>
          <a:ln w="15875">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 name="Rectangle 1">
            <a:hlinkClick r:id="rId3"/>
          </p:cNvPr>
          <p:cNvSpPr/>
          <p:nvPr userDrawn="1"/>
        </p:nvSpPr>
        <p:spPr>
          <a:xfrm>
            <a:off x="3916545" y="5700910"/>
            <a:ext cx="2424219"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sp>
        <p:nvSpPr>
          <p:cNvPr id="16" name="Rectangle 15">
            <a:hlinkClick r:id="rId4"/>
          </p:cNvPr>
          <p:cNvSpPr/>
          <p:nvPr userDrawn="1"/>
        </p:nvSpPr>
        <p:spPr>
          <a:xfrm>
            <a:off x="871953" y="5700910"/>
            <a:ext cx="1473931"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pic>
        <p:nvPicPr>
          <p:cNvPr id="12" name="Picture 11"/>
          <p:cNvPicPr>
            <a:picLocks noChangeAspect="1"/>
          </p:cNvPicPr>
          <p:nvPr userDrawn="1"/>
        </p:nvPicPr>
        <p:blipFill>
          <a:blip r:embed="rId5"/>
          <a:stretch>
            <a:fillRect/>
          </a:stretch>
        </p:blipFill>
        <p:spPr>
          <a:xfrm>
            <a:off x="0" y="-1184080"/>
            <a:ext cx="6794500" cy="952500"/>
          </a:xfrm>
          <a:prstGeom prst="rect">
            <a:avLst/>
          </a:prstGeom>
        </p:spPr>
      </p:pic>
    </p:spTree>
    <p:extLst>
      <p:ext uri="{BB962C8B-B14F-4D97-AF65-F5344CB8AC3E}">
        <p14:creationId xmlns:p14="http://schemas.microsoft.com/office/powerpoint/2010/main" val="229665732"/>
      </p:ext>
    </p:extLst>
  </p:cSld>
  <p:clrMapOvr>
    <a:masterClrMapping/>
  </p:clrMapOvr>
  <p:extLst>
    <p:ext uri="{DCECCB84-F9BA-43D5-87BE-67443E8EF086}">
      <p15:sldGuideLst xmlns:p15="http://schemas.microsoft.com/office/powerpoint/2012/main">
        <p15:guide id="2" pos="3839" userDrawn="1">
          <p15:clr>
            <a:srgbClr val="FBAE40"/>
          </p15:clr>
        </p15:guide>
        <p15:guide id="3" pos="575" userDrawn="1">
          <p15:clr>
            <a:srgbClr val="FBAE40"/>
          </p15:clr>
        </p15:guide>
        <p15:guide id="4" orient="horz" pos="2160" userDrawn="1">
          <p15:clr>
            <a:srgbClr val="FBAE40"/>
          </p15:clr>
        </p15:guide>
        <p15:guide id="5" orient="horz" pos="3192"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ront Cover Title">
    <p:spTree>
      <p:nvGrpSpPr>
        <p:cNvPr id="1" name=""/>
        <p:cNvGrpSpPr/>
        <p:nvPr/>
      </p:nvGrpSpPr>
      <p:grpSpPr>
        <a:xfrm>
          <a:off x="0" y="0"/>
          <a:ext cx="0" cy="0"/>
          <a:chOff x="0" y="0"/>
          <a:chExt cx="0" cy="0"/>
        </a:xfrm>
      </p:grpSpPr>
      <p:pic>
        <p:nvPicPr>
          <p:cNvPr id="31" name="Picture 3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815944" y="-117471"/>
            <a:ext cx="4372882" cy="2241561"/>
          </a:xfrm>
          <a:prstGeom prst="rect">
            <a:avLst/>
          </a:prstGeom>
        </p:spPr>
      </p:pic>
      <p:sp>
        <p:nvSpPr>
          <p:cNvPr id="3" name="Picture Placeholder 2"/>
          <p:cNvSpPr>
            <a:spLocks noGrp="1"/>
          </p:cNvSpPr>
          <p:nvPr>
            <p:ph type="pic" sz="quarter" idx="12" hasCustomPrompt="1"/>
          </p:nvPr>
        </p:nvSpPr>
        <p:spPr>
          <a:xfrm>
            <a:off x="1" y="1371600"/>
            <a:ext cx="11733213" cy="4267200"/>
          </a:xfrm>
          <a:prstGeom prst="rect">
            <a:avLst/>
          </a:prstGeom>
        </p:spPr>
        <p:txBody>
          <a:bodyPr anchor="t"/>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9705" y="5873399"/>
            <a:ext cx="136556" cy="157419"/>
          </a:xfrm>
          <a:prstGeom prst="rect">
            <a:avLst/>
          </a:prstGeom>
        </p:spPr>
      </p:pic>
      <p:sp>
        <p:nvSpPr>
          <p:cNvPr id="28" name="TextBox 27"/>
          <p:cNvSpPr txBox="1"/>
          <p:nvPr userDrawn="1"/>
        </p:nvSpPr>
        <p:spPr>
          <a:xfrm>
            <a:off x="912814" y="6286500"/>
            <a:ext cx="4011456" cy="457201"/>
          </a:xfrm>
          <a:prstGeom prst="rect">
            <a:avLst/>
          </a:prstGeom>
          <a:noFill/>
        </p:spPr>
        <p:txBody>
          <a:bodyPr wrap="square" lIns="0" tIns="0" rIns="0" bIns="0" rtlCol="0" anchor="ctr" anchorCtr="0">
            <a:noAutofit/>
          </a:bodyPr>
          <a:lstStyle/>
          <a:p>
            <a:pPr defTabSz="609310"/>
            <a:r>
              <a:rPr lang="en-US" sz="1000" dirty="0">
                <a:solidFill>
                  <a:srgbClr val="A9A9A9"/>
                </a:solidFill>
                <a:ea typeface="Tahoma" charset="0"/>
                <a:cs typeface="Tahoma" charset="0"/>
              </a:rPr>
              <a:t>© 2017 COMMVAULT SYSTEMS, INC. ALL RIGHTS RESERVED.</a:t>
            </a:r>
          </a:p>
        </p:txBody>
      </p:sp>
      <p:sp>
        <p:nvSpPr>
          <p:cNvPr id="15" name="Text Placeholder 24"/>
          <p:cNvSpPr>
            <a:spLocks noGrp="1" noChangeAspect="1"/>
          </p:cNvSpPr>
          <p:nvPr>
            <p:ph type="body" sz="quarter" idx="17" hasCustomPrompt="1"/>
          </p:nvPr>
        </p:nvSpPr>
        <p:spPr>
          <a:xfrm rot="5400000">
            <a:off x="452055" y="5885463"/>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pic>
        <p:nvPicPr>
          <p:cNvPr id="11" name="Picture 10"/>
          <p:cNvPicPr>
            <a:picLocks noChangeAspect="1"/>
          </p:cNvPicPr>
          <p:nvPr userDrawn="1"/>
        </p:nvPicPr>
        <p:blipFill>
          <a:blip r:embed="rId4"/>
          <a:stretch>
            <a:fillRect/>
          </a:stretch>
        </p:blipFill>
        <p:spPr>
          <a:xfrm>
            <a:off x="919163" y="451494"/>
            <a:ext cx="3656646" cy="596900"/>
          </a:xfrm>
          <a:prstGeom prst="rect">
            <a:avLst/>
          </a:prstGeom>
        </p:spPr>
      </p:pic>
      <p:sp>
        <p:nvSpPr>
          <p:cNvPr id="4" name="Text Placeholder 3"/>
          <p:cNvSpPr>
            <a:spLocks noGrp="1"/>
          </p:cNvSpPr>
          <p:nvPr>
            <p:ph type="body" sz="quarter" idx="18" hasCustomPrompt="1"/>
          </p:nvPr>
        </p:nvSpPr>
        <p:spPr>
          <a:xfrm>
            <a:off x="909841" y="3296574"/>
            <a:ext cx="6482852" cy="2080329"/>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sz="4599">
                <a:solidFill>
                  <a:schemeClr val="bg1"/>
                </a:solidFill>
              </a:defRPr>
            </a:lvl1pPr>
          </a:lstStyle>
          <a:p>
            <a:pPr marL="0" marR="0" lvl="0" indent="0" algn="l" defTabSz="914126"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a:p>
            <a:pPr lvl="0"/>
            <a:endParaRPr lang="en-US" dirty="0"/>
          </a:p>
        </p:txBody>
      </p:sp>
      <p:sp>
        <p:nvSpPr>
          <p:cNvPr id="9" name="Text Placeholder 8"/>
          <p:cNvSpPr>
            <a:spLocks noGrp="1"/>
          </p:cNvSpPr>
          <p:nvPr>
            <p:ph type="body" sz="quarter" idx="19" hasCustomPrompt="1"/>
          </p:nvPr>
        </p:nvSpPr>
        <p:spPr>
          <a:xfrm>
            <a:off x="-793" y="5600700"/>
            <a:ext cx="11733213" cy="685800"/>
          </a:xfrm>
          <a:solidFill>
            <a:schemeClr val="accent2"/>
          </a:solidFill>
        </p:spPr>
        <p:txBody>
          <a:bodyPr lIns="731520" anchor="ctr" anchorCtr="0"/>
          <a:lstStyle>
            <a:lvl1pPr>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7" y="5873866"/>
            <a:ext cx="151857" cy="131533"/>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3502443"/>
            <a:ext cx="323162" cy="279910"/>
          </a:xfrm>
          <a:prstGeom prst="triangle">
            <a:avLst/>
          </a:prstGeom>
          <a:solidFill>
            <a:schemeClr val="accent1"/>
          </a:solidFill>
          <a:ln w="12700">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Tree>
    <p:extLst>
      <p:ext uri="{BB962C8B-B14F-4D97-AF65-F5344CB8AC3E}">
        <p14:creationId xmlns:p14="http://schemas.microsoft.com/office/powerpoint/2010/main" val="8899666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6"/>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195577936"/>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6"/>
            <a:ext cx="10363200" cy="786711"/>
          </a:xfrm>
        </p:spPr>
        <p:txBody>
          <a:bodyPr>
            <a:noAutofit/>
          </a:bodyPr>
          <a:lstStyle/>
          <a:p>
            <a:r>
              <a:rPr lang="en-US" dirty="0"/>
              <a:t>Click to edit Master title style. Title is in sentence case, maximum of two lines. </a:t>
            </a:r>
          </a:p>
        </p:txBody>
      </p:sp>
      <p:sp>
        <p:nvSpPr>
          <p:cNvPr id="3" name="Content Placeholder 2"/>
          <p:cNvSpPr>
            <a:spLocks noGrp="1"/>
          </p:cNvSpPr>
          <p:nvPr>
            <p:ph idx="1" hasCustomPrompt="1"/>
          </p:nvPr>
        </p:nvSpPr>
        <p:spPr>
          <a:xfrm>
            <a:off x="912813" y="1600200"/>
            <a:ext cx="10363200" cy="4686300"/>
          </a:xfrm>
        </p:spPr>
        <p:txBody>
          <a:bodyPr/>
          <a:lstStyle>
            <a:lvl1pPr>
              <a:defRPr baseline="0"/>
            </a:lvl1pPr>
          </a:lstStyle>
          <a:p>
            <a:pPr lvl="0">
              <a:lnSpc>
                <a:spcPct val="90000"/>
              </a:lnSpc>
              <a:spcBef>
                <a:spcPts val="1000"/>
              </a:spcBef>
              <a:spcAft>
                <a:spcPts val="0"/>
              </a:spcAft>
              <a:buNone/>
              <a:defRPr/>
            </a:pPr>
            <a:r>
              <a:rPr lang="en-US" dirty="0"/>
              <a:t>Click icon to add graph, table or object</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5"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217633683"/>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2057400"/>
            <a:ext cx="10363200" cy="42291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723227915"/>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subhead, 1 column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sz="2399" b="1" baseline="0">
                <a:solidFill>
                  <a:schemeClr val="accent2"/>
                </a:solidFill>
              </a:defRPr>
            </a:lvl1pPr>
          </a:lstStyle>
          <a:p>
            <a:pPr lvl="0"/>
            <a:r>
              <a:rPr lang="en-US" dirty="0"/>
              <a:t>Click to edit Master text styles. Subhead is in sentence case.</a:t>
            </a:r>
          </a:p>
        </p:txBody>
      </p:sp>
      <p:sp>
        <p:nvSpPr>
          <p:cNvPr id="9" name="Text Placeholder 8"/>
          <p:cNvSpPr>
            <a:spLocks noGrp="1"/>
          </p:cNvSpPr>
          <p:nvPr>
            <p:ph type="body" sz="quarter" idx="12" hasCustomPrompt="1"/>
          </p:nvPr>
        </p:nvSpPr>
        <p:spPr>
          <a:xfrm>
            <a:off x="912813" y="2286000"/>
            <a:ext cx="10363200" cy="40005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baseline="0"/>
            </a:lvl1pPr>
            <a:lvl2pPr>
              <a:defRPr sz="2399"/>
            </a:lvl2pPr>
            <a:lvl3pPr>
              <a:defRPr sz="2399"/>
            </a:lvl3pPr>
            <a:lvl4pPr>
              <a:defRPr sz="2399"/>
            </a:lvl4pPr>
            <a:lvl5pPr>
              <a:defRPr sz="2399"/>
            </a:lvl5pPr>
            <a:lvl6pPr marL="2285314" indent="0">
              <a:buNone/>
              <a:defRPr/>
            </a:lvl6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2067058673"/>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7366529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subheads,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735496"/>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1534662588"/>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4"/>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0"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140751217"/>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subheads, 2 columns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735496"/>
          </a:xfrm>
        </p:spPr>
        <p:txBody>
          <a:bodyPr anchor="t" anchorCtr="0">
            <a:noAutofit/>
          </a:bodyPr>
          <a:lstStyle>
            <a:lvl1pPr marL="0" indent="0">
              <a:buNone/>
              <a:defRPr sz="23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sentence case,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23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sentence case,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a:lvl1pPr>
            <a:lvl2pPr>
              <a:defRPr sz="2399"/>
            </a:lvl2pPr>
            <a:lvl3pPr>
              <a:defRPr sz="2399"/>
            </a:lvl3pPr>
            <a:lvl4pPr>
              <a:defRPr sz="2399"/>
            </a:lvl4pPr>
            <a:lvl5pPr>
              <a:defRPr sz="2399"/>
            </a:lvl5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sz="2399"/>
            </a:lvl1pPr>
            <a:lvl2pPr>
              <a:defRPr sz="2399"/>
            </a:lvl2pPr>
            <a:lvl3pPr>
              <a:defRPr sz="2399"/>
            </a:lvl3pPr>
            <a:lvl4pPr>
              <a:defRPr sz="2399"/>
            </a:lvl4pPr>
            <a:lvl5pPr>
              <a:defRPr sz="2399"/>
            </a:lvl5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1679475718"/>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5" name="Picture 4"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9" name="Text Placeholder 8"/>
          <p:cNvSpPr>
            <a:spLocks noGrp="1"/>
          </p:cNvSpPr>
          <p:nvPr>
            <p:ph type="body" sz="quarter" idx="12" hasCustomPrompt="1"/>
          </p:nvPr>
        </p:nvSpPr>
        <p:spPr>
          <a:xfrm>
            <a:off x="6323014" y="1600200"/>
            <a:ext cx="49530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3" hasCustomPrompt="1"/>
          </p:nvPr>
        </p:nvSpPr>
        <p:spPr>
          <a:xfrm>
            <a:off x="912813" y="1600200"/>
            <a:ext cx="4953000" cy="46863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1402454260"/>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ubhead, 1 column text,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695738"/>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8" name="Picture Placeholder 7"/>
          <p:cNvSpPr>
            <a:spLocks noGrp="1"/>
          </p:cNvSpPr>
          <p:nvPr>
            <p:ph type="pic" sz="quarter" idx="10" hasCustomPrompt="1"/>
          </p:nvPr>
        </p:nvSpPr>
        <p:spPr>
          <a:xfrm>
            <a:off x="6323013" y="1600200"/>
            <a:ext cx="4953000" cy="4686299"/>
          </a:xfrm>
        </p:spPr>
        <p:txBody>
          <a:bodyPr/>
          <a:lstStyle>
            <a:lvl1pPr>
              <a:defRPr baseline="0"/>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None/>
              <a:tabLst/>
              <a:defRPr/>
            </a:pPr>
            <a:r>
              <a:rPr lang="en-US" dirty="0"/>
              <a:t>Click to insert icon or image</a:t>
            </a:r>
          </a:p>
        </p:txBody>
      </p:sp>
      <p:sp>
        <p:nvSpPr>
          <p:cNvPr id="10" name="Text Placeholder 9"/>
          <p:cNvSpPr>
            <a:spLocks noGrp="1"/>
          </p:cNvSpPr>
          <p:nvPr>
            <p:ph type="body" sz="quarter" idx="11"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199643556"/>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subhead, 1 column text,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3" y="1600201"/>
            <a:ext cx="4953001" cy="695738"/>
          </a:xfrm>
        </p:spPr>
        <p:txBody>
          <a:bodyPr anchor="t" anchorCtr="0">
            <a:noAutofit/>
          </a:bodyPr>
          <a:lstStyle>
            <a:lvl1pPr marL="0" indent="0">
              <a:buNone/>
              <a:defRPr sz="1999" b="1">
                <a:solidFill>
                  <a:schemeClr val="accent2"/>
                </a:solidFill>
              </a:defRPr>
            </a:lvl1pPr>
            <a:lvl2pPr marL="457063" indent="0">
              <a:buNone/>
              <a:defRPr sz="1999" b="1"/>
            </a:lvl2pPr>
            <a:lvl3pPr marL="914126" indent="0">
              <a:buNone/>
              <a:defRPr sz="1799" b="1"/>
            </a:lvl3pPr>
            <a:lvl4pPr marL="1371189" indent="0">
              <a:buNone/>
              <a:defRPr sz="1600" b="1"/>
            </a:lvl4pPr>
            <a:lvl5pPr marL="1828251" indent="0">
              <a:buNone/>
              <a:defRPr sz="1600" b="1"/>
            </a:lvl5pPr>
            <a:lvl6pPr marL="2285314" indent="0">
              <a:buNone/>
              <a:defRPr sz="1600" b="1"/>
            </a:lvl6pPr>
            <a:lvl7pPr marL="2742377" indent="0">
              <a:buNone/>
              <a:defRPr sz="1600" b="1"/>
            </a:lvl7pPr>
            <a:lvl8pPr marL="3199440" indent="0">
              <a:buNone/>
              <a:defRPr sz="1600" b="1"/>
            </a:lvl8pPr>
            <a:lvl9pPr marL="3656503"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10" name="Text Placeholder 9"/>
          <p:cNvSpPr>
            <a:spLocks noGrp="1"/>
          </p:cNvSpPr>
          <p:nvPr>
            <p:ph type="body" sz="quarter" idx="11" hasCustomPrompt="1"/>
          </p:nvPr>
        </p:nvSpPr>
        <p:spPr>
          <a:xfrm>
            <a:off x="912813" y="2514600"/>
            <a:ext cx="4953000" cy="3771900"/>
          </a:xfrm>
        </p:spPr>
        <p:txBody>
          <a:bodyPr/>
          <a:lstStyle>
            <a:lvl1pPr marL="182825" marR="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4"/>
          <p:cNvSpPr>
            <a:spLocks noGrp="1"/>
          </p:cNvSpPr>
          <p:nvPr>
            <p:ph type="chart" sz="quarter" idx="12" hasCustomPrompt="1"/>
          </p:nvPr>
        </p:nvSpPr>
        <p:spPr>
          <a:xfrm>
            <a:off x="6323013" y="1600200"/>
            <a:ext cx="4953000" cy="4686300"/>
          </a:xfrm>
        </p:spPr>
        <p:txBody>
          <a:bodyPr/>
          <a:lstStyle>
            <a:lvl1pPr marL="0" indent="0">
              <a:buFontTx/>
              <a:buNone/>
              <a:defRPr baseline="0"/>
            </a:lvl1pPr>
          </a:lstStyle>
          <a:p>
            <a:r>
              <a:rPr lang="en-US" dirty="0"/>
              <a:t>Insert chart</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pPr defTabSz="609310"/>
            <a:fld id="{ED025EC6-12F2-BD4E-AD65-43BFB58C3D8F}" type="slidenum">
              <a:rPr lang="en-US" smtClean="0"/>
              <a:pPr defTabSz="609310"/>
              <a:t>‹#›</a:t>
            </a:fld>
            <a:endParaRPr lang="en-US" dirty="0"/>
          </a:p>
        </p:txBody>
      </p:sp>
    </p:spTree>
    <p:extLst>
      <p:ext uri="{BB962C8B-B14F-4D97-AF65-F5344CB8AC3E}">
        <p14:creationId xmlns:p14="http://schemas.microsoft.com/office/powerpoint/2010/main" val="4207302325"/>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Biography</a:t>
            </a:r>
          </a:p>
        </p:txBody>
      </p:sp>
      <p:sp>
        <p:nvSpPr>
          <p:cNvPr id="4" name="Picture Placeholder 2"/>
          <p:cNvSpPr>
            <a:spLocks noGrp="1"/>
          </p:cNvSpPr>
          <p:nvPr>
            <p:ph type="pic" sz="quarter" idx="17" hasCustomPrompt="1"/>
          </p:nvPr>
        </p:nvSpPr>
        <p:spPr>
          <a:xfrm>
            <a:off x="7014117" y="0"/>
            <a:ext cx="4719096" cy="4993838"/>
          </a:xfrm>
          <a:prstGeom prst="rect">
            <a:avLst/>
          </a:prstGeom>
        </p:spPr>
        <p:txBody>
          <a:bodyPr anchor="ctr">
            <a:normAutofit/>
          </a:bodyPr>
          <a:lstStyle>
            <a:lvl1pPr marL="0" indent="0" algn="ctr">
              <a:buFontTx/>
              <a:buNone/>
              <a:defRPr sz="1999" b="0"/>
            </a:lvl1pPr>
          </a:lstStyle>
          <a:p>
            <a:r>
              <a:rPr lang="en-US" dirty="0"/>
              <a:t>Click to insert photo</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8" name="Text Placeholder 7"/>
          <p:cNvSpPr>
            <a:spLocks noGrp="1"/>
          </p:cNvSpPr>
          <p:nvPr>
            <p:ph type="body" sz="quarter" idx="20" hasCustomPrompt="1"/>
          </p:nvPr>
        </p:nvSpPr>
        <p:spPr>
          <a:xfrm>
            <a:off x="912813" y="1371600"/>
            <a:ext cx="4953000" cy="4914900"/>
          </a:xfrm>
        </p:spPr>
        <p:txBody>
          <a:bodyPr/>
          <a:lstStyle>
            <a:lvl1pPr marL="342797" indent="-342797">
              <a:buFont typeface="Arial"/>
              <a:buChar char="•"/>
              <a:defRPr/>
            </a:lvl1pPr>
            <a:lvl2pPr marL="182507" indent="0">
              <a:buFontTx/>
              <a:buNone/>
              <a:defRPr/>
            </a:lvl2pPr>
            <a:lvl3pPr marL="365650" indent="0">
              <a:buFontTx/>
              <a:buNone/>
              <a:defRPr/>
            </a:lvl3pPr>
            <a:lvl4pPr marL="548475" indent="0">
              <a:buFontTx/>
              <a:buNone/>
              <a:defRPr/>
            </a:lvl4pPr>
            <a:lvl5pPr marL="731301" indent="0">
              <a:buFontTx/>
              <a:buNone/>
              <a:defRPr/>
            </a:lvl5pPr>
          </a:lstStyle>
          <a:p>
            <a:r>
              <a:rPr lang="en-US" dirty="0"/>
              <a:t>Click to edit body copy. Body copy is formatted to begin without a bullet. Body copy should be in sentence case, ideally a maximum of 10 lines in length (this is flexible, depending on biography, but should be succinct).</a:t>
            </a:r>
          </a:p>
          <a:p>
            <a:pPr marL="342900" indent="-342900">
              <a:buFont typeface="Arial"/>
              <a:buChar char="•"/>
            </a:pPr>
            <a:r>
              <a:rPr lang="en-US" dirty="0"/>
              <a:t>You can add a bullet manually, </a:t>
            </a:r>
            <a:br>
              <a:rPr lang="en-US" dirty="0"/>
            </a:br>
            <a:r>
              <a:rPr lang="en-US" dirty="0"/>
              <a:t>if required.</a:t>
            </a:r>
          </a:p>
          <a:p>
            <a:r>
              <a:rPr lang="en-US" dirty="0">
                <a:solidFill>
                  <a:schemeClr val="accent2"/>
                </a:solidFill>
              </a:rPr>
              <a:t>SPECIALTIES: </a:t>
            </a:r>
            <a:r>
              <a:rPr lang="en-US" dirty="0"/>
              <a:t>Keep the word “specialties” in all caps, in bright blue. Description of specialties should be succinct.</a:t>
            </a:r>
          </a:p>
        </p:txBody>
      </p:sp>
      <p:sp>
        <p:nvSpPr>
          <p:cNvPr id="9" name="Text Placeholder 2"/>
          <p:cNvSpPr>
            <a:spLocks noGrp="1"/>
          </p:cNvSpPr>
          <p:nvPr>
            <p:ph type="body" sz="quarter" idx="22" hasCustomPrompt="1"/>
          </p:nvPr>
        </p:nvSpPr>
        <p:spPr>
          <a:xfrm>
            <a:off x="7013575" y="4993838"/>
            <a:ext cx="4719638" cy="1292662"/>
          </a:xfrm>
          <a:solidFill>
            <a:schemeClr val="accent2"/>
          </a:solidFill>
        </p:spPr>
        <p:txBody>
          <a:bodyPr wrap="square" lIns="182880" tIns="182880" rIns="182880" bIns="182880">
            <a:spAutoFit/>
          </a:bodyPr>
          <a:lstStyle>
            <a:lvl1pPr>
              <a:spcAft>
                <a:spcPts val="600"/>
              </a:spcAft>
              <a:defRPr sz="1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b="1" dirty="0"/>
              <a:t>Employee name, only in bold </a:t>
            </a:r>
            <a:r>
              <a:rPr lang="en-US" dirty="0"/>
              <a:t>Employee title and company. </a:t>
            </a:r>
            <a:br>
              <a:rPr lang="en-US" dirty="0"/>
            </a:br>
            <a:r>
              <a:rPr lang="en-US" dirty="0"/>
              <a:t>Box will self-adjust to content. </a:t>
            </a:r>
          </a:p>
        </p:txBody>
      </p:sp>
    </p:spTree>
    <p:extLst>
      <p:ext uri="{BB962C8B-B14F-4D97-AF65-F5344CB8AC3E}">
        <p14:creationId xmlns:p14="http://schemas.microsoft.com/office/powerpoint/2010/main" val="308537158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0834789"/>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 </a:t>
            </a:r>
          </a:p>
        </p:txBody>
      </p:sp>
      <p:sp>
        <p:nvSpPr>
          <p:cNvPr id="3" name="Text Placeholder 2"/>
          <p:cNvSpPr>
            <a:spLocks noGrp="1"/>
          </p:cNvSpPr>
          <p:nvPr>
            <p:ph type="body" sz="quarter" idx="21" hasCustomPrompt="1"/>
          </p:nvPr>
        </p:nvSpPr>
        <p:spPr>
          <a:xfrm>
            <a:off x="1" y="2484438"/>
            <a:ext cx="6094413" cy="3120854"/>
          </a:xfrm>
          <a:solidFill>
            <a:schemeClr val="accent2"/>
          </a:solidFill>
        </p:spPr>
        <p:txBody>
          <a:bodyPr lIns="731520" tIns="438912" rIns="457200" bIns="365760">
            <a:spAutoFit/>
          </a:bodyPr>
          <a:lstStyle>
            <a:lvl1pPr>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with a maximum of five lines recommended. </a:t>
            </a:r>
            <a:r>
              <a:rPr lang="en-US" dirty="0" err="1"/>
              <a:t>Sed</a:t>
            </a:r>
            <a:r>
              <a:rPr lang="en-US" dirty="0"/>
              <a:t> </a:t>
            </a:r>
            <a:r>
              <a:rPr lang="en-US" dirty="0" err="1"/>
              <a:t>metus</a:t>
            </a:r>
            <a:r>
              <a:rPr lang="en-US" dirty="0"/>
              <a:t> nisi, </a:t>
            </a:r>
            <a:r>
              <a:rPr lang="en-US" dirty="0" err="1"/>
              <a:t>eget</a:t>
            </a:r>
            <a:r>
              <a:rPr lang="en-US" dirty="0"/>
              <a:t> </a:t>
            </a:r>
            <a:r>
              <a:rPr lang="en-US" dirty="0" err="1"/>
              <a:t>odio</a:t>
            </a:r>
            <a:r>
              <a:rPr lang="en-US" dirty="0"/>
              <a:t> sit </a:t>
            </a:r>
            <a:r>
              <a:rPr lang="en-US" dirty="0" err="1"/>
              <a:t>amet</a:t>
            </a:r>
            <a:r>
              <a:rPr lang="en-US" dirty="0"/>
              <a:t> </a:t>
            </a:r>
            <a:r>
              <a:rPr lang="en-US" dirty="0" err="1"/>
              <a:t>ornare</a:t>
            </a:r>
            <a:r>
              <a:rPr lang="en-US" dirty="0"/>
              <a:t>.</a:t>
            </a:r>
          </a:p>
        </p:txBody>
      </p:sp>
      <p:sp>
        <p:nvSpPr>
          <p:cNvPr id="11" name="Rectangle 10"/>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
        <p:nvSpPr>
          <p:cNvPr id="13" name="Text Placeholder 24"/>
          <p:cNvSpPr>
            <a:spLocks noGrp="1" noChangeAspect="1"/>
          </p:cNvSpPr>
          <p:nvPr>
            <p:ph type="body" sz="quarter" idx="22" hasCustomPrompt="1"/>
          </p:nvPr>
        </p:nvSpPr>
        <p:spPr>
          <a:xfrm rot="5400000">
            <a:off x="452331" y="3067352"/>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Tree>
    <p:extLst>
      <p:ext uri="{BB962C8B-B14F-4D97-AF65-F5344CB8AC3E}">
        <p14:creationId xmlns:p14="http://schemas.microsoft.com/office/powerpoint/2010/main" val="1459118425"/>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096">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11" name="Rectangle 10"/>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
        <p:nvSpPr>
          <p:cNvPr id="13" name="Text Placeholder 2"/>
          <p:cNvSpPr>
            <a:spLocks noGrp="1"/>
          </p:cNvSpPr>
          <p:nvPr>
            <p:ph type="body" sz="quarter" idx="21" hasCustomPrompt="1"/>
          </p:nvPr>
        </p:nvSpPr>
        <p:spPr>
          <a:xfrm>
            <a:off x="1" y="3048002"/>
            <a:ext cx="6094413" cy="1661993"/>
          </a:xfrm>
          <a:solidFill>
            <a:schemeClr val="accent2"/>
          </a:solidFill>
        </p:spPr>
        <p:txBody>
          <a:bodyPr lIns="731520" tIns="365760" rIns="457200" bIns="365760">
            <a:spAutoFit/>
          </a:bodyPr>
          <a:lstStyle>
            <a:lvl1pPr>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pPr lvl="0"/>
            <a:r>
              <a:rPr lang="en-US" dirty="0" err="1"/>
              <a:t>Ut</a:t>
            </a:r>
            <a:r>
              <a:rPr lang="en-US" dirty="0"/>
              <a:t> sit </a:t>
            </a:r>
            <a:r>
              <a:rPr lang="en-US" dirty="0" err="1"/>
              <a:t>amet</a:t>
            </a:r>
            <a:r>
              <a:rPr lang="en-US" dirty="0"/>
              <a:t> magna </a:t>
            </a:r>
            <a:r>
              <a:rPr lang="en-US" dirty="0" err="1"/>
              <a:t>orci</a:t>
            </a:r>
            <a:r>
              <a:rPr lang="en-US" dirty="0"/>
              <a:t>. Integer sit </a:t>
            </a:r>
            <a:r>
              <a:rPr lang="en-US" dirty="0" err="1"/>
              <a:t>amet</a:t>
            </a:r>
            <a:r>
              <a:rPr lang="en-US" dirty="0"/>
              <a:t> </a:t>
            </a:r>
            <a:r>
              <a:rPr lang="en-US" dirty="0" err="1"/>
              <a:t>varius</a:t>
            </a:r>
            <a:r>
              <a:rPr lang="en-US" dirty="0"/>
              <a:t>.</a:t>
            </a:r>
          </a:p>
        </p:txBody>
      </p:sp>
      <p:sp>
        <p:nvSpPr>
          <p:cNvPr id="14" name="Text Placeholder 24"/>
          <p:cNvSpPr>
            <a:spLocks noGrp="1" noChangeAspect="1"/>
          </p:cNvSpPr>
          <p:nvPr>
            <p:ph type="body" sz="quarter" idx="22" hasCustomPrompt="1"/>
          </p:nvPr>
        </p:nvSpPr>
        <p:spPr>
          <a:xfrm rot="5400000">
            <a:off x="452328" y="3553484"/>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Tree>
    <p:extLst>
      <p:ext uri="{BB962C8B-B14F-4D97-AF65-F5344CB8AC3E}">
        <p14:creationId xmlns:p14="http://schemas.microsoft.com/office/powerpoint/2010/main" val="3052514208"/>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op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
        <p:nvSpPr>
          <p:cNvPr id="8" name="Text Placeholder 2"/>
          <p:cNvSpPr>
            <a:spLocks noGrp="1"/>
          </p:cNvSpPr>
          <p:nvPr>
            <p:ph type="body" sz="quarter" idx="22" hasCustomPrompt="1"/>
          </p:nvPr>
        </p:nvSpPr>
        <p:spPr>
          <a:xfrm>
            <a:off x="1" y="1268413"/>
            <a:ext cx="11733213" cy="1292662"/>
          </a:xfrm>
          <a:solidFill>
            <a:schemeClr val="accent2"/>
          </a:solidFill>
        </p:spPr>
        <p:txBody>
          <a:bodyPr wrap="square" lIns="731520" tIns="182880" rIns="182880" bIns="182880">
            <a:spAutoFit/>
          </a:bodyPr>
          <a:lstStyle>
            <a:lvl1pPr>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1602964"/>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Tree>
    <p:extLst>
      <p:ext uri="{BB962C8B-B14F-4D97-AF65-F5344CB8AC3E}">
        <p14:creationId xmlns:p14="http://schemas.microsoft.com/office/powerpoint/2010/main" val="4243976930"/>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ottom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1" y="2"/>
            <a:ext cx="12188825" cy="6748463"/>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
        <p:nvSpPr>
          <p:cNvPr id="8" name="Text Placeholder 2"/>
          <p:cNvSpPr>
            <a:spLocks noGrp="1"/>
          </p:cNvSpPr>
          <p:nvPr>
            <p:ph type="body" sz="quarter" idx="22" hasCustomPrompt="1"/>
          </p:nvPr>
        </p:nvSpPr>
        <p:spPr>
          <a:xfrm>
            <a:off x="1" y="4572000"/>
            <a:ext cx="11733213" cy="1292662"/>
          </a:xfrm>
          <a:solidFill>
            <a:schemeClr val="accent2"/>
          </a:solidFill>
        </p:spPr>
        <p:txBody>
          <a:bodyPr wrap="square" lIns="731520" tIns="182880" rIns="182880" bIns="182880">
            <a:spAutoFit/>
          </a:bodyPr>
          <a:lstStyle>
            <a:lvl1pPr>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4906551"/>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Tree>
    <p:extLst>
      <p:ext uri="{BB962C8B-B14F-4D97-AF65-F5344CB8AC3E}">
        <p14:creationId xmlns:p14="http://schemas.microsoft.com/office/powerpoint/2010/main" val="1828285254"/>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4"/>
            <a:ext cx="10363200" cy="786711"/>
          </a:xfrm>
        </p:spPr>
        <p:txBody>
          <a:bodyPr>
            <a:noAutofit/>
          </a:bodyPr>
          <a:lstStyle/>
          <a:p>
            <a:r>
              <a:rPr lang="en-US" dirty="0"/>
              <a:t>Click to edit Master title style. Title is in sentence case, maximum of two lines. </a:t>
            </a:r>
          </a:p>
        </p:txBody>
      </p:sp>
      <p:sp>
        <p:nvSpPr>
          <p:cNvPr id="3" name="Content Placeholder 2"/>
          <p:cNvSpPr>
            <a:spLocks noGrp="1"/>
          </p:cNvSpPr>
          <p:nvPr>
            <p:ph idx="1" hasCustomPrompt="1"/>
          </p:nvPr>
        </p:nvSpPr>
        <p:spPr>
          <a:xfrm>
            <a:off x="912813" y="1600200"/>
            <a:ext cx="10363200" cy="4686300"/>
          </a:xfrm>
        </p:spPr>
        <p:txBody>
          <a:bodyPr/>
          <a:lstStyle>
            <a:lvl1pPr>
              <a:defRPr baseline="0"/>
            </a:lvl1pPr>
          </a:lstStyle>
          <a:p>
            <a:pPr lvl="0">
              <a:lnSpc>
                <a:spcPct val="90000"/>
              </a:lnSpc>
              <a:spcBef>
                <a:spcPts val="1000"/>
              </a:spcBef>
              <a:spcAft>
                <a:spcPts val="0"/>
              </a:spcAft>
              <a:buNone/>
              <a:defRPr/>
            </a:pPr>
            <a:r>
              <a:rPr lang="en-US" dirty="0"/>
              <a:t>Click icon to add graph, table or object</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5"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437489199"/>
      </p:ext>
    </p:extLst>
  </p:cSld>
  <p:clrMapOvr>
    <a:masterClrMapping/>
  </p:clrMapOvr>
  <p:extLst>
    <p:ext uri="{DCECCB84-F9BA-43D5-87BE-67443E8EF086}">
      <p15:sldGuideLst xmlns:p15="http://schemas.microsoft.com/office/powerpoint/2012/main">
        <p15:guide id="1" orient="horz" pos="1008"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op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1" y="1"/>
            <a:ext cx="12188825" cy="6747932"/>
          </a:xfrm>
          <a:prstGeom prst="rect">
            <a:avLst/>
          </a:prstGeom>
        </p:spPr>
        <p:txBody>
          <a:bodyPr/>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
        <p:nvSpPr>
          <p:cNvPr id="8" name="Text Placeholder 2"/>
          <p:cNvSpPr>
            <a:spLocks noGrp="1"/>
          </p:cNvSpPr>
          <p:nvPr>
            <p:ph type="body" sz="quarter" idx="22" hasCustomPrompt="1"/>
          </p:nvPr>
        </p:nvSpPr>
        <p:spPr>
          <a:xfrm>
            <a:off x="1" y="1371602"/>
            <a:ext cx="11733213" cy="830997"/>
          </a:xfrm>
          <a:solidFill>
            <a:schemeClr val="accent2"/>
          </a:solidFill>
        </p:spPr>
        <p:txBody>
          <a:bodyPr wrap="square" lIns="731520" tIns="182880" rIns="182880" bIns="182880">
            <a:spAutoFit/>
          </a:bodyPr>
          <a:lstStyle>
            <a:lvl1pPr>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1706150"/>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Tree>
    <p:extLst>
      <p:ext uri="{BB962C8B-B14F-4D97-AF65-F5344CB8AC3E}">
        <p14:creationId xmlns:p14="http://schemas.microsoft.com/office/powerpoint/2010/main" val="957611517"/>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ottom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1" y="1"/>
            <a:ext cx="12188825" cy="6747932"/>
          </a:xfrm>
          <a:prstGeom prst="rect">
            <a:avLst/>
          </a:prstGeom>
        </p:spPr>
        <p:txBody>
          <a:bodyPr/>
          <a:lstStyle>
            <a:lvl1pPr marL="0" marR="0" indent="0" algn="ctr" defTabSz="609265" rtl="0" eaLnBrk="1" fontAlgn="auto" latinLnBrk="0" hangingPunct="1">
              <a:lnSpc>
                <a:spcPct val="100000"/>
              </a:lnSpc>
              <a:spcBef>
                <a:spcPct val="20000"/>
              </a:spcBef>
              <a:spcAft>
                <a:spcPts val="0"/>
              </a:spcAft>
              <a:buClrTx/>
              <a:buSzTx/>
              <a:buFontTx/>
              <a:buNone/>
              <a:tabLst/>
              <a:defRPr sz="1999">
                <a:latin typeface="Tahoma" charset="0"/>
                <a:ea typeface="Tahoma" charset="0"/>
                <a:cs typeface="Tahoma" charset="0"/>
              </a:defRPr>
            </a:lvl1pPr>
          </a:lstStyle>
          <a:p>
            <a:r>
              <a:rPr lang="en-US" dirty="0"/>
              <a:t>Click to insert photo</a:t>
            </a:r>
          </a:p>
        </p:txBody>
      </p:sp>
      <p:sp>
        <p:nvSpPr>
          <p:cNvPr id="7" name="Rectangle 6"/>
          <p:cNvSpPr/>
          <p:nvPr userDrawn="1"/>
        </p:nvSpPr>
        <p:spPr>
          <a:xfrm>
            <a:off x="1" y="6747935"/>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
        <p:nvSpPr>
          <p:cNvPr id="8" name="Text Placeholder 2"/>
          <p:cNvSpPr>
            <a:spLocks noGrp="1"/>
          </p:cNvSpPr>
          <p:nvPr>
            <p:ph type="body" sz="quarter" idx="22" hasCustomPrompt="1"/>
          </p:nvPr>
        </p:nvSpPr>
        <p:spPr>
          <a:xfrm>
            <a:off x="1" y="4152902"/>
            <a:ext cx="11733213" cy="830997"/>
          </a:xfrm>
          <a:solidFill>
            <a:schemeClr val="accent2"/>
          </a:solidFill>
        </p:spPr>
        <p:txBody>
          <a:bodyPr wrap="square" lIns="731520" tIns="182880" rIns="182880" bIns="182880">
            <a:spAutoFit/>
          </a:bodyPr>
          <a:lstStyle>
            <a:lvl1pPr>
              <a:defRPr sz="2999" baseline="0">
                <a:solidFill>
                  <a:schemeClr val="bg1"/>
                </a:solidFill>
              </a:defRPr>
            </a:lvl1pPr>
            <a:lvl2pPr>
              <a:defRPr sz="2999">
                <a:solidFill>
                  <a:schemeClr val="bg1"/>
                </a:solidFill>
              </a:defRPr>
            </a:lvl2pPr>
            <a:lvl3pPr>
              <a:defRPr sz="2999">
                <a:solidFill>
                  <a:schemeClr val="bg1"/>
                </a:solidFill>
              </a:defRPr>
            </a:lvl3pPr>
            <a:lvl4pPr>
              <a:defRPr sz="2999">
                <a:solidFill>
                  <a:schemeClr val="bg1"/>
                </a:solidFill>
              </a:defRPr>
            </a:lvl4pPr>
            <a:lvl5pPr>
              <a:defRPr sz="2999">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4487451"/>
            <a:ext cx="191374" cy="165761"/>
          </a:xfrm>
          <a:prstGeom prst="triangle">
            <a:avLst/>
          </a:prstGeom>
          <a:solidFill>
            <a:schemeClr val="bg1"/>
          </a:solidFill>
          <a:ln w="8255">
            <a:solidFill>
              <a:schemeClr val="bg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Tree>
    <p:extLst>
      <p:ext uri="{BB962C8B-B14F-4D97-AF65-F5344CB8AC3E}">
        <p14:creationId xmlns:p14="http://schemas.microsoft.com/office/powerpoint/2010/main" val="3904611569"/>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Appendices">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2399">
              <a:solidFill>
                <a:srgbClr val="FFFFFF"/>
              </a:solidFill>
            </a:endParaRPr>
          </a:p>
        </p:txBody>
      </p:sp>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Appendices</a:t>
            </a:r>
          </a:p>
        </p:txBody>
      </p:sp>
      <p:pic>
        <p:nvPicPr>
          <p:cNvPr id="2" name="Picture 1"/>
          <p:cNvPicPr>
            <a:picLocks noChangeAspect="1"/>
          </p:cNvPicPr>
          <p:nvPr userDrawn="1"/>
        </p:nvPicPr>
        <p:blipFill>
          <a:blip r:embed="rId2" cstate="screen">
            <a:alphaModFix/>
            <a:extLst>
              <a:ext uri="{28A0092B-C50C-407E-A947-70E740481C1C}">
                <a14:useLocalDpi xmlns:a14="http://schemas.microsoft.com/office/drawing/2010/main"/>
              </a:ext>
            </a:extLst>
          </a:blip>
          <a:stretch>
            <a:fillRect/>
          </a:stretch>
        </p:blipFill>
        <p:spPr>
          <a:xfrm>
            <a:off x="0" y="-5673"/>
            <a:ext cx="3665277" cy="1814746"/>
          </a:xfrm>
          <a:prstGeom prst="rect">
            <a:avLst/>
          </a:prstGeom>
        </p:spPr>
      </p:pic>
      <p:pic>
        <p:nvPicPr>
          <p:cNvPr id="3" name="Picture 2"/>
          <p:cNvPicPr>
            <a:picLocks noChangeAspect="1"/>
          </p:cNvPicPr>
          <p:nvPr userDrawn="1"/>
        </p:nvPicPr>
        <p:blipFill>
          <a:blip r:embed="rId3" cstate="screen">
            <a:alphaModFix/>
            <a:extLst>
              <a:ext uri="{28A0092B-C50C-407E-A947-70E740481C1C}">
                <a14:useLocalDpi xmlns:a14="http://schemas.microsoft.com/office/drawing/2010/main"/>
              </a:ext>
            </a:extLst>
          </a:blip>
          <a:stretch>
            <a:fillRect/>
          </a:stretch>
        </p:blipFill>
        <p:spPr>
          <a:xfrm>
            <a:off x="6646300" y="3752279"/>
            <a:ext cx="5552051" cy="3166046"/>
          </a:xfrm>
          <a:prstGeom prst="rect">
            <a:avLst/>
          </a:prstGeom>
        </p:spPr>
      </p:pic>
      <p:pic>
        <p:nvPicPr>
          <p:cNvPr id="9" name="Picture 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55613" y="3489326"/>
            <a:ext cx="247880" cy="285751"/>
          </a:xfrm>
          <a:prstGeom prst="rect">
            <a:avLst/>
          </a:prstGeom>
        </p:spPr>
      </p:pic>
    </p:spTree>
    <p:extLst>
      <p:ext uri="{BB962C8B-B14F-4D97-AF65-F5344CB8AC3E}">
        <p14:creationId xmlns:p14="http://schemas.microsoft.com/office/powerpoint/2010/main" val="11644173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paration slide Bright Blue">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2399">
              <a:solidFill>
                <a:srgbClr val="FFFFFF"/>
              </a:solidFill>
            </a:endParaRPr>
          </a:p>
        </p:txBody>
      </p:sp>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2" name="Picture 1"/>
          <p:cNvPicPr>
            <a:picLocks noChangeAspect="1"/>
          </p:cNvPicPr>
          <p:nvPr userDrawn="1"/>
        </p:nvPicPr>
        <p:blipFill>
          <a:blip r:embed="rId2" cstate="screen">
            <a:alphaModFix amt="30000"/>
            <a:extLst>
              <a:ext uri="{28A0092B-C50C-407E-A947-70E740481C1C}">
                <a14:useLocalDpi xmlns:a14="http://schemas.microsoft.com/office/drawing/2010/main"/>
              </a:ext>
            </a:extLst>
          </a:blip>
          <a:stretch>
            <a:fillRect/>
          </a:stretch>
        </p:blipFill>
        <p:spPr>
          <a:xfrm>
            <a:off x="0" y="7027"/>
            <a:ext cx="3665277" cy="1814746"/>
          </a:xfrm>
          <a:prstGeom prst="rect">
            <a:avLst/>
          </a:prstGeom>
        </p:spPr>
      </p:pic>
      <p:pic>
        <p:nvPicPr>
          <p:cNvPr id="3" name="Picture 2"/>
          <p:cNvPicPr>
            <a:picLocks noChangeAspect="1"/>
          </p:cNvPicPr>
          <p:nvPr userDrawn="1"/>
        </p:nvPicPr>
        <p:blipFill>
          <a:blip r:embed="rId3" cstate="screen">
            <a:alphaModFix amt="30000"/>
            <a:extLst>
              <a:ext uri="{28A0092B-C50C-407E-A947-70E740481C1C}">
                <a14:useLocalDpi xmlns:a14="http://schemas.microsoft.com/office/drawing/2010/main"/>
              </a:ext>
            </a:extLst>
          </a:blip>
          <a:stretch>
            <a:fillRect/>
          </a:stretch>
        </p:blipFill>
        <p:spPr>
          <a:xfrm>
            <a:off x="6636775" y="3691954"/>
            <a:ext cx="5552051" cy="3166046"/>
          </a:xfrm>
          <a:prstGeom prst="rect">
            <a:avLst/>
          </a:prstGeom>
        </p:spPr>
      </p:pic>
      <p:pic>
        <p:nvPicPr>
          <p:cNvPr id="8" name="Picture 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spTree>
    <p:extLst>
      <p:ext uri="{BB962C8B-B14F-4D97-AF65-F5344CB8AC3E}">
        <p14:creationId xmlns:p14="http://schemas.microsoft.com/office/powerpoint/2010/main" val="6820552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TA plus social media icon">
    <p:bg>
      <p:bgPr>
        <a:solidFill>
          <a:srgbClr val="00B4EB">
            <a:alpha val="0"/>
          </a:srgbClr>
        </a:solidFill>
        <a:effectLst/>
      </p:bgPr>
    </p:bg>
    <p:spTree>
      <p:nvGrpSpPr>
        <p:cNvPr id="1" name=""/>
        <p:cNvGrpSpPr/>
        <p:nvPr/>
      </p:nvGrpSpPr>
      <p:grpSpPr>
        <a:xfrm>
          <a:off x="0" y="0"/>
          <a:ext cx="0" cy="0"/>
          <a:chOff x="0" y="0"/>
          <a:chExt cx="0" cy="0"/>
        </a:xfrm>
      </p:grpSpPr>
      <p:sp>
        <p:nvSpPr>
          <p:cNvPr id="16" name="Rectangle 15"/>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2399">
              <a:solidFill>
                <a:srgbClr val="FFFFFF"/>
              </a:solidFill>
            </a:endParaRPr>
          </a:p>
        </p:txBody>
      </p:sp>
      <p:pic>
        <p:nvPicPr>
          <p:cNvPr id="17" name="Picture 16"/>
          <p:cNvPicPr>
            <a:picLocks noChangeAspect="1"/>
          </p:cNvPicPr>
          <p:nvPr userDrawn="1"/>
        </p:nvPicPr>
        <p:blipFill>
          <a:blip r:embed="rId2" cstate="screen">
            <a:alphaModFix amt="30000"/>
            <a:extLst>
              <a:ext uri="{28A0092B-C50C-407E-A947-70E740481C1C}">
                <a14:useLocalDpi xmlns:a14="http://schemas.microsoft.com/office/drawing/2010/main"/>
              </a:ext>
            </a:extLst>
          </a:blip>
          <a:stretch>
            <a:fillRect/>
          </a:stretch>
        </p:blipFill>
        <p:spPr>
          <a:xfrm>
            <a:off x="0" y="7027"/>
            <a:ext cx="3665277" cy="1814746"/>
          </a:xfrm>
          <a:prstGeom prst="rect">
            <a:avLst/>
          </a:prstGeom>
        </p:spPr>
      </p:pic>
      <p:pic>
        <p:nvPicPr>
          <p:cNvPr id="20" name="Picture 19"/>
          <p:cNvPicPr>
            <a:picLocks noChangeAspect="1"/>
          </p:cNvPicPr>
          <p:nvPr userDrawn="1"/>
        </p:nvPicPr>
        <p:blipFill>
          <a:blip r:embed="rId3" cstate="screen">
            <a:alphaModFix amt="30000"/>
            <a:extLst>
              <a:ext uri="{28A0092B-C50C-407E-A947-70E740481C1C}">
                <a14:useLocalDpi xmlns:a14="http://schemas.microsoft.com/office/drawing/2010/main"/>
              </a:ext>
            </a:extLst>
          </a:blip>
          <a:stretch>
            <a:fillRect/>
          </a:stretch>
        </p:blipFill>
        <p:spPr>
          <a:xfrm>
            <a:off x="6636775" y="3691954"/>
            <a:ext cx="5552051" cy="3166046"/>
          </a:xfrm>
          <a:prstGeom prst="rect">
            <a:avLst/>
          </a:prstGeom>
        </p:spPr>
      </p:pic>
      <p:sp>
        <p:nvSpPr>
          <p:cNvPr id="4" name="Text Placeholder 4"/>
          <p:cNvSpPr>
            <a:spLocks noGrp="1"/>
          </p:cNvSpPr>
          <p:nvPr>
            <p:ph type="body" sz="quarter" idx="10" hasCustomPrompt="1"/>
          </p:nvPr>
        </p:nvSpPr>
        <p:spPr>
          <a:xfrm>
            <a:off x="912812" y="3324496"/>
            <a:ext cx="8840035" cy="783270"/>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a:t>Click to edit call to action slide</a:t>
            </a:r>
          </a:p>
        </p:txBody>
      </p:sp>
      <p:sp>
        <p:nvSpPr>
          <p:cNvPr id="10" name="Text Placeholder 4"/>
          <p:cNvSpPr>
            <a:spLocks noGrp="1"/>
          </p:cNvSpPr>
          <p:nvPr>
            <p:ph type="body" sz="quarter" idx="11" hasCustomPrompt="1"/>
          </p:nvPr>
        </p:nvSpPr>
        <p:spPr>
          <a:xfrm>
            <a:off x="2154747" y="4238477"/>
            <a:ext cx="7598103" cy="60534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facilisis</a:t>
            </a:r>
            <a:endParaRPr lang="en-US" dirty="0"/>
          </a:p>
        </p:txBody>
      </p:sp>
      <p:sp>
        <p:nvSpPr>
          <p:cNvPr id="11" name="Text Placeholder 4"/>
          <p:cNvSpPr>
            <a:spLocks noGrp="1"/>
          </p:cNvSpPr>
          <p:nvPr>
            <p:ph type="body" sz="quarter" idx="12" hasCustomPrompt="1"/>
          </p:nvPr>
        </p:nvSpPr>
        <p:spPr>
          <a:xfrm>
            <a:off x="2154746" y="4746173"/>
            <a:ext cx="7598103" cy="644173"/>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facebook.com</a:t>
            </a:r>
            <a:r>
              <a:rPr lang="en-US" dirty="0"/>
              <a:t>/</a:t>
            </a:r>
            <a:r>
              <a:rPr lang="en-US" dirty="0" err="1"/>
              <a:t>commvaultcareers</a:t>
            </a:r>
            <a:endParaRPr lang="en-US" dirty="0"/>
          </a:p>
        </p:txBody>
      </p:sp>
      <p:pic>
        <p:nvPicPr>
          <p:cNvPr id="21" name="Picture 20"/>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58789" y="3490680"/>
            <a:ext cx="241197" cy="278047"/>
          </a:xfrm>
          <a:prstGeom prst="rect">
            <a:avLst/>
          </a:prstGeom>
        </p:spPr>
      </p:pic>
      <p:sp>
        <p:nvSpPr>
          <p:cNvPr id="5" name="Picture Placeholder 4"/>
          <p:cNvSpPr>
            <a:spLocks noGrp="1"/>
          </p:cNvSpPr>
          <p:nvPr>
            <p:ph type="pic" sz="quarter" idx="13" hasCustomPrompt="1"/>
          </p:nvPr>
        </p:nvSpPr>
        <p:spPr>
          <a:xfrm>
            <a:off x="919662" y="4329115"/>
            <a:ext cx="821644" cy="822325"/>
          </a:xfrm>
        </p:spPr>
        <p:txBody>
          <a:bodyPr/>
          <a:lstStyle>
            <a:lvl2pPr marL="182507" indent="0">
              <a:buFontTx/>
              <a:buNone/>
              <a:defRPr/>
            </a:lvl2pPr>
          </a:lstStyle>
          <a:p>
            <a:pPr lvl="1"/>
            <a:r>
              <a:rPr lang="en-US"/>
              <a:t>logo</a:t>
            </a:r>
            <a:endParaRPr lang="en-US" dirty="0"/>
          </a:p>
        </p:txBody>
      </p:sp>
    </p:spTree>
    <p:extLst>
      <p:ext uri="{BB962C8B-B14F-4D97-AF65-F5344CB8AC3E}">
        <p14:creationId xmlns:p14="http://schemas.microsoft.com/office/powerpoint/2010/main" val="23189710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raphic CTA">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1"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2399">
              <a:solidFill>
                <a:srgbClr val="FFFFFF"/>
              </a:solidFill>
            </a:endParaRP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5614" y="3479143"/>
            <a:ext cx="240239" cy="276943"/>
          </a:xfrm>
          <a:prstGeom prst="rect">
            <a:avLst/>
          </a:prstGeom>
        </p:spPr>
      </p:pic>
      <p:pic>
        <p:nvPicPr>
          <p:cNvPr id="2" name="Picture 1"/>
          <p:cNvPicPr>
            <a:picLocks noChangeAspect="1"/>
          </p:cNvPicPr>
          <p:nvPr userDrawn="1"/>
        </p:nvPicPr>
        <p:blipFill>
          <a:blip r:embed="rId3" cstate="screen">
            <a:alphaModFix amt="30000"/>
            <a:extLst>
              <a:ext uri="{28A0092B-C50C-407E-A947-70E740481C1C}">
                <a14:useLocalDpi xmlns:a14="http://schemas.microsoft.com/office/drawing/2010/main"/>
              </a:ext>
            </a:extLst>
          </a:blip>
          <a:stretch>
            <a:fillRect/>
          </a:stretch>
        </p:blipFill>
        <p:spPr>
          <a:xfrm>
            <a:off x="0" y="7027"/>
            <a:ext cx="3665277" cy="1814746"/>
          </a:xfrm>
          <a:prstGeom prst="rect">
            <a:avLst/>
          </a:prstGeom>
        </p:spPr>
      </p:pic>
      <p:pic>
        <p:nvPicPr>
          <p:cNvPr id="3" name="Picture 2"/>
          <p:cNvPicPr>
            <a:picLocks noChangeAspect="1"/>
          </p:cNvPicPr>
          <p:nvPr userDrawn="1"/>
        </p:nvPicPr>
        <p:blipFill>
          <a:blip r:embed="rId4" cstate="screen">
            <a:alphaModFix amt="30000"/>
            <a:extLst>
              <a:ext uri="{28A0092B-C50C-407E-A947-70E740481C1C}">
                <a14:useLocalDpi xmlns:a14="http://schemas.microsoft.com/office/drawing/2010/main"/>
              </a:ext>
            </a:extLst>
          </a:blip>
          <a:stretch>
            <a:fillRect/>
          </a:stretch>
        </p:blipFill>
        <p:spPr>
          <a:xfrm>
            <a:off x="6636775" y="3691954"/>
            <a:ext cx="5552051" cy="3166046"/>
          </a:xfrm>
          <a:prstGeom prst="rect">
            <a:avLst/>
          </a:prstGeom>
        </p:spPr>
      </p:pic>
      <p:sp>
        <p:nvSpPr>
          <p:cNvPr id="9" name="Text Placeholder 4"/>
          <p:cNvSpPr>
            <a:spLocks noGrp="1"/>
          </p:cNvSpPr>
          <p:nvPr>
            <p:ph type="body" sz="quarter" idx="11" hasCustomPrompt="1"/>
          </p:nvPr>
        </p:nvSpPr>
        <p:spPr>
          <a:xfrm>
            <a:off x="912813" y="4796407"/>
            <a:ext cx="8859148" cy="54520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err="1"/>
              <a:t>Cras</a:t>
            </a:r>
            <a:r>
              <a:rPr lang="en-US" dirty="0"/>
              <a:t> convallis </a:t>
            </a:r>
            <a:r>
              <a:rPr lang="en-US" dirty="0" err="1"/>
              <a:t>nulla</a:t>
            </a:r>
            <a:r>
              <a:rPr lang="en-US" dirty="0"/>
              <a:t> vitae </a:t>
            </a:r>
            <a:r>
              <a:rPr lang="en-US" dirty="0" err="1"/>
              <a:t>est</a:t>
            </a:r>
            <a:r>
              <a:rPr lang="en-US" dirty="0"/>
              <a:t> </a:t>
            </a:r>
            <a:r>
              <a:rPr lang="en-US" dirty="0" err="1"/>
              <a:t>vestibulum</a:t>
            </a:r>
            <a:r>
              <a:rPr lang="en-US" dirty="0"/>
              <a:t> </a:t>
            </a:r>
            <a:r>
              <a:rPr lang="en-US" dirty="0" err="1"/>
              <a:t>sodales</a:t>
            </a:r>
            <a:endParaRPr lang="en-US" dirty="0"/>
          </a:p>
        </p:txBody>
      </p:sp>
      <p:sp>
        <p:nvSpPr>
          <p:cNvPr id="10" name="Text Placeholder 4"/>
          <p:cNvSpPr>
            <a:spLocks noGrp="1"/>
          </p:cNvSpPr>
          <p:nvPr>
            <p:ph type="body" sz="quarter" idx="12" hasCustomPrompt="1"/>
          </p:nvPr>
        </p:nvSpPr>
        <p:spPr>
          <a:xfrm>
            <a:off x="912813" y="5282001"/>
            <a:ext cx="8859148" cy="545202"/>
          </a:xfrm>
          <a:prstGeom prst="rect">
            <a:avLst/>
          </a:prstGeom>
        </p:spPr>
        <p:txBody>
          <a:bodyPr lIns="0" tIns="0" rIns="0" bIns="0" anchor="t" anchorCtr="0"/>
          <a:lstStyle>
            <a:lvl1pPr marL="0" marR="0" indent="0" algn="l" defTabSz="609265" rtl="0" eaLnBrk="1" fontAlgn="auto" latinLnBrk="0" hangingPunct="1">
              <a:lnSpc>
                <a:spcPct val="100000"/>
              </a:lnSpc>
              <a:spcBef>
                <a:spcPct val="20000"/>
              </a:spcBef>
              <a:spcAft>
                <a:spcPts val="0"/>
              </a:spcAft>
              <a:buClrTx/>
              <a:buSzTx/>
              <a:buFont typeface="Arial"/>
              <a:buNone/>
              <a:tabLst/>
              <a:defRPr sz="2999" baseline="0">
                <a:solidFill>
                  <a:schemeClr val="tx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pPr marL="0" marR="0" lvl="0" indent="0" algn="l" defTabSz="609265" rtl="0" eaLnBrk="1" fontAlgn="auto" latinLnBrk="0" hangingPunct="1">
              <a:lnSpc>
                <a:spcPct val="100000"/>
              </a:lnSpc>
              <a:spcBef>
                <a:spcPct val="20000"/>
              </a:spcBef>
              <a:spcAft>
                <a:spcPts val="0"/>
              </a:spcAft>
              <a:buClrTx/>
              <a:buSzTx/>
              <a:buFont typeface="Arial"/>
              <a:buNone/>
              <a:tabLst/>
              <a:defRPr/>
            </a:pPr>
            <a:r>
              <a:rPr lang="en-US" dirty="0" err="1"/>
              <a:t>commvault.com</a:t>
            </a:r>
            <a:r>
              <a:rPr lang="en-US" dirty="0"/>
              <a:t>/DM</a:t>
            </a:r>
          </a:p>
        </p:txBody>
      </p:sp>
      <p:sp>
        <p:nvSpPr>
          <p:cNvPr id="4" name="Text Placeholder 4"/>
          <p:cNvSpPr>
            <a:spLocks noGrp="1"/>
          </p:cNvSpPr>
          <p:nvPr>
            <p:ph type="body" sz="quarter" idx="10" hasCustomPrompt="1"/>
          </p:nvPr>
        </p:nvSpPr>
        <p:spPr>
          <a:xfrm>
            <a:off x="912813" y="3324496"/>
            <a:ext cx="10363200" cy="1336956"/>
          </a:xfrm>
          <a:prstGeom prst="rect">
            <a:avLst/>
          </a:prstGeom>
        </p:spPr>
        <p:txBody>
          <a:bodyPr lIns="0" tIns="0" rIns="0" bIns="0" anchor="t" anchorCtr="0"/>
          <a:lstStyle>
            <a:lvl1pPr marL="0" marR="0" indent="0" algn="l" defTabSz="609265" rtl="0" eaLnBrk="1" fontAlgn="auto" latinLnBrk="0" hangingPunct="1">
              <a:lnSpc>
                <a:spcPct val="100000"/>
              </a:lnSpc>
              <a:spcBef>
                <a:spcPts val="0"/>
              </a:spcBef>
              <a:spcAft>
                <a:spcPts val="0"/>
              </a:spcAft>
              <a:buClrTx/>
              <a:buSzTx/>
              <a:buFont typeface="Arial"/>
              <a:buNone/>
              <a:tabLst/>
              <a:defRPr sz="3999" baseline="0">
                <a:solidFill>
                  <a:schemeClr val="bg1"/>
                </a:solidFill>
                <a:latin typeface="Tahoma" charset="0"/>
                <a:ea typeface="Tahoma" charset="0"/>
                <a:cs typeface="Tahoma" charset="0"/>
              </a:defRPr>
            </a:lvl1pPr>
            <a:lvl2pPr marL="609265" indent="0">
              <a:buNone/>
              <a:defRPr sz="2798">
                <a:solidFill>
                  <a:schemeClr val="bg1"/>
                </a:solidFill>
                <a:latin typeface="Tahoma" charset="0"/>
                <a:ea typeface="Tahoma" charset="0"/>
                <a:cs typeface="Tahoma" charset="0"/>
              </a:defRPr>
            </a:lvl2pPr>
            <a:lvl3pPr marL="1218529" indent="0">
              <a:buNone/>
              <a:defRPr sz="2798">
                <a:solidFill>
                  <a:schemeClr val="bg1"/>
                </a:solidFill>
                <a:latin typeface="Tahoma" charset="0"/>
                <a:ea typeface="Tahoma" charset="0"/>
                <a:cs typeface="Tahoma" charset="0"/>
              </a:defRPr>
            </a:lvl3pPr>
            <a:lvl4pPr marL="1827794" indent="0">
              <a:buNone/>
              <a:defRPr sz="2798">
                <a:solidFill>
                  <a:schemeClr val="bg1"/>
                </a:solidFill>
                <a:latin typeface="Tahoma" charset="0"/>
                <a:ea typeface="Tahoma" charset="0"/>
                <a:cs typeface="Tahoma" charset="0"/>
              </a:defRPr>
            </a:lvl4pPr>
            <a:lvl5pPr marL="2437059" indent="0">
              <a:buNone/>
              <a:defRPr sz="2798">
                <a:solidFill>
                  <a:schemeClr val="bg1"/>
                </a:solidFill>
                <a:latin typeface="Tahoma" charset="0"/>
                <a:ea typeface="Tahoma" charset="0"/>
                <a:cs typeface="Tahoma" charset="0"/>
              </a:defRPr>
            </a:lvl5pPr>
          </a:lstStyle>
          <a:p>
            <a:r>
              <a:rPr lang="en-US" dirty="0"/>
              <a:t>Click to edit call </a:t>
            </a:r>
            <a:r>
              <a:rPr lang="en-US"/>
              <a:t>to action separation </a:t>
            </a:r>
            <a:r>
              <a:rPr lang="en-US" dirty="0"/>
              <a:t>slide</a:t>
            </a:r>
            <a:br>
              <a:rPr lang="en-US" dirty="0"/>
            </a:b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a:t>
            </a:r>
            <a:r>
              <a:rPr lang="en-US" dirty="0"/>
              <a:t> </a:t>
            </a:r>
            <a:r>
              <a:rPr lang="en-US" dirty="0" err="1"/>
              <a:t>posuer</a:t>
            </a:r>
            <a:endParaRPr lang="en-US" dirty="0"/>
          </a:p>
        </p:txBody>
      </p:sp>
    </p:spTree>
    <p:extLst>
      <p:ext uri="{BB962C8B-B14F-4D97-AF65-F5344CB8AC3E}">
        <p14:creationId xmlns:p14="http://schemas.microsoft.com/office/powerpoint/2010/main" val="8585458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 y="-1"/>
            <a:ext cx="12188825" cy="4572000"/>
          </a:xfrm>
          <a:prstGeom prst="rect">
            <a:avLst/>
          </a:prstGeom>
        </p:spPr>
        <p:txBody>
          <a:bodyPr/>
          <a:lstStyle>
            <a:lvl1pPr marL="0" indent="0" algn="ctr">
              <a:buFontTx/>
              <a:buNone/>
              <a:defRPr sz="1999">
                <a:latin typeface="Tahoma" charset="0"/>
                <a:ea typeface="Tahoma" charset="0"/>
                <a:cs typeface="Tahoma" charset="0"/>
              </a:defRPr>
            </a:lvl1pPr>
          </a:lstStyle>
          <a:p>
            <a:r>
              <a:rPr lang="en-US" dirty="0"/>
              <a:t>Click to insert photo</a:t>
            </a:r>
          </a:p>
        </p:txBody>
      </p:sp>
      <p:sp>
        <p:nvSpPr>
          <p:cNvPr id="11" name="Rectangle 10"/>
          <p:cNvSpPr/>
          <p:nvPr userDrawn="1"/>
        </p:nvSpPr>
        <p:spPr>
          <a:xfrm>
            <a:off x="1" y="4572001"/>
            <a:ext cx="12188825" cy="22860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
        <p:nvSpPr>
          <p:cNvPr id="15" name="TextBox 14"/>
          <p:cNvSpPr txBox="1"/>
          <p:nvPr userDrawn="1"/>
        </p:nvSpPr>
        <p:spPr>
          <a:xfrm>
            <a:off x="904397" y="5535993"/>
            <a:ext cx="4225440" cy="300082"/>
          </a:xfrm>
          <a:prstGeom prst="rect">
            <a:avLst/>
          </a:prstGeom>
          <a:noFill/>
        </p:spPr>
        <p:txBody>
          <a:bodyPr wrap="square" lIns="0" tIns="0" rIns="0" bIns="0" rtlCol="0">
            <a:spAutoFit/>
          </a:bodyPr>
          <a:lstStyle/>
          <a:p>
            <a:pPr defTabSz="609310"/>
            <a:r>
              <a:rPr lang="en-US" sz="1924" dirty="0">
                <a:solidFill>
                  <a:srgbClr val="FFFFFF"/>
                </a:solidFill>
                <a:ea typeface="Tahoma" charset="0"/>
                <a:cs typeface="Tahoma" charset="0"/>
              </a:rPr>
              <a:t>PROTECT. ACCESS. COMPLY. SHARE.</a:t>
            </a:r>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60572" y="5610191"/>
            <a:ext cx="129452" cy="149229"/>
          </a:xfrm>
          <a:prstGeom prst="rect">
            <a:avLst/>
          </a:prstGeom>
        </p:spPr>
      </p:pic>
      <p:pic>
        <p:nvPicPr>
          <p:cNvPr id="3" name="Picture 2"/>
          <p:cNvPicPr>
            <a:picLocks noChangeAspect="1"/>
          </p:cNvPicPr>
          <p:nvPr userDrawn="1"/>
        </p:nvPicPr>
        <p:blipFill>
          <a:blip r:embed="rId3"/>
          <a:stretch>
            <a:fillRect/>
          </a:stretch>
        </p:blipFill>
        <p:spPr>
          <a:xfrm>
            <a:off x="904322" y="4798914"/>
            <a:ext cx="3408187" cy="556197"/>
          </a:xfrm>
          <a:prstGeom prst="rect">
            <a:avLst/>
          </a:prstGeom>
        </p:spPr>
      </p:pic>
      <p:sp>
        <p:nvSpPr>
          <p:cNvPr id="10" name="TextBox 9"/>
          <p:cNvSpPr txBox="1"/>
          <p:nvPr userDrawn="1"/>
        </p:nvSpPr>
        <p:spPr>
          <a:xfrm>
            <a:off x="912814" y="5930485"/>
            <a:ext cx="5427951" cy="473976"/>
          </a:xfrm>
          <a:prstGeom prst="rect">
            <a:avLst/>
          </a:prstGeom>
          <a:noFill/>
        </p:spPr>
        <p:txBody>
          <a:bodyPr wrap="square" lIns="0" tIns="0" rIns="0" bIns="0" rtlCol="0">
            <a:spAutoFit/>
          </a:bodyPr>
          <a:lstStyle/>
          <a:p>
            <a:pPr defTabSz="609310"/>
            <a:r>
              <a:rPr lang="en-US" sz="1400" dirty="0">
                <a:solidFill>
                  <a:srgbClr val="00A0D3"/>
                </a:solidFill>
                <a:ea typeface="Tahoma" charset="0"/>
                <a:cs typeface="Tahoma" charset="0"/>
              </a:rPr>
              <a:t>COMMVAULT.COM  |  888.746.3849  |  GET-INFO@COMMVAULT.COM</a:t>
            </a:r>
          </a:p>
          <a:p>
            <a:pPr defTabSz="609265">
              <a:spcBef>
                <a:spcPct val="20000"/>
              </a:spcBef>
              <a:buFont typeface="Arial"/>
              <a:buNone/>
              <a:defRPr/>
            </a:pPr>
            <a:r>
              <a:rPr lang="en-US" sz="1400" dirty="0">
                <a:solidFill>
                  <a:srgbClr val="00A0D3"/>
                </a:solidFill>
                <a:ea typeface="Tahoma" charset="0"/>
                <a:cs typeface="Tahoma" charset="0"/>
              </a:rPr>
              <a:t>© 2017 COMMVAULT SYSTEMS, INC. ALL RIGHTS RESERVED.</a:t>
            </a:r>
          </a:p>
        </p:txBody>
      </p:sp>
      <p:sp>
        <p:nvSpPr>
          <p:cNvPr id="9" name="Text Placeholder 8"/>
          <p:cNvSpPr>
            <a:spLocks noGrp="1"/>
          </p:cNvSpPr>
          <p:nvPr>
            <p:ph type="body" sz="quarter" idx="11" hasCustomPrompt="1"/>
          </p:nvPr>
        </p:nvSpPr>
        <p:spPr>
          <a:xfrm>
            <a:off x="912813" y="3289517"/>
            <a:ext cx="5272087" cy="1015785"/>
          </a:xfrm>
          <a:prstGeom prst="rect">
            <a:avLst/>
          </a:prstGeom>
        </p:spPr>
        <p:txBody>
          <a:bodyPr lIns="0" tIns="0" rIns="0" bIns="0"/>
          <a:lstStyle>
            <a:lvl1pPr marL="0" indent="0">
              <a:buFontTx/>
              <a:buNone/>
              <a:defRPr sz="4599">
                <a:solidFill>
                  <a:schemeClr val="bg1"/>
                </a:solidFill>
                <a:latin typeface="Tahoma" charset="0"/>
                <a:ea typeface="Tahoma" charset="0"/>
                <a:cs typeface="Tahoma" charset="0"/>
              </a:defRPr>
            </a:lvl1pPr>
          </a:lstStyle>
          <a:p>
            <a:pPr marL="456949" marR="0" lvl="0" indent="-456949" algn="l" defTabSz="609265" rtl="0" eaLnBrk="1" fontAlgn="auto" latinLnBrk="0" hangingPunct="1">
              <a:lnSpc>
                <a:spcPct val="100000"/>
              </a:lnSpc>
              <a:spcBef>
                <a:spcPct val="20000"/>
              </a:spcBef>
              <a:spcAft>
                <a:spcPts val="0"/>
              </a:spcAft>
              <a:buClrTx/>
              <a:buSzTx/>
              <a:buFont typeface="Arial"/>
              <a:buNone/>
              <a:tabLst/>
              <a:defRPr/>
            </a:pPr>
            <a:r>
              <a:rPr lang="en-US" dirty="0"/>
              <a:t>Thank you.</a:t>
            </a:r>
          </a:p>
        </p:txBody>
      </p:sp>
      <p:sp>
        <p:nvSpPr>
          <p:cNvPr id="25" name="Text Placeholder 24"/>
          <p:cNvSpPr>
            <a:spLocks noGrp="1" noChangeAspect="1"/>
          </p:cNvSpPr>
          <p:nvPr>
            <p:ph type="body" sz="quarter" idx="15" hasCustomPrompt="1"/>
          </p:nvPr>
        </p:nvSpPr>
        <p:spPr>
          <a:xfrm rot="5400000">
            <a:off x="442866" y="3500647"/>
            <a:ext cx="311242" cy="269585"/>
          </a:xfrm>
          <a:prstGeom prst="triangle">
            <a:avLst/>
          </a:prstGeom>
          <a:solidFill>
            <a:schemeClr val="accent1"/>
          </a:solidFill>
          <a:ln w="15875">
            <a:solidFill>
              <a:schemeClr val="accent1"/>
            </a:solidFill>
          </a:ln>
        </p:spPr>
        <p:txBody>
          <a:bodyPr/>
          <a:lstStyle>
            <a:lvl1pPr marL="0" indent="0">
              <a:buNone/>
              <a:defRPr sz="800"/>
            </a:lvl1pPr>
            <a:lvl2pPr marL="609264" indent="0">
              <a:buNone/>
              <a:defRPr sz="800"/>
            </a:lvl2pPr>
            <a:lvl3pPr marL="1218529" indent="0">
              <a:buNone/>
              <a:defRPr sz="800"/>
            </a:lvl3pPr>
            <a:lvl4pPr marL="1827794" indent="0">
              <a:buNone/>
              <a:defRPr sz="800"/>
            </a:lvl4pPr>
            <a:lvl5pPr marL="2437059" indent="0">
              <a:buNone/>
              <a:defRPr sz="800"/>
            </a:lvl5pPr>
          </a:lstStyle>
          <a:p>
            <a:pPr lvl="0"/>
            <a:r>
              <a:rPr lang="en-US" dirty="0"/>
              <a:t>  </a:t>
            </a:r>
          </a:p>
        </p:txBody>
      </p:sp>
      <p:sp>
        <p:nvSpPr>
          <p:cNvPr id="2" name="Rectangle 1">
            <a:hlinkClick r:id="rId4"/>
          </p:cNvPr>
          <p:cNvSpPr/>
          <p:nvPr userDrawn="1"/>
        </p:nvSpPr>
        <p:spPr>
          <a:xfrm>
            <a:off x="3916546" y="5930485"/>
            <a:ext cx="2424219"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9310"/>
            <a:endParaRPr lang="en-US" sz="1999">
              <a:solidFill>
                <a:srgbClr val="FFFFFF"/>
              </a:solidFill>
              <a:ea typeface="Tahoma" charset="0"/>
              <a:cs typeface="Tahoma" charset="0"/>
            </a:endParaRPr>
          </a:p>
        </p:txBody>
      </p:sp>
      <p:sp>
        <p:nvSpPr>
          <p:cNvPr id="16" name="Rectangle 15">
            <a:hlinkClick r:id="rId5"/>
          </p:cNvPr>
          <p:cNvSpPr/>
          <p:nvPr userDrawn="1"/>
        </p:nvSpPr>
        <p:spPr>
          <a:xfrm>
            <a:off x="871954" y="5930485"/>
            <a:ext cx="1473931"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609310"/>
            <a:endParaRPr lang="en-US" sz="1999">
              <a:solidFill>
                <a:srgbClr val="FFFFFF"/>
              </a:solidFill>
              <a:ea typeface="Tahoma" charset="0"/>
              <a:cs typeface="Tahoma" charset="0"/>
            </a:endParaRPr>
          </a:p>
        </p:txBody>
      </p:sp>
    </p:spTree>
    <p:extLst>
      <p:ext uri="{BB962C8B-B14F-4D97-AF65-F5344CB8AC3E}">
        <p14:creationId xmlns:p14="http://schemas.microsoft.com/office/powerpoint/2010/main" val="1005324044"/>
      </p:ext>
    </p:extLst>
  </p:cSld>
  <p:clrMapOvr>
    <a:masterClrMapping/>
  </p:clrMapOvr>
  <p:extLst>
    <p:ext uri="{DCECCB84-F9BA-43D5-87BE-67443E8EF086}">
      <p15:sldGuideLst xmlns:p15="http://schemas.microsoft.com/office/powerpoint/2012/main">
        <p15:guide id="1" pos="3839">
          <p15:clr>
            <a:srgbClr val="FBAE40"/>
          </p15:clr>
        </p15:guide>
        <p15:guide id="2" pos="575">
          <p15:clr>
            <a:srgbClr val="FBAE40"/>
          </p15:clr>
        </p15:guide>
        <p15:guide id="3" orient="horz" pos="2160">
          <p15:clr>
            <a:srgbClr val="FBAE40"/>
          </p15:clr>
        </p15:guide>
        <p15:guide id="4" orient="horz" pos="3192">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6"/>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7" y="457202"/>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4126" rtl="0" eaLnBrk="1" fontAlgn="auto" latinLnBrk="0" hangingPunct="1">
              <a:lnSpc>
                <a:spcPct val="100000"/>
              </a:lnSpc>
              <a:spcBef>
                <a:spcPts val="0"/>
              </a:spcBef>
              <a:spcAft>
                <a:spcPts val="1200"/>
              </a:spcAft>
              <a:buClr>
                <a:schemeClr val="accent2"/>
              </a:buClr>
              <a:buSzTx/>
              <a:buFontTx/>
              <a:buNone/>
              <a:tabLst/>
              <a:defRPr/>
            </a:lvl1pPr>
          </a:lstStyle>
          <a:p>
            <a:pPr marL="182825" marR="0" lvl="0" indent="-182825" algn="l" defTabSz="914126"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2"/>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4123437133"/>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Front Cover Title Bright Blue">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2"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chemeClr val="accent2">
              <a:alpha val="90000"/>
            </a:scheme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1"/>
            <a:ext cx="136556" cy="157419"/>
          </a:xfrm>
          <a:prstGeom prst="rect">
            <a:avLst/>
          </a:prstGeom>
        </p:spPr>
      </p:pic>
      <p:sp>
        <p:nvSpPr>
          <p:cNvPr id="15" name="Text Placeholder 24"/>
          <p:cNvSpPr>
            <a:spLocks noGrp="1" noChangeAspect="1"/>
          </p:cNvSpPr>
          <p:nvPr>
            <p:ph type="body" sz="quarter" idx="17" hasCustomPrompt="1"/>
          </p:nvPr>
        </p:nvSpPr>
        <p:spPr>
          <a:xfrm rot="5400000">
            <a:off x="452054" y="5171785"/>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0" y="2426782"/>
            <a:ext cx="6482852" cy="2080329"/>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sz="4600">
                <a:solidFill>
                  <a:schemeClr val="bg1"/>
                </a:solidFill>
              </a:defRPr>
            </a:lvl1pPr>
          </a:lstStyle>
          <a:p>
            <a:pPr marL="0" marR="0" lvl="0" indent="0" algn="l" defTabSz="914400"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6" y="5160188"/>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4"/>
            <a:ext cx="323162" cy="279910"/>
          </a:xfrm>
          <a:prstGeom prst="triangle">
            <a:avLst/>
          </a:prstGeom>
          <a:solidFill>
            <a:schemeClr val="accent1"/>
          </a:solidFill>
          <a:ln w="12700">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3442" y="-2"/>
            <a:ext cx="12188825" cy="6858001"/>
          </a:xfrm>
          <a:prstGeom prst="rect">
            <a:avLst/>
          </a:prstGeom>
        </p:spPr>
        <p:txBody>
          <a:bodyPr anchor="t"/>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 then send to back</a:t>
            </a:r>
          </a:p>
        </p:txBody>
      </p:sp>
      <p:pic>
        <p:nvPicPr>
          <p:cNvPr id="35" name="Picture 34"/>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42483883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ront Cover Title Mid-Blue 2">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2"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73B1">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1"/>
            <a:ext cx="136556" cy="157419"/>
          </a:xfrm>
          <a:prstGeom prst="rect">
            <a:avLst/>
          </a:prstGeom>
        </p:spPr>
      </p:pic>
      <p:sp>
        <p:nvSpPr>
          <p:cNvPr id="15" name="Text Placeholder 24"/>
          <p:cNvSpPr>
            <a:spLocks noGrp="1" noChangeAspect="1"/>
          </p:cNvSpPr>
          <p:nvPr>
            <p:ph type="body" sz="quarter" idx="17" hasCustomPrompt="1"/>
          </p:nvPr>
        </p:nvSpPr>
        <p:spPr>
          <a:xfrm rot="5400000">
            <a:off x="452054" y="5171785"/>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0" y="2426782"/>
            <a:ext cx="6482852" cy="2080329"/>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sz="4600">
                <a:solidFill>
                  <a:schemeClr val="bg1"/>
                </a:solidFill>
              </a:defRPr>
            </a:lvl1pPr>
          </a:lstStyle>
          <a:p>
            <a:pPr marL="0" marR="0" lvl="0" indent="0" algn="l" defTabSz="914400"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6" y="5160188"/>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4"/>
            <a:ext cx="323162" cy="279910"/>
          </a:xfrm>
          <a:prstGeom prst="triangle">
            <a:avLst/>
          </a:prstGeom>
          <a:solidFill>
            <a:schemeClr val="accent1"/>
          </a:solidFill>
          <a:ln w="12700">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 then send to back</a:t>
            </a:r>
          </a:p>
        </p:txBody>
      </p:sp>
      <p:pic>
        <p:nvPicPr>
          <p:cNvPr id="13" name="Picture 12"/>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2161146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2 lines,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2057400"/>
            <a:ext cx="10363200" cy="42291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6000" indent="0">
              <a:buNone/>
              <a:defRPr/>
            </a:lvl6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862401440"/>
      </p:ext>
    </p:extLst>
  </p:cSld>
  <p:clrMapOvr>
    <a:masterClrMapping/>
  </p:clrMapOvr>
  <p:extLst>
    <p:ext uri="{DCECCB84-F9BA-43D5-87BE-67443E8EF086}">
      <p15:sldGuideLst xmlns:p15="http://schemas.microsoft.com/office/powerpoint/2012/main">
        <p15:guide id="1" orient="horz" pos="1008" userDrawn="1">
          <p15:clr>
            <a:srgbClr val="FBAE40"/>
          </p15:clr>
        </p15:guide>
        <p15:guide id="2" orient="horz" pos="1296"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ront Cover Title Mid-Blue 3">
    <p:spTree>
      <p:nvGrpSpPr>
        <p:cNvPr id="1" name=""/>
        <p:cNvGrpSpPr/>
        <p:nvPr/>
      </p:nvGrpSpPr>
      <p:grpSpPr>
        <a:xfrm>
          <a:off x="0" y="0"/>
          <a:ext cx="0" cy="0"/>
          <a:chOff x="0" y="0"/>
          <a:chExt cx="0" cy="0"/>
        </a:xfrm>
      </p:grpSpPr>
      <p:sp>
        <p:nvSpPr>
          <p:cNvPr id="23" name="Text Placeholder 22"/>
          <p:cNvSpPr>
            <a:spLocks noGrp="1"/>
          </p:cNvSpPr>
          <p:nvPr>
            <p:ph type="body" sz="quarter" idx="21" hasCustomPrompt="1"/>
          </p:nvPr>
        </p:nvSpPr>
        <p:spPr>
          <a:xfrm>
            <a:off x="3442" y="-2"/>
            <a:ext cx="8519532" cy="5585445"/>
          </a:xfrm>
          <a:custGeom>
            <a:avLst/>
            <a:gdLst>
              <a:gd name="connsiteX0" fmla="*/ 0 w 8519532"/>
              <a:gd name="connsiteY0" fmla="*/ 0 h 5585445"/>
              <a:gd name="connsiteX1" fmla="*/ 8519532 w 8519532"/>
              <a:gd name="connsiteY1" fmla="*/ 0 h 5585445"/>
              <a:gd name="connsiteX2" fmla="*/ 8519532 w 8519532"/>
              <a:gd name="connsiteY2" fmla="*/ 5077596 h 5585445"/>
              <a:gd name="connsiteX3" fmla="*/ 7639911 w 8519532"/>
              <a:gd name="connsiteY3" fmla="*/ 5585445 h 5585445"/>
              <a:gd name="connsiteX4" fmla="*/ 0 w 8519532"/>
              <a:gd name="connsiteY4" fmla="*/ 5585445 h 5585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9532" h="5585445">
                <a:moveTo>
                  <a:pt x="0" y="0"/>
                </a:moveTo>
                <a:lnTo>
                  <a:pt x="8519532" y="0"/>
                </a:lnTo>
                <a:lnTo>
                  <a:pt x="8519532" y="5077596"/>
                </a:lnTo>
                <a:lnTo>
                  <a:pt x="7639911" y="5585445"/>
                </a:lnTo>
                <a:lnTo>
                  <a:pt x="0" y="5585445"/>
                </a:lnTo>
                <a:close/>
              </a:path>
            </a:pathLst>
          </a:custGeom>
          <a:solidFill>
            <a:srgbClr val="004C75">
              <a:alpha val="90000"/>
            </a:srgbClr>
          </a:solidFill>
        </p:spPr>
        <p:txBody>
          <a:bodyPr wrap="square">
            <a:noAutofit/>
          </a:bodyPr>
          <a:lstStyle>
            <a:lvl1pPr marL="0" indent="0">
              <a:buFontTx/>
              <a:buNone/>
              <a:defRPr/>
            </a:lvl1pPr>
          </a:lstStyle>
          <a:p>
            <a:pPr lvl="0"/>
            <a:r>
              <a:rPr lang="en-US" dirty="0"/>
              <a:t>  </a:t>
            </a:r>
          </a:p>
        </p:txBody>
      </p:sp>
      <p:pic>
        <p:nvPicPr>
          <p:cNvPr id="5" name="Picture 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705" y="5159721"/>
            <a:ext cx="136556" cy="157419"/>
          </a:xfrm>
          <a:prstGeom prst="rect">
            <a:avLst/>
          </a:prstGeom>
        </p:spPr>
      </p:pic>
      <p:sp>
        <p:nvSpPr>
          <p:cNvPr id="15" name="Text Placeholder 24"/>
          <p:cNvSpPr>
            <a:spLocks noGrp="1" noChangeAspect="1"/>
          </p:cNvSpPr>
          <p:nvPr>
            <p:ph type="body" sz="quarter" idx="17" hasCustomPrompt="1"/>
          </p:nvPr>
        </p:nvSpPr>
        <p:spPr>
          <a:xfrm rot="5400000">
            <a:off x="452054" y="5171785"/>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4" name="Text Placeholder 3"/>
          <p:cNvSpPr>
            <a:spLocks noGrp="1"/>
          </p:cNvSpPr>
          <p:nvPr>
            <p:ph type="body" sz="quarter" idx="18" hasCustomPrompt="1"/>
          </p:nvPr>
        </p:nvSpPr>
        <p:spPr>
          <a:xfrm>
            <a:off x="909840" y="2426782"/>
            <a:ext cx="6482852" cy="2080329"/>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sz="4600">
                <a:solidFill>
                  <a:schemeClr val="bg1"/>
                </a:solidFill>
              </a:defRPr>
            </a:lvl1pPr>
          </a:lstStyle>
          <a:p>
            <a:pPr marL="0" marR="0" lvl="0" indent="0" algn="l" defTabSz="914400"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go to three lines</a:t>
            </a:r>
          </a:p>
        </p:txBody>
      </p:sp>
      <p:sp>
        <p:nvSpPr>
          <p:cNvPr id="9" name="Text Placeholder 8"/>
          <p:cNvSpPr>
            <a:spLocks noGrp="1"/>
          </p:cNvSpPr>
          <p:nvPr>
            <p:ph type="body" sz="quarter" idx="19" hasCustomPrompt="1"/>
          </p:nvPr>
        </p:nvSpPr>
        <p:spPr>
          <a:xfrm>
            <a:off x="-793" y="4875873"/>
            <a:ext cx="8520326" cy="685800"/>
          </a:xfrm>
          <a:noFill/>
        </p:spPr>
        <p:txBody>
          <a:bodyPr lIns="900000" anchor="ctr" anchorCtr="0"/>
          <a:lstStyle>
            <a:lvl1pPr marL="0" indent="0">
              <a:buFontTx/>
              <a:buNone/>
              <a:defRPr>
                <a:solidFill>
                  <a:schemeClr val="bg1"/>
                </a:solidFill>
              </a:defRPr>
            </a:lvl1pPr>
          </a:lstStyle>
          <a:p>
            <a:pPr lvl="0"/>
            <a:r>
              <a:rPr lang="en-US" dirty="0"/>
              <a:t>Name of Presenter 1   |   Name of Presenter 2</a:t>
            </a:r>
          </a:p>
        </p:txBody>
      </p:sp>
      <p:sp>
        <p:nvSpPr>
          <p:cNvPr id="16" name="Text Placeholder 24"/>
          <p:cNvSpPr>
            <a:spLocks noGrp="1" noChangeAspect="1"/>
          </p:cNvSpPr>
          <p:nvPr>
            <p:ph type="body" sz="quarter" idx="20" hasCustomPrompt="1"/>
          </p:nvPr>
        </p:nvSpPr>
        <p:spPr>
          <a:xfrm rot="5400000">
            <a:off x="452286" y="5160188"/>
            <a:ext cx="151857" cy="131533"/>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17" name="Text Placeholder 24"/>
          <p:cNvSpPr>
            <a:spLocks noGrp="1" noChangeAspect="1"/>
          </p:cNvSpPr>
          <p:nvPr>
            <p:ph type="body" sz="quarter" idx="15" hasCustomPrompt="1"/>
          </p:nvPr>
        </p:nvSpPr>
        <p:spPr>
          <a:xfrm rot="5400000">
            <a:off x="441925" y="2654954"/>
            <a:ext cx="323162" cy="279910"/>
          </a:xfrm>
          <a:prstGeom prst="triangle">
            <a:avLst/>
          </a:prstGeom>
          <a:solidFill>
            <a:schemeClr val="accent1"/>
          </a:solidFill>
          <a:ln w="12700">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6" name="Picture Placeholder 23"/>
          <p:cNvSpPr>
            <a:spLocks noGrp="1"/>
          </p:cNvSpPr>
          <p:nvPr>
            <p:ph type="pic" sz="quarter" idx="22" hasCustomPrompt="1"/>
          </p:nvPr>
        </p:nvSpPr>
        <p:spPr>
          <a:xfrm>
            <a:off x="909840" y="645804"/>
            <a:ext cx="3666922" cy="596900"/>
          </a:xfrm>
        </p:spPr>
        <p:txBody>
          <a:bodyPr/>
          <a:lstStyle>
            <a:lvl1pPr>
              <a:defRPr baseline="0"/>
            </a:lvl1pPr>
          </a:lstStyle>
          <a:p>
            <a:r>
              <a:rPr lang="en-US" dirty="0"/>
              <a:t>Click to add logo</a:t>
            </a:r>
          </a:p>
        </p:txBody>
      </p:sp>
      <p:sp>
        <p:nvSpPr>
          <p:cNvPr id="3" name="Picture Placeholder 2"/>
          <p:cNvSpPr>
            <a:spLocks noGrp="1"/>
          </p:cNvSpPr>
          <p:nvPr>
            <p:ph type="pic" sz="quarter" idx="12" hasCustomPrompt="1"/>
          </p:nvPr>
        </p:nvSpPr>
        <p:spPr>
          <a:xfrm>
            <a:off x="-793" y="-2"/>
            <a:ext cx="12188825" cy="6858001"/>
          </a:xfrm>
          <a:prstGeom prst="rect">
            <a:avLst/>
          </a:prstGeom>
        </p:spPr>
        <p:txBody>
          <a:bodyPr anchor="t"/>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 then send to back</a:t>
            </a:r>
          </a:p>
        </p:txBody>
      </p:sp>
      <p:pic>
        <p:nvPicPr>
          <p:cNvPr id="12" name="Picture 11"/>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39178638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4"/>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4400" rtl="0" eaLnBrk="1" fontAlgn="auto" latinLnBrk="0" hangingPunct="1">
              <a:lnSpc>
                <a:spcPct val="100000"/>
              </a:lnSpc>
              <a:spcBef>
                <a:spcPts val="0"/>
              </a:spcBef>
              <a:spcAft>
                <a:spcPts val="1200"/>
              </a:spcAft>
              <a:buClr>
                <a:schemeClr val="accent2"/>
              </a:buClr>
              <a:buSzTx/>
              <a:buFontTx/>
              <a:buNone/>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0"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824269567"/>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4"/>
            <a:ext cx="10363200" cy="786711"/>
          </a:xfrm>
        </p:spPr>
        <p:txBody>
          <a:bodyPr>
            <a:noAutofit/>
          </a:bodyPr>
          <a:lstStyle/>
          <a:p>
            <a:r>
              <a:rPr lang="en-US" dirty="0"/>
              <a:t>Click to edit Master title style. Title is in sentence case, maximum of two lines. </a:t>
            </a:r>
          </a:p>
        </p:txBody>
      </p:sp>
      <p:sp>
        <p:nvSpPr>
          <p:cNvPr id="3" name="Content Placeholder 2"/>
          <p:cNvSpPr>
            <a:spLocks noGrp="1"/>
          </p:cNvSpPr>
          <p:nvPr>
            <p:ph idx="1" hasCustomPrompt="1"/>
          </p:nvPr>
        </p:nvSpPr>
        <p:spPr>
          <a:xfrm>
            <a:off x="912813" y="1600200"/>
            <a:ext cx="10363200" cy="4686300"/>
          </a:xfrm>
        </p:spPr>
        <p:txBody>
          <a:bodyPr/>
          <a:lstStyle>
            <a:lvl1pPr>
              <a:defRPr baseline="0"/>
            </a:lvl1pPr>
          </a:lstStyle>
          <a:p>
            <a:pPr lvl="0">
              <a:lnSpc>
                <a:spcPct val="90000"/>
              </a:lnSpc>
              <a:spcBef>
                <a:spcPts val="1000"/>
              </a:spcBef>
              <a:spcAft>
                <a:spcPts val="0"/>
              </a:spcAft>
              <a:buNone/>
              <a:defRPr/>
            </a:pPr>
            <a:r>
              <a:rPr lang="en-US" dirty="0"/>
              <a:t>Click icon to add graph, table or object</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5"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392841674"/>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2 lines,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2057400"/>
            <a:ext cx="10363200" cy="42291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6000" indent="0">
              <a:buNone/>
              <a:defRPr/>
            </a:lvl6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28366688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1 line,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5"/>
            <a:ext cx="10363200" cy="625798"/>
          </a:xfrm>
        </p:spPr>
        <p:txBody>
          <a:bodyPr>
            <a:noAutofit/>
          </a:bodyPr>
          <a:lstStyle/>
          <a:p>
            <a:r>
              <a:rPr lang="en-US"/>
              <a:t>Title </a:t>
            </a:r>
            <a:r>
              <a:rPr lang="en-US" dirty="0"/>
              <a:t>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333975"/>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1791175"/>
            <a:ext cx="10363200" cy="42291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6000" indent="0">
              <a:buNone/>
              <a:defRPr/>
            </a:lvl6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981529572"/>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ubhead, 1 column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sz="2400" b="1" baseline="0">
                <a:solidFill>
                  <a:schemeClr val="accent2"/>
                </a:solidFill>
              </a:defRPr>
            </a:lvl1pPr>
          </a:lstStyle>
          <a:p>
            <a:pPr lvl="0"/>
            <a:r>
              <a:rPr lang="en-US" dirty="0"/>
              <a:t>Click to edit Master text styles. Subhead is in sentence case.</a:t>
            </a:r>
          </a:p>
        </p:txBody>
      </p:sp>
      <p:sp>
        <p:nvSpPr>
          <p:cNvPr id="9" name="Text Placeholder 8"/>
          <p:cNvSpPr>
            <a:spLocks noGrp="1"/>
          </p:cNvSpPr>
          <p:nvPr>
            <p:ph type="body" sz="quarter" idx="12" hasCustomPrompt="1"/>
          </p:nvPr>
        </p:nvSpPr>
        <p:spPr>
          <a:xfrm>
            <a:off x="912813" y="2286000"/>
            <a:ext cx="10363200" cy="40005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400" baseline="0"/>
            </a:lvl1pPr>
            <a:lvl2pPr>
              <a:defRPr sz="2400"/>
            </a:lvl2pPr>
            <a:lvl3pPr>
              <a:defRPr sz="2400"/>
            </a:lvl3pPr>
            <a:lvl4pPr>
              <a:defRPr sz="2400"/>
            </a:lvl4pPr>
            <a:lvl5pPr>
              <a:defRPr sz="2400"/>
            </a:lvl5pPr>
            <a:lvl6pPr marL="2286000" indent="0">
              <a:buNone/>
              <a:defRPr/>
            </a:lvl6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613784258"/>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1"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708488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ubheads,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735496"/>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sp>
        <p:nvSpPr>
          <p:cNvPr id="5" name="Text Placeholder 4"/>
          <p:cNvSpPr>
            <a:spLocks noGrp="1"/>
          </p:cNvSpPr>
          <p:nvPr>
            <p:ph type="body" sz="quarter" idx="3" hasCustomPrompt="1"/>
          </p:nvPr>
        </p:nvSpPr>
        <p:spPr>
          <a:xfrm>
            <a:off x="6323013" y="1600200"/>
            <a:ext cx="4953000" cy="735497"/>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471790783"/>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subheads, 2 columns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735496"/>
          </a:xfrm>
        </p:spPr>
        <p:txBody>
          <a:bodyPr anchor="t" anchorCtr="0">
            <a:noAutofit/>
          </a:bodyPr>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sentence case, two lines.</a:t>
            </a:r>
          </a:p>
        </p:txBody>
      </p:sp>
      <p:sp>
        <p:nvSpPr>
          <p:cNvPr id="5" name="Text Placeholder 4"/>
          <p:cNvSpPr>
            <a:spLocks noGrp="1"/>
          </p:cNvSpPr>
          <p:nvPr>
            <p:ph type="body" sz="quarter" idx="3" hasCustomPrompt="1"/>
          </p:nvPr>
        </p:nvSpPr>
        <p:spPr>
          <a:xfrm>
            <a:off x="6323013" y="1600200"/>
            <a:ext cx="4953000" cy="735497"/>
          </a:xfrm>
        </p:spPr>
        <p:txBody>
          <a:bodyPr anchor="t" anchorCtr="0">
            <a:noAutofit/>
          </a:bodyPr>
          <a:lstStyle>
            <a:lvl1pPr marL="0" indent="0">
              <a:buNone/>
              <a:defRPr sz="24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sentence case,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400"/>
            </a:lvl1pPr>
            <a:lvl2pPr>
              <a:defRPr sz="2400"/>
            </a:lvl2pPr>
            <a:lvl3pPr>
              <a:defRPr sz="2400"/>
            </a:lvl3pPr>
            <a:lvl4pPr>
              <a:defRPr sz="2400"/>
            </a:lvl4pPr>
            <a:lvl5pPr>
              <a:defRPr sz="2400"/>
            </a:lvl5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400"/>
            </a:lvl1pPr>
            <a:lvl2pPr>
              <a:defRPr sz="2400"/>
            </a:lvl2pPr>
            <a:lvl3pPr>
              <a:defRPr sz="2400"/>
            </a:lvl3pPr>
            <a:lvl4pPr>
              <a:defRPr sz="2400"/>
            </a:lvl4pPr>
            <a:lvl5pPr>
              <a:defRPr sz="2400"/>
            </a:lvl5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74039243"/>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5" name="Picture 4"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9" name="Text Placeholder 8"/>
          <p:cNvSpPr>
            <a:spLocks noGrp="1"/>
          </p:cNvSpPr>
          <p:nvPr>
            <p:ph type="body" sz="quarter" idx="12" hasCustomPrompt="1"/>
          </p:nvPr>
        </p:nvSpPr>
        <p:spPr>
          <a:xfrm>
            <a:off x="6323014" y="1600200"/>
            <a:ext cx="4953000" cy="46863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3" hasCustomPrompt="1"/>
          </p:nvPr>
        </p:nvSpPr>
        <p:spPr>
          <a:xfrm>
            <a:off x="912813" y="1600200"/>
            <a:ext cx="4953000" cy="46863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2037884140"/>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1 line,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5"/>
            <a:ext cx="10363200" cy="625798"/>
          </a:xfrm>
        </p:spPr>
        <p:txBody>
          <a:bodyPr>
            <a:noAutofit/>
          </a:bodyPr>
          <a:lstStyle/>
          <a:p>
            <a:r>
              <a:rPr lang="en-US"/>
              <a:t>Title </a:t>
            </a:r>
            <a:r>
              <a:rPr lang="en-US" dirty="0"/>
              <a:t>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333975"/>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1791175"/>
            <a:ext cx="10363200" cy="42291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6000" indent="0">
              <a:buNone/>
              <a:defRPr/>
            </a:lvl6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ubhead, 1 column text,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695738"/>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8" name="Picture Placeholder 7"/>
          <p:cNvSpPr>
            <a:spLocks noGrp="1"/>
          </p:cNvSpPr>
          <p:nvPr>
            <p:ph type="pic" sz="quarter" idx="10" hasCustomPrompt="1"/>
          </p:nvPr>
        </p:nvSpPr>
        <p:spPr>
          <a:xfrm>
            <a:off x="6323013" y="1600200"/>
            <a:ext cx="4953000" cy="4686299"/>
          </a:xfrm>
        </p:spPr>
        <p:txBody>
          <a:bodyPr/>
          <a:lstStyle>
            <a:lvl1pPr>
              <a:defRPr baseline="0"/>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None/>
              <a:tabLst/>
              <a:defRPr/>
            </a:pPr>
            <a:r>
              <a:rPr lang="en-US" dirty="0"/>
              <a:t>Click to insert icon or image</a:t>
            </a:r>
          </a:p>
        </p:txBody>
      </p:sp>
      <p:sp>
        <p:nvSpPr>
          <p:cNvPr id="10" name="Text Placeholder 9"/>
          <p:cNvSpPr>
            <a:spLocks noGrp="1"/>
          </p:cNvSpPr>
          <p:nvPr>
            <p:ph type="body" sz="quarter" idx="11"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12" name="Text Placeholder 7"/>
          <p:cNvSpPr>
            <a:spLocks noGrp="1"/>
          </p:cNvSpPr>
          <p:nvPr>
            <p:ph type="body" sz="quarter" idx="12"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3960364226"/>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ubhead, 1 column text,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2" y="1600201"/>
            <a:ext cx="4953001" cy="695738"/>
          </a:xfrm>
        </p:spPr>
        <p:txBody>
          <a:bodyPr anchor="t" anchorCtr="0">
            <a:noAutofit/>
          </a:bodyPr>
          <a:lstStyle>
            <a:lvl1pPr marL="0" indent="0">
              <a:buNone/>
              <a:defRPr sz="2000" b="1">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10" name="Text Placeholder 9"/>
          <p:cNvSpPr>
            <a:spLocks noGrp="1"/>
          </p:cNvSpPr>
          <p:nvPr>
            <p:ph type="body" sz="quarter" idx="11" hasCustomPrompt="1"/>
          </p:nvPr>
        </p:nvSpPr>
        <p:spPr>
          <a:xfrm>
            <a:off x="912813" y="2514600"/>
            <a:ext cx="4953000" cy="37719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hart Placeholder 4"/>
          <p:cNvSpPr>
            <a:spLocks noGrp="1"/>
          </p:cNvSpPr>
          <p:nvPr>
            <p:ph type="chart" sz="quarter" idx="12" hasCustomPrompt="1"/>
          </p:nvPr>
        </p:nvSpPr>
        <p:spPr>
          <a:xfrm>
            <a:off x="6323013" y="1600200"/>
            <a:ext cx="4953000" cy="4686300"/>
          </a:xfrm>
        </p:spPr>
        <p:txBody>
          <a:bodyPr/>
          <a:lstStyle>
            <a:lvl1pPr marL="0" indent="0">
              <a:buFontTx/>
              <a:buNone/>
              <a:defRPr baseline="0"/>
            </a:lvl1pPr>
          </a:lstStyle>
          <a:p>
            <a:r>
              <a:rPr lang="en-US" dirty="0"/>
              <a:t>Insert chart</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490530431"/>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584">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iograph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Biography</a:t>
            </a:r>
          </a:p>
        </p:txBody>
      </p:sp>
      <p:sp>
        <p:nvSpPr>
          <p:cNvPr id="4" name="Picture Placeholder 2"/>
          <p:cNvSpPr>
            <a:spLocks noGrp="1"/>
          </p:cNvSpPr>
          <p:nvPr>
            <p:ph type="pic" sz="quarter" idx="17" hasCustomPrompt="1"/>
          </p:nvPr>
        </p:nvSpPr>
        <p:spPr>
          <a:xfrm>
            <a:off x="7014117" y="0"/>
            <a:ext cx="4719096" cy="4993838"/>
          </a:xfrm>
          <a:prstGeom prst="rect">
            <a:avLst/>
          </a:prstGeom>
        </p:spPr>
        <p:txBody>
          <a:bodyPr anchor="ctr">
            <a:normAutofit/>
          </a:bodyPr>
          <a:lstStyle>
            <a:lvl1pPr marL="0" indent="0" algn="ctr">
              <a:buFontTx/>
              <a:buNone/>
              <a:defRPr sz="2000" b="0"/>
            </a:lvl1pPr>
          </a:lstStyle>
          <a:p>
            <a:r>
              <a:rPr lang="en-US" dirty="0"/>
              <a:t>Click to insert photo</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8" name="Text Placeholder 7"/>
          <p:cNvSpPr>
            <a:spLocks noGrp="1"/>
          </p:cNvSpPr>
          <p:nvPr>
            <p:ph type="body" sz="quarter" idx="20" hasCustomPrompt="1"/>
          </p:nvPr>
        </p:nvSpPr>
        <p:spPr>
          <a:xfrm>
            <a:off x="912813" y="1371600"/>
            <a:ext cx="4953000" cy="4914900"/>
          </a:xfrm>
        </p:spPr>
        <p:txBody>
          <a:bodyPr/>
          <a:lstStyle>
            <a:lvl1pPr marL="0" indent="0">
              <a:buFontTx/>
              <a:buNone/>
              <a:defRPr/>
            </a:lvl1pPr>
            <a:lvl2pPr marL="182562" indent="0">
              <a:buFontTx/>
              <a:buNone/>
              <a:defRPr/>
            </a:lvl2pPr>
            <a:lvl3pPr marL="365760" indent="0">
              <a:buFontTx/>
              <a:buNone/>
              <a:defRPr/>
            </a:lvl3pPr>
            <a:lvl4pPr marL="548640" indent="0">
              <a:buFontTx/>
              <a:buNone/>
              <a:defRPr/>
            </a:lvl4pPr>
            <a:lvl5pPr marL="731520" indent="0">
              <a:buFontTx/>
              <a:buNone/>
              <a:defRPr/>
            </a:lvl5pPr>
          </a:lstStyle>
          <a:p>
            <a:r>
              <a:rPr lang="en-US" dirty="0"/>
              <a:t>Click to edit body copy. Body copy is formatted to begin without a bullet. Body copy should be in sentence case, ideally a maximum of 10 lines in length (this is flexible, depending on biography, but should be succinct).</a:t>
            </a:r>
          </a:p>
          <a:p>
            <a:pPr marL="342900" indent="-342900">
              <a:buFont typeface="Arial"/>
              <a:buChar char="•"/>
            </a:pPr>
            <a:r>
              <a:rPr lang="en-US" dirty="0"/>
              <a:t>You can add a bullet manually, </a:t>
            </a:r>
            <a:br>
              <a:rPr lang="en-US" dirty="0"/>
            </a:br>
            <a:r>
              <a:rPr lang="en-US" dirty="0"/>
              <a:t>if required.</a:t>
            </a:r>
          </a:p>
          <a:p>
            <a:r>
              <a:rPr lang="en-US" dirty="0">
                <a:solidFill>
                  <a:schemeClr val="accent2"/>
                </a:solidFill>
              </a:rPr>
              <a:t>SPECIALTIES: </a:t>
            </a:r>
            <a:r>
              <a:rPr lang="en-US" dirty="0"/>
              <a:t>Keep the word “specialties” in all caps, in bright blue. Description of specialties should be succinct.</a:t>
            </a:r>
          </a:p>
        </p:txBody>
      </p:sp>
      <p:sp>
        <p:nvSpPr>
          <p:cNvPr id="11" name="Freeform 10"/>
          <p:cNvSpPr/>
          <p:nvPr userDrawn="1"/>
        </p:nvSpPr>
        <p:spPr>
          <a:xfrm>
            <a:off x="7014117" y="4993838"/>
            <a:ext cx="4719638" cy="1292662"/>
          </a:xfrm>
          <a:custGeom>
            <a:avLst/>
            <a:gdLst>
              <a:gd name="connsiteX0" fmla="*/ 0 w 4719638"/>
              <a:gd name="connsiteY0" fmla="*/ 0 h 1292662"/>
              <a:gd name="connsiteX1" fmla="*/ 4719638 w 4719638"/>
              <a:gd name="connsiteY1" fmla="*/ 0 h 1292662"/>
              <a:gd name="connsiteX2" fmla="*/ 4719638 w 4719638"/>
              <a:gd name="connsiteY2" fmla="*/ 961639 h 1292662"/>
              <a:gd name="connsiteX3" fmla="*/ 4146289 w 4719638"/>
              <a:gd name="connsiteY3" fmla="*/ 1292662 h 1292662"/>
              <a:gd name="connsiteX4" fmla="*/ 0 w 4719638"/>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9638" h="1292662">
                <a:moveTo>
                  <a:pt x="0" y="0"/>
                </a:moveTo>
                <a:lnTo>
                  <a:pt x="4719638" y="0"/>
                </a:lnTo>
                <a:lnTo>
                  <a:pt x="4719638" y="961639"/>
                </a:lnTo>
                <a:lnTo>
                  <a:pt x="4146289" y="1292662"/>
                </a:lnTo>
                <a:lnTo>
                  <a:pt x="0" y="12926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sp>
        <p:nvSpPr>
          <p:cNvPr id="12" name="Content Placeholder 10"/>
          <p:cNvSpPr txBox="1">
            <a:spLocks/>
          </p:cNvSpPr>
          <p:nvPr userDrawn="1"/>
        </p:nvSpPr>
        <p:spPr>
          <a:xfrm>
            <a:off x="7014117" y="4993838"/>
            <a:ext cx="4719638" cy="1292662"/>
          </a:xfrm>
          <a:prstGeom prst="rect">
            <a:avLst/>
          </a:prstGeom>
          <a:noFill/>
        </p:spPr>
        <p:txBody>
          <a:bodyPr vert="horz" wrap="square" lIns="182880" tIns="182880" rIns="182880" bIns="182880" rtlCol="0">
            <a:spAutoFit/>
          </a:bodyPr>
          <a:lstStyle>
            <a:lvl1pPr marL="182880" indent="-182880" algn="l" defTabSz="914400" rtl="0" eaLnBrk="1" latinLnBrk="0" hangingPunct="1">
              <a:lnSpc>
                <a:spcPct val="100000"/>
              </a:lnSpc>
              <a:spcBef>
                <a:spcPts val="0"/>
              </a:spcBef>
              <a:spcAft>
                <a:spcPts val="600"/>
              </a:spcAft>
              <a:buClr>
                <a:schemeClr val="accent2"/>
              </a:buClr>
              <a:buFont typeface="Arial" charset="0"/>
              <a:buChar char="•"/>
              <a:defRPr sz="2000" kern="1200" baseline="0">
                <a:solidFill>
                  <a:schemeClr val="bg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3000" kern="1200" baseline="0">
                <a:solidFill>
                  <a:schemeClr val="bg1"/>
                </a:solidFill>
                <a:latin typeface="Tahoma" charset="0"/>
                <a:ea typeface="Tahoma" charset="0"/>
                <a:cs typeface="Tahom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t>Employee name (bold)</a:t>
            </a:r>
            <a:br>
              <a:rPr lang="en-US" dirty="0"/>
            </a:br>
            <a:r>
              <a:rPr lang="en-US" dirty="0"/>
              <a:t>Employee title </a:t>
            </a:r>
            <a:br>
              <a:rPr lang="en-US" dirty="0"/>
            </a:br>
            <a:r>
              <a:rPr lang="en-US" dirty="0"/>
              <a:t>and company. </a:t>
            </a:r>
          </a:p>
        </p:txBody>
      </p:sp>
      <p:pic>
        <p:nvPicPr>
          <p:cNvPr id="9" name="Picture 8"/>
          <p:cNvPicPr>
            <a:picLocks noChangeAspect="1"/>
          </p:cNvPicPr>
          <p:nvPr userDrawn="1"/>
        </p:nvPicPr>
        <p:blipFill>
          <a:blip r:embed="rId3"/>
          <a:stretch>
            <a:fillRect/>
          </a:stretch>
        </p:blipFill>
        <p:spPr>
          <a:xfrm>
            <a:off x="0" y="-1184080"/>
            <a:ext cx="6794500" cy="952500"/>
          </a:xfrm>
          <a:prstGeom prst="rect">
            <a:avLst/>
          </a:prstGeom>
        </p:spPr>
      </p:pic>
    </p:spTree>
    <p:extLst>
      <p:ext uri="{BB962C8B-B14F-4D97-AF65-F5344CB8AC3E}">
        <p14:creationId xmlns:p14="http://schemas.microsoft.com/office/powerpoint/2010/main" val="24157987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531093452"/>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 </a:t>
            </a:r>
          </a:p>
        </p:txBody>
      </p:sp>
      <p:sp>
        <p:nvSpPr>
          <p:cNvPr id="9" name="Text Placeholder 8"/>
          <p:cNvSpPr>
            <a:spLocks noGrp="1"/>
          </p:cNvSpPr>
          <p:nvPr>
            <p:ph type="body" sz="quarter" idx="21" hasCustomPrompt="1"/>
          </p:nvPr>
        </p:nvSpPr>
        <p:spPr>
          <a:xfrm>
            <a:off x="0" y="2484438"/>
            <a:ext cx="6094413" cy="3120854"/>
          </a:xfrm>
          <a:custGeom>
            <a:avLst/>
            <a:gdLst>
              <a:gd name="connsiteX0" fmla="*/ 0 w 6094413"/>
              <a:gd name="connsiteY0" fmla="*/ 0 h 3120854"/>
              <a:gd name="connsiteX1" fmla="*/ 6094413 w 6094413"/>
              <a:gd name="connsiteY1" fmla="*/ 0 h 3120854"/>
              <a:gd name="connsiteX2" fmla="*/ 6094413 w 6094413"/>
              <a:gd name="connsiteY2" fmla="*/ 2790549 h 3120854"/>
              <a:gd name="connsiteX3" fmla="*/ 5522307 w 6094413"/>
              <a:gd name="connsiteY3" fmla="*/ 3120854 h 3120854"/>
              <a:gd name="connsiteX4" fmla="*/ 0 w 6094413"/>
              <a:gd name="connsiteY4" fmla="*/ 3120854 h 312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3120854">
                <a:moveTo>
                  <a:pt x="0" y="0"/>
                </a:moveTo>
                <a:lnTo>
                  <a:pt x="6094413" y="0"/>
                </a:lnTo>
                <a:lnTo>
                  <a:pt x="6094413" y="2790549"/>
                </a:lnTo>
                <a:lnTo>
                  <a:pt x="5522307" y="3120854"/>
                </a:lnTo>
                <a:lnTo>
                  <a:pt x="0" y="3120854"/>
                </a:lnTo>
                <a:close/>
              </a:path>
            </a:pathLst>
          </a:custGeom>
          <a:solidFill>
            <a:schemeClr val="accent2">
              <a:alpha val="85000"/>
            </a:schemeClr>
          </a:solidFill>
        </p:spPr>
        <p:txBody>
          <a:bodyPr wrap="square" lIns="900000" tIns="438912" rIns="457200" bIns="36576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a:t>Text box will self adjust to content with a maximum of five lines recommended. </a:t>
            </a:r>
            <a:r>
              <a:rPr lang="en-US" dirty="0" err="1"/>
              <a:t>Sed</a:t>
            </a:r>
            <a:r>
              <a:rPr lang="en-US" dirty="0"/>
              <a:t> </a:t>
            </a:r>
            <a:r>
              <a:rPr lang="en-US" dirty="0" err="1"/>
              <a:t>metus</a:t>
            </a:r>
            <a:r>
              <a:rPr lang="en-US" dirty="0"/>
              <a:t> nisi, </a:t>
            </a:r>
            <a:r>
              <a:rPr lang="en-US" dirty="0" err="1"/>
              <a:t>eget</a:t>
            </a:r>
            <a:r>
              <a:rPr lang="en-US" dirty="0"/>
              <a:t> </a:t>
            </a:r>
            <a:r>
              <a:rPr lang="en-US" dirty="0" err="1"/>
              <a:t>odio</a:t>
            </a:r>
            <a:r>
              <a:rPr lang="en-US" dirty="0"/>
              <a:t> sit </a:t>
            </a:r>
            <a:r>
              <a:rPr lang="en-US" dirty="0" err="1"/>
              <a:t>amet</a:t>
            </a:r>
            <a:r>
              <a:rPr lang="en-US" dirty="0"/>
              <a:t> </a:t>
            </a:r>
            <a:r>
              <a:rPr lang="en-US" dirty="0" err="1"/>
              <a:t>ornare</a:t>
            </a:r>
            <a:r>
              <a:rPr lang="en-US" dirty="0"/>
              <a:t>.</a:t>
            </a:r>
          </a:p>
        </p:txBody>
      </p:sp>
      <p:sp>
        <p:nvSpPr>
          <p:cNvPr id="11" name="Rectangle 10"/>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3" name="Text Placeholder 24"/>
          <p:cNvSpPr>
            <a:spLocks noGrp="1" noChangeAspect="1"/>
          </p:cNvSpPr>
          <p:nvPr>
            <p:ph type="body" sz="quarter" idx="22" hasCustomPrompt="1"/>
          </p:nvPr>
        </p:nvSpPr>
        <p:spPr>
          <a:xfrm rot="5400000">
            <a:off x="452331" y="3067351"/>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474961980"/>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096">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 line call out">
    <p:spTree>
      <p:nvGrpSpPr>
        <p:cNvPr id="1" name=""/>
        <p:cNvGrpSpPr/>
        <p:nvPr/>
      </p:nvGrpSpPr>
      <p:grpSpPr>
        <a:xfrm>
          <a:off x="0" y="0"/>
          <a:ext cx="0" cy="0"/>
          <a:chOff x="0" y="0"/>
          <a:chExt cx="0" cy="0"/>
        </a:xfrm>
      </p:grpSpPr>
      <p:sp>
        <p:nvSpPr>
          <p:cNvPr id="8"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a:t>
            </a:r>
          </a:p>
        </p:txBody>
      </p:sp>
      <p:sp>
        <p:nvSpPr>
          <p:cNvPr id="11" name="Rectangle 10"/>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9" name="Text Placeholder 8"/>
          <p:cNvSpPr>
            <a:spLocks noGrp="1"/>
          </p:cNvSpPr>
          <p:nvPr>
            <p:ph type="body" sz="quarter" idx="21" hasCustomPrompt="1"/>
          </p:nvPr>
        </p:nvSpPr>
        <p:spPr>
          <a:xfrm>
            <a:off x="0" y="3048000"/>
            <a:ext cx="6094413" cy="1661993"/>
          </a:xfrm>
          <a:custGeom>
            <a:avLst/>
            <a:gdLst>
              <a:gd name="connsiteX0" fmla="*/ 0 w 6094413"/>
              <a:gd name="connsiteY0" fmla="*/ 0 h 1661993"/>
              <a:gd name="connsiteX1" fmla="*/ 6094413 w 6094413"/>
              <a:gd name="connsiteY1" fmla="*/ 0 h 1661993"/>
              <a:gd name="connsiteX2" fmla="*/ 6094413 w 6094413"/>
              <a:gd name="connsiteY2" fmla="*/ 1307198 h 1661993"/>
              <a:gd name="connsiteX3" fmla="*/ 5479890 w 6094413"/>
              <a:gd name="connsiteY3" fmla="*/ 1661993 h 1661993"/>
              <a:gd name="connsiteX4" fmla="*/ 0 w 6094413"/>
              <a:gd name="connsiteY4" fmla="*/ 1661993 h 16619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4413" h="1661993">
                <a:moveTo>
                  <a:pt x="0" y="0"/>
                </a:moveTo>
                <a:lnTo>
                  <a:pt x="6094413" y="0"/>
                </a:lnTo>
                <a:lnTo>
                  <a:pt x="6094413" y="1307198"/>
                </a:lnTo>
                <a:lnTo>
                  <a:pt x="5479890" y="1661993"/>
                </a:lnTo>
                <a:lnTo>
                  <a:pt x="0" y="1661993"/>
                </a:lnTo>
                <a:close/>
              </a:path>
            </a:pathLst>
          </a:custGeom>
          <a:solidFill>
            <a:schemeClr val="accent2">
              <a:alpha val="85000"/>
            </a:schemeClr>
          </a:solidFill>
        </p:spPr>
        <p:txBody>
          <a:bodyPr wrap="square" lIns="900000" tIns="365760" rIns="457200" bIns="36576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pPr lvl="0"/>
            <a:r>
              <a:rPr lang="en-US" dirty="0" err="1"/>
              <a:t>Ut</a:t>
            </a:r>
            <a:r>
              <a:rPr lang="en-US" dirty="0"/>
              <a:t> sit </a:t>
            </a:r>
            <a:r>
              <a:rPr lang="en-US" dirty="0" err="1"/>
              <a:t>amet</a:t>
            </a:r>
            <a:r>
              <a:rPr lang="en-US" dirty="0"/>
              <a:t> magna </a:t>
            </a:r>
            <a:r>
              <a:rPr lang="en-US" dirty="0" err="1"/>
              <a:t>orci</a:t>
            </a:r>
            <a:r>
              <a:rPr lang="en-US" dirty="0"/>
              <a:t>. Integer sit </a:t>
            </a:r>
            <a:r>
              <a:rPr lang="en-US" dirty="0" err="1"/>
              <a:t>amet</a:t>
            </a:r>
            <a:r>
              <a:rPr lang="en-US" dirty="0"/>
              <a:t> </a:t>
            </a:r>
            <a:r>
              <a:rPr lang="en-US" dirty="0" err="1"/>
              <a:t>varius</a:t>
            </a:r>
            <a:r>
              <a:rPr lang="en-US" dirty="0"/>
              <a:t>.</a:t>
            </a:r>
          </a:p>
        </p:txBody>
      </p:sp>
      <p:sp>
        <p:nvSpPr>
          <p:cNvPr id="14" name="Text Placeholder 24"/>
          <p:cNvSpPr>
            <a:spLocks noGrp="1" noChangeAspect="1"/>
          </p:cNvSpPr>
          <p:nvPr>
            <p:ph type="body" sz="quarter" idx="22" hasCustomPrompt="1"/>
          </p:nvPr>
        </p:nvSpPr>
        <p:spPr>
          <a:xfrm rot="5400000">
            <a:off x="452328" y="3553483"/>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1071376668"/>
      </p:ext>
    </p:extLst>
  </p:cSld>
  <p:clrMapOvr>
    <a:masterClrMapping/>
  </p:clrMapOvr>
  <p:extLst>
    <p:ext uri="{DCECCB84-F9BA-43D5-87BE-67443E8EF086}">
      <p15:sldGuideLst xmlns:p15="http://schemas.microsoft.com/office/powerpoint/2012/main">
        <p15:guide id="1" orient="horz" pos="1920">
          <p15:clr>
            <a:srgbClr val="FBAE40"/>
          </p15:clr>
        </p15:guide>
        <p15:guide id="2" orient="horz" pos="312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op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0" name="Text Placeholder 9"/>
          <p:cNvSpPr>
            <a:spLocks noGrp="1"/>
          </p:cNvSpPr>
          <p:nvPr>
            <p:ph type="body" sz="quarter" idx="22" hasCustomPrompt="1"/>
          </p:nvPr>
        </p:nvSpPr>
        <p:spPr>
          <a:xfrm>
            <a:off x="0" y="1268413"/>
            <a:ext cx="11733213" cy="1292662"/>
          </a:xfrm>
          <a:custGeom>
            <a:avLst/>
            <a:gdLst>
              <a:gd name="connsiteX0" fmla="*/ 0 w 11733213"/>
              <a:gd name="connsiteY0" fmla="*/ 0 h 1292662"/>
              <a:gd name="connsiteX1" fmla="*/ 11733213 w 11733213"/>
              <a:gd name="connsiteY1" fmla="*/ 0 h 1292662"/>
              <a:gd name="connsiteX2" fmla="*/ 11733213 w 11733213"/>
              <a:gd name="connsiteY2" fmla="*/ 956474 h 1292662"/>
              <a:gd name="connsiteX3" fmla="*/ 11150917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56474"/>
                </a:lnTo>
                <a:lnTo>
                  <a:pt x="11150917"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1602963"/>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259102418"/>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ottom — 2 line long bar">
    <p:spTree>
      <p:nvGrpSpPr>
        <p:cNvPr id="1" name=""/>
        <p:cNvGrpSpPr/>
        <p:nvPr/>
      </p:nvGrpSpPr>
      <p:grpSpPr>
        <a:xfrm>
          <a:off x="0" y="0"/>
          <a:ext cx="0" cy="0"/>
          <a:chOff x="0" y="0"/>
          <a:chExt cx="0" cy="0"/>
        </a:xfrm>
      </p:grpSpPr>
      <p:sp>
        <p:nvSpPr>
          <p:cNvPr id="4" name="Picture Placeholder 3"/>
          <p:cNvSpPr>
            <a:spLocks noGrp="1"/>
          </p:cNvSpPr>
          <p:nvPr>
            <p:ph type="pic" sz="quarter" idx="19" hasCustomPrompt="1"/>
          </p:nvPr>
        </p:nvSpPr>
        <p:spPr>
          <a:xfrm>
            <a:off x="0" y="0"/>
            <a:ext cx="12188825" cy="6748463"/>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0" name="Text Placeholder 9"/>
          <p:cNvSpPr>
            <a:spLocks noGrp="1"/>
          </p:cNvSpPr>
          <p:nvPr>
            <p:ph type="body" sz="quarter" idx="22" hasCustomPrompt="1"/>
          </p:nvPr>
        </p:nvSpPr>
        <p:spPr>
          <a:xfrm>
            <a:off x="0" y="4572000"/>
            <a:ext cx="11733213" cy="1292662"/>
          </a:xfrm>
          <a:custGeom>
            <a:avLst/>
            <a:gdLst>
              <a:gd name="connsiteX0" fmla="*/ 0 w 11733213"/>
              <a:gd name="connsiteY0" fmla="*/ 0 h 1292662"/>
              <a:gd name="connsiteX1" fmla="*/ 11733213 w 11733213"/>
              <a:gd name="connsiteY1" fmla="*/ 0 h 1292662"/>
              <a:gd name="connsiteX2" fmla="*/ 11733213 w 11733213"/>
              <a:gd name="connsiteY2" fmla="*/ 937484 h 1292662"/>
              <a:gd name="connsiteX3" fmla="*/ 11118026 w 11733213"/>
              <a:gd name="connsiteY3" fmla="*/ 1292662 h 1292662"/>
              <a:gd name="connsiteX4" fmla="*/ 0 w 11733213"/>
              <a:gd name="connsiteY4" fmla="*/ 1292662 h 1292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1292662">
                <a:moveTo>
                  <a:pt x="0" y="0"/>
                </a:moveTo>
                <a:lnTo>
                  <a:pt x="11733213" y="0"/>
                </a:lnTo>
                <a:lnTo>
                  <a:pt x="11733213" y="937484"/>
                </a:lnTo>
                <a:lnTo>
                  <a:pt x="11118026" y="1292662"/>
                </a:lnTo>
                <a:lnTo>
                  <a:pt x="0" y="1292662"/>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a:t>Text box will self adjust to content a maximum of two lines recommended </a:t>
            </a:r>
            <a:r>
              <a:rPr lang="en-US" dirty="0" err="1"/>
              <a:t>nec</a:t>
            </a:r>
            <a:r>
              <a:rPr lang="en-US" dirty="0"/>
              <a:t> gravida </a:t>
            </a:r>
            <a:r>
              <a:rPr lang="en-US" dirty="0" err="1"/>
              <a:t>lobortis</a:t>
            </a:r>
            <a:r>
              <a:rPr lang="en-US" dirty="0"/>
              <a:t> </a:t>
            </a:r>
            <a:r>
              <a:rPr lang="en-US" dirty="0" err="1"/>
              <a:t>condimentum</a:t>
            </a:r>
            <a:r>
              <a:rPr lang="en-US" dirty="0"/>
              <a:t> </a:t>
            </a:r>
            <a:r>
              <a:rPr lang="en-US" dirty="0" err="1"/>
              <a:t>feugiat</a:t>
            </a:r>
            <a:endParaRPr lang="en-US" dirty="0"/>
          </a:p>
        </p:txBody>
      </p:sp>
      <p:sp>
        <p:nvSpPr>
          <p:cNvPr id="11" name="Text Placeholder 24"/>
          <p:cNvSpPr>
            <a:spLocks noGrp="1" noChangeAspect="1"/>
          </p:cNvSpPr>
          <p:nvPr>
            <p:ph type="body" sz="quarter" idx="23" hasCustomPrompt="1"/>
          </p:nvPr>
        </p:nvSpPr>
        <p:spPr>
          <a:xfrm rot="5400000">
            <a:off x="450398" y="4906550"/>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3741982472"/>
      </p:ext>
    </p:extLst>
  </p:cSld>
  <p:clrMapOvr>
    <a:masterClrMapping/>
  </p:clrMapOvr>
  <p:extLst>
    <p:ext uri="{DCECCB84-F9BA-43D5-87BE-67443E8EF086}">
      <p15:sldGuideLst xmlns:p15="http://schemas.microsoft.com/office/powerpoint/2012/main">
        <p15:guide id="1" orient="horz" pos="799">
          <p15:clr>
            <a:srgbClr val="FBAE40"/>
          </p15:clr>
        </p15:guide>
        <p15:guide id="2" pos="3839">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op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0" y="1"/>
            <a:ext cx="12188825" cy="6747932"/>
          </a:xfrm>
          <a:prstGeom prst="rect">
            <a:avLst/>
          </a:prstGeom>
        </p:spPr>
        <p:txBody>
          <a:bodyPr/>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2" name="Text Placeholder 11"/>
          <p:cNvSpPr>
            <a:spLocks noGrp="1"/>
          </p:cNvSpPr>
          <p:nvPr>
            <p:ph type="body" sz="quarter" idx="22" hasCustomPrompt="1"/>
          </p:nvPr>
        </p:nvSpPr>
        <p:spPr>
          <a:xfrm>
            <a:off x="0" y="1371600"/>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1706150"/>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2843429389"/>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ottom — 1 line long bar">
    <p:spTree>
      <p:nvGrpSpPr>
        <p:cNvPr id="1" name=""/>
        <p:cNvGrpSpPr/>
        <p:nvPr/>
      </p:nvGrpSpPr>
      <p:grpSpPr>
        <a:xfrm>
          <a:off x="0" y="0"/>
          <a:ext cx="0" cy="0"/>
          <a:chOff x="0" y="0"/>
          <a:chExt cx="0" cy="0"/>
        </a:xfrm>
      </p:grpSpPr>
      <p:sp>
        <p:nvSpPr>
          <p:cNvPr id="4" name="Picture Placeholder 3"/>
          <p:cNvSpPr>
            <a:spLocks noGrp="1"/>
          </p:cNvSpPr>
          <p:nvPr>
            <p:ph type="pic" sz="quarter" idx="17" hasCustomPrompt="1"/>
          </p:nvPr>
        </p:nvSpPr>
        <p:spPr>
          <a:xfrm>
            <a:off x="0" y="1"/>
            <a:ext cx="12188825" cy="6747932"/>
          </a:xfrm>
          <a:prstGeom prst="rect">
            <a:avLst/>
          </a:prstGeom>
        </p:spPr>
        <p:txBody>
          <a:bodyPr/>
          <a:lstStyle>
            <a:lvl1pPr marL="0" marR="0" indent="0" algn="ctr" defTabSz="609448" rtl="0" eaLnBrk="1" fontAlgn="auto" latinLnBrk="0" hangingPunct="1">
              <a:lnSpc>
                <a:spcPct val="100000"/>
              </a:lnSpc>
              <a:spcBef>
                <a:spcPct val="20000"/>
              </a:spcBef>
              <a:spcAft>
                <a:spcPts val="0"/>
              </a:spcAft>
              <a:buClrTx/>
              <a:buSzTx/>
              <a:buFontTx/>
              <a:buNone/>
              <a:tabLst/>
              <a:defRPr sz="2000">
                <a:latin typeface="Tahoma" charset="0"/>
                <a:ea typeface="Tahoma" charset="0"/>
                <a:cs typeface="Tahoma" charset="0"/>
              </a:defRPr>
            </a:lvl1pPr>
          </a:lstStyle>
          <a:p>
            <a:r>
              <a:rPr lang="en-US" dirty="0"/>
              <a:t>Click to insert photo</a:t>
            </a:r>
          </a:p>
        </p:txBody>
      </p:sp>
      <p:sp>
        <p:nvSpPr>
          <p:cNvPr id="7" name="Rectangle 6"/>
          <p:cNvSpPr/>
          <p:nvPr userDrawn="1"/>
        </p:nvSpPr>
        <p:spPr>
          <a:xfrm>
            <a:off x="0" y="6747933"/>
            <a:ext cx="12188825" cy="1100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
        <p:nvSpPr>
          <p:cNvPr id="12" name="Text Placeholder 11"/>
          <p:cNvSpPr>
            <a:spLocks noGrp="1"/>
          </p:cNvSpPr>
          <p:nvPr>
            <p:ph type="body" sz="quarter" idx="22" hasCustomPrompt="1"/>
          </p:nvPr>
        </p:nvSpPr>
        <p:spPr>
          <a:xfrm>
            <a:off x="0" y="4152900"/>
            <a:ext cx="11733213" cy="830997"/>
          </a:xfrm>
          <a:custGeom>
            <a:avLst/>
            <a:gdLst>
              <a:gd name="connsiteX0" fmla="*/ 0 w 11733213"/>
              <a:gd name="connsiteY0" fmla="*/ 0 h 830997"/>
              <a:gd name="connsiteX1" fmla="*/ 11733213 w 11733213"/>
              <a:gd name="connsiteY1" fmla="*/ 0 h 830997"/>
              <a:gd name="connsiteX2" fmla="*/ 11733213 w 11733213"/>
              <a:gd name="connsiteY2" fmla="*/ 502424 h 830997"/>
              <a:gd name="connsiteX3" fmla="*/ 11164107 w 11733213"/>
              <a:gd name="connsiteY3" fmla="*/ 830997 h 830997"/>
              <a:gd name="connsiteX4" fmla="*/ 0 w 11733213"/>
              <a:gd name="connsiteY4" fmla="*/ 830997 h 830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3213" h="830997">
                <a:moveTo>
                  <a:pt x="0" y="0"/>
                </a:moveTo>
                <a:lnTo>
                  <a:pt x="11733213" y="0"/>
                </a:lnTo>
                <a:lnTo>
                  <a:pt x="11733213" y="502424"/>
                </a:lnTo>
                <a:lnTo>
                  <a:pt x="11164107" y="830997"/>
                </a:lnTo>
                <a:lnTo>
                  <a:pt x="0" y="830997"/>
                </a:lnTo>
                <a:close/>
              </a:path>
            </a:pathLst>
          </a:custGeom>
          <a:solidFill>
            <a:schemeClr val="accent2">
              <a:alpha val="85000"/>
            </a:schemeClr>
          </a:solidFill>
        </p:spPr>
        <p:txBody>
          <a:bodyPr wrap="square" lIns="900000" tIns="182880" rIns="182880" bIns="182880">
            <a:noAutofit/>
          </a:bodyPr>
          <a:lstStyle>
            <a:lvl1pPr marL="0" indent="0">
              <a:buFontTx/>
              <a:buNone/>
              <a:defRPr sz="3000" baseline="0">
                <a:solidFill>
                  <a:schemeClr val="bg1"/>
                </a:solidFill>
              </a:defRPr>
            </a:lvl1pPr>
            <a:lvl2pPr>
              <a:defRPr sz="3000">
                <a:solidFill>
                  <a:schemeClr val="bg1"/>
                </a:solidFill>
              </a:defRPr>
            </a:lvl2pPr>
            <a:lvl3pPr>
              <a:defRPr sz="3000">
                <a:solidFill>
                  <a:schemeClr val="bg1"/>
                </a:solidFill>
              </a:defRPr>
            </a:lvl3pPr>
            <a:lvl4pPr>
              <a:defRPr sz="3000">
                <a:solidFill>
                  <a:schemeClr val="bg1"/>
                </a:solidFill>
              </a:defRPr>
            </a:lvl4pPr>
            <a:lvl5pPr>
              <a:defRPr sz="3000">
                <a:solidFill>
                  <a:schemeClr val="bg1"/>
                </a:solidFill>
              </a:defRPr>
            </a:lvl5pPr>
          </a:lstStyle>
          <a:p>
            <a:r>
              <a:rPr lang="en-US" dirty="0" err="1"/>
              <a:t>Vesti</a:t>
            </a:r>
            <a:r>
              <a:rPr lang="en-US" dirty="0"/>
              <a:t> </a:t>
            </a:r>
            <a:r>
              <a:rPr lang="en-US" dirty="0" err="1"/>
              <a:t>bulum</a:t>
            </a:r>
            <a:r>
              <a:rPr lang="en-US" dirty="0"/>
              <a:t> </a:t>
            </a:r>
            <a:r>
              <a:rPr lang="en-US" dirty="0" err="1"/>
              <a:t>venenatis</a:t>
            </a:r>
            <a:r>
              <a:rPr lang="en-US" dirty="0"/>
              <a:t> </a:t>
            </a:r>
            <a:r>
              <a:rPr lang="en-US" dirty="0" err="1"/>
              <a:t>risus</a:t>
            </a:r>
            <a:r>
              <a:rPr lang="en-US" dirty="0"/>
              <a:t> </a:t>
            </a:r>
            <a:r>
              <a:rPr lang="en-US" dirty="0" err="1"/>
              <a:t>ut</a:t>
            </a:r>
            <a:r>
              <a:rPr lang="en-US" dirty="0"/>
              <a:t> ligula lac </a:t>
            </a:r>
            <a:r>
              <a:rPr lang="en-US" dirty="0" err="1"/>
              <a:t>inia</a:t>
            </a:r>
            <a:r>
              <a:rPr lang="en-US" dirty="0"/>
              <a:t> </a:t>
            </a:r>
            <a:r>
              <a:rPr lang="en-US" dirty="0" err="1"/>
              <a:t>malesuada</a:t>
            </a:r>
            <a:endParaRPr lang="en-US" dirty="0"/>
          </a:p>
        </p:txBody>
      </p:sp>
      <p:sp>
        <p:nvSpPr>
          <p:cNvPr id="9" name="Text Placeholder 24"/>
          <p:cNvSpPr>
            <a:spLocks noGrp="1" noChangeAspect="1"/>
          </p:cNvSpPr>
          <p:nvPr>
            <p:ph type="body" sz="quarter" idx="23" hasCustomPrompt="1"/>
          </p:nvPr>
        </p:nvSpPr>
        <p:spPr>
          <a:xfrm rot="5400000">
            <a:off x="450398" y="4487450"/>
            <a:ext cx="191374" cy="165761"/>
          </a:xfrm>
          <a:prstGeom prst="triangle">
            <a:avLst/>
          </a:prstGeom>
          <a:solidFill>
            <a:schemeClr val="bg1"/>
          </a:solidFill>
          <a:ln w="8255">
            <a:solidFill>
              <a:schemeClr val="bg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pic>
        <p:nvPicPr>
          <p:cNvPr id="6" name="Picture 5"/>
          <p:cNvPicPr>
            <a:picLocks noChangeAspect="1"/>
          </p:cNvPicPr>
          <p:nvPr userDrawn="1"/>
        </p:nvPicPr>
        <p:blipFill>
          <a:blip r:embed="rId2"/>
          <a:stretch>
            <a:fillRect/>
          </a:stretch>
        </p:blipFill>
        <p:spPr>
          <a:xfrm>
            <a:off x="0" y="-1184080"/>
            <a:ext cx="6794500" cy="952500"/>
          </a:xfrm>
          <a:prstGeom prst="rect">
            <a:avLst/>
          </a:prstGeom>
        </p:spPr>
      </p:pic>
    </p:spTree>
    <p:extLst>
      <p:ext uri="{BB962C8B-B14F-4D97-AF65-F5344CB8AC3E}">
        <p14:creationId xmlns:p14="http://schemas.microsoft.com/office/powerpoint/2010/main" val="3145866119"/>
      </p:ext>
    </p:extLst>
  </p:cSld>
  <p:clrMapOvr>
    <a:masterClrMapping/>
  </p:clrMapOvr>
  <p:extLst>
    <p:ext uri="{DCECCB84-F9BA-43D5-87BE-67443E8EF086}">
      <p15:sldGuideLst xmlns:p15="http://schemas.microsoft.com/office/powerpoint/2012/main">
        <p15:guide id="1" orient="horz" pos="2616">
          <p15:clr>
            <a:srgbClr val="FBAE40"/>
          </p15:clr>
        </p15:guide>
        <p15:guide id="2" pos="383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ubhead, 1 column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sz="2400" b="1" baseline="0">
                <a:solidFill>
                  <a:schemeClr val="accent2"/>
                </a:solidFill>
              </a:defRPr>
            </a:lvl1pPr>
          </a:lstStyle>
          <a:p>
            <a:pPr lvl="0"/>
            <a:r>
              <a:rPr lang="en-US" dirty="0"/>
              <a:t>Click to edit Master text styles. Subhead is in sentence case.</a:t>
            </a:r>
          </a:p>
        </p:txBody>
      </p:sp>
      <p:sp>
        <p:nvSpPr>
          <p:cNvPr id="9" name="Text Placeholder 8"/>
          <p:cNvSpPr>
            <a:spLocks noGrp="1"/>
          </p:cNvSpPr>
          <p:nvPr>
            <p:ph type="body" sz="quarter" idx="12" hasCustomPrompt="1"/>
          </p:nvPr>
        </p:nvSpPr>
        <p:spPr>
          <a:xfrm>
            <a:off x="912813" y="2286000"/>
            <a:ext cx="10363200" cy="40005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400" baseline="0"/>
            </a:lvl1pPr>
            <a:lvl2pPr>
              <a:defRPr sz="2400"/>
            </a:lvl2pPr>
            <a:lvl3pPr>
              <a:defRPr sz="2400"/>
            </a:lvl3pPr>
            <a:lvl4pPr>
              <a:defRPr sz="2400"/>
            </a:lvl4pPr>
            <a:lvl5pPr>
              <a:defRPr sz="2400"/>
            </a:lvl5pPr>
            <a:lvl6pPr marL="2286000" indent="0">
              <a:buNone/>
              <a:defRPr/>
            </a:lvl6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10" name="Picture 9"/>
          <p:cNvPicPr>
            <a:picLocks noChangeAspect="1"/>
          </p:cNvPicPr>
          <p:nvPr userDrawn="1"/>
        </p:nvPicPr>
        <p:blipFill>
          <a:blip r:embed="rId3"/>
          <a:stretch>
            <a:fillRect/>
          </a:stretch>
        </p:blipFill>
        <p:spPr>
          <a:xfrm>
            <a:off x="0" y="-1184080"/>
            <a:ext cx="6794500" cy="952500"/>
          </a:xfrm>
          <a:prstGeom prst="rect">
            <a:avLst/>
          </a:prstGeom>
        </p:spPr>
      </p:pic>
      <p:sp>
        <p:nvSpPr>
          <p:cNvPr id="11" name="Text Placeholder 7"/>
          <p:cNvSpPr>
            <a:spLocks noGrp="1"/>
          </p:cNvSpPr>
          <p:nvPr>
            <p:ph type="body" sz="quarter" idx="10"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644888444"/>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Appendices">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tx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Appendices</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5613" y="3511626"/>
            <a:ext cx="247880" cy="285751"/>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301173306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paration slide Bright Blue">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425823207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paration slide Mid-Blu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73B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381638543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paration slide Mid-Blu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4C7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203245903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paration slide Mid-Blue 3">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3" y="3324496"/>
            <a:ext cx="8460164" cy="1613264"/>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separation slide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6" name="Picture 5"/>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195715392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TA plus social media icon">
    <p:bg>
      <p:bgPr>
        <a:solidFill>
          <a:srgbClr val="00B4EB">
            <a:alpha val="0"/>
          </a:srgbClr>
        </a:solidFill>
        <a:effectLst/>
      </p:bgPr>
    </p:bg>
    <p:spTree>
      <p:nvGrpSpPr>
        <p:cNvPr id="1" name=""/>
        <p:cNvGrpSpPr/>
        <p:nvPr/>
      </p:nvGrpSpPr>
      <p:grpSpPr>
        <a:xfrm>
          <a:off x="0" y="0"/>
          <a:ext cx="0" cy="0"/>
          <a:chOff x="0" y="0"/>
          <a:chExt cx="0" cy="0"/>
        </a:xfrm>
      </p:grpSpPr>
      <p:sp>
        <p:nvSpPr>
          <p:cNvPr id="16" name="Rectangle 15"/>
          <p:cNvSpPr/>
          <p:nvPr userDrawn="1"/>
        </p:nvSpPr>
        <p:spPr>
          <a:xfrm>
            <a:off x="0"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4" name="Text Placeholder 4"/>
          <p:cNvSpPr>
            <a:spLocks noGrp="1"/>
          </p:cNvSpPr>
          <p:nvPr>
            <p:ph type="body" sz="quarter" idx="10" hasCustomPrompt="1"/>
          </p:nvPr>
        </p:nvSpPr>
        <p:spPr>
          <a:xfrm>
            <a:off x="912812" y="3324496"/>
            <a:ext cx="8840035" cy="783270"/>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a:t>Click to edit call to action slide</a:t>
            </a:r>
          </a:p>
        </p:txBody>
      </p:sp>
      <p:sp>
        <p:nvSpPr>
          <p:cNvPr id="10" name="Text Placeholder 4"/>
          <p:cNvSpPr>
            <a:spLocks noGrp="1"/>
          </p:cNvSpPr>
          <p:nvPr>
            <p:ph type="body" sz="quarter" idx="11" hasCustomPrompt="1"/>
          </p:nvPr>
        </p:nvSpPr>
        <p:spPr>
          <a:xfrm>
            <a:off x="2154746" y="4238477"/>
            <a:ext cx="7598103" cy="605342"/>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facilisis</a:t>
            </a:r>
            <a:endParaRPr lang="en-US" dirty="0"/>
          </a:p>
        </p:txBody>
      </p:sp>
      <p:sp>
        <p:nvSpPr>
          <p:cNvPr id="11" name="Text Placeholder 4"/>
          <p:cNvSpPr>
            <a:spLocks noGrp="1"/>
          </p:cNvSpPr>
          <p:nvPr>
            <p:ph type="body" sz="quarter" idx="12" hasCustomPrompt="1"/>
          </p:nvPr>
        </p:nvSpPr>
        <p:spPr>
          <a:xfrm>
            <a:off x="2154745" y="4746171"/>
            <a:ext cx="7598103" cy="644173"/>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tx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err="1"/>
              <a:t>facebook.com</a:t>
            </a:r>
            <a:r>
              <a:rPr lang="en-US" dirty="0"/>
              <a:t>/</a:t>
            </a:r>
            <a:r>
              <a:rPr lang="en-US" dirty="0" err="1"/>
              <a:t>commvaultcareers</a:t>
            </a:r>
            <a:endParaRPr lang="en-US" dirty="0"/>
          </a:p>
        </p:txBody>
      </p:sp>
      <p:pic>
        <p:nvPicPr>
          <p:cNvPr id="21" name="Picture 2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sp>
        <p:nvSpPr>
          <p:cNvPr id="5" name="Picture Placeholder 4"/>
          <p:cNvSpPr>
            <a:spLocks noGrp="1"/>
          </p:cNvSpPr>
          <p:nvPr>
            <p:ph type="pic" sz="quarter" idx="13" hasCustomPrompt="1"/>
          </p:nvPr>
        </p:nvSpPr>
        <p:spPr>
          <a:xfrm>
            <a:off x="919662" y="4329113"/>
            <a:ext cx="821644" cy="822325"/>
          </a:xfrm>
        </p:spPr>
        <p:txBody>
          <a:bodyPr/>
          <a:lstStyle>
            <a:lvl2pPr marL="182562" indent="0">
              <a:buFontTx/>
              <a:buNone/>
              <a:defRPr/>
            </a:lvl2pPr>
          </a:lstStyle>
          <a:p>
            <a:pPr lvl="1"/>
            <a:r>
              <a:rPr lang="en-US"/>
              <a:t>logo</a:t>
            </a:r>
            <a:endParaRPr lang="en-US" dirty="0"/>
          </a:p>
        </p:txBody>
      </p:sp>
      <p:pic>
        <p:nvPicPr>
          <p:cNvPr id="12" name="Picture 11"/>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631054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Graphic CTA">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Text Placeholder 4"/>
          <p:cNvSpPr>
            <a:spLocks noGrp="1"/>
          </p:cNvSpPr>
          <p:nvPr>
            <p:ph type="body" sz="quarter" idx="11" hasCustomPrompt="1"/>
          </p:nvPr>
        </p:nvSpPr>
        <p:spPr>
          <a:xfrm>
            <a:off x="912813" y="4796407"/>
            <a:ext cx="8859148" cy="545202"/>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err="1"/>
              <a:t>Cras</a:t>
            </a:r>
            <a:r>
              <a:rPr lang="en-US" dirty="0"/>
              <a:t> convallis </a:t>
            </a:r>
            <a:r>
              <a:rPr lang="en-US" dirty="0" err="1"/>
              <a:t>nulla</a:t>
            </a:r>
            <a:r>
              <a:rPr lang="en-US" dirty="0"/>
              <a:t> vitae </a:t>
            </a:r>
            <a:r>
              <a:rPr lang="en-US" dirty="0" err="1"/>
              <a:t>est</a:t>
            </a:r>
            <a:r>
              <a:rPr lang="en-US" dirty="0"/>
              <a:t> </a:t>
            </a:r>
            <a:r>
              <a:rPr lang="en-US" dirty="0" err="1"/>
              <a:t>vestibulum</a:t>
            </a:r>
            <a:r>
              <a:rPr lang="en-US" dirty="0"/>
              <a:t> </a:t>
            </a:r>
            <a:r>
              <a:rPr lang="en-US" dirty="0" err="1"/>
              <a:t>sodales</a:t>
            </a:r>
            <a:endParaRPr lang="en-US" dirty="0"/>
          </a:p>
        </p:txBody>
      </p:sp>
      <p:sp>
        <p:nvSpPr>
          <p:cNvPr id="10" name="Text Placeholder 4"/>
          <p:cNvSpPr>
            <a:spLocks noGrp="1"/>
          </p:cNvSpPr>
          <p:nvPr>
            <p:ph type="body" sz="quarter" idx="12" hasCustomPrompt="1"/>
          </p:nvPr>
        </p:nvSpPr>
        <p:spPr>
          <a:xfrm>
            <a:off x="912813" y="5282001"/>
            <a:ext cx="8859148" cy="545202"/>
          </a:xfrm>
          <a:prstGeom prst="rect">
            <a:avLst/>
          </a:prstGeom>
        </p:spPr>
        <p:txBody>
          <a:bodyPr lIns="0" tIns="0" rIns="0" bIns="0" anchor="t" anchorCtr="0"/>
          <a:lstStyle>
            <a:lvl1pPr marL="0" marR="0" indent="0" algn="l" defTabSz="609448" rtl="0" eaLnBrk="1" fontAlgn="auto" latinLnBrk="0" hangingPunct="1">
              <a:lnSpc>
                <a:spcPct val="100000"/>
              </a:lnSpc>
              <a:spcBef>
                <a:spcPct val="20000"/>
              </a:spcBef>
              <a:spcAft>
                <a:spcPts val="0"/>
              </a:spcAft>
              <a:buClrTx/>
              <a:buSzTx/>
              <a:buFont typeface="Arial"/>
              <a:buNone/>
              <a:tabLst/>
              <a:defRPr sz="3000" baseline="0">
                <a:solidFill>
                  <a:schemeClr val="tx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dirty="0" err="1"/>
              <a:t>commvault.com</a:t>
            </a:r>
            <a:r>
              <a:rPr lang="en-US" dirty="0"/>
              <a:t>/DM</a:t>
            </a:r>
          </a:p>
        </p:txBody>
      </p:sp>
      <p:sp>
        <p:nvSpPr>
          <p:cNvPr id="4" name="Text Placeholder 4"/>
          <p:cNvSpPr>
            <a:spLocks noGrp="1"/>
          </p:cNvSpPr>
          <p:nvPr>
            <p:ph type="body" sz="quarter" idx="10" hasCustomPrompt="1"/>
          </p:nvPr>
        </p:nvSpPr>
        <p:spPr>
          <a:xfrm>
            <a:off x="912813" y="3324496"/>
            <a:ext cx="10363200" cy="1336956"/>
          </a:xfrm>
          <a:prstGeom prst="rect">
            <a:avLst/>
          </a:prstGeom>
        </p:spPr>
        <p:txBody>
          <a:bodyPr lIns="0" tIns="0" rIns="0" bIns="0" anchor="t" anchorCtr="0"/>
          <a:lstStyle>
            <a:lvl1pPr marL="0" marR="0" indent="0" algn="l" defTabSz="609448" rtl="0" eaLnBrk="1" fontAlgn="auto" latinLnBrk="0" hangingPunct="1">
              <a:lnSpc>
                <a:spcPct val="100000"/>
              </a:lnSpc>
              <a:spcBef>
                <a:spcPts val="0"/>
              </a:spcBef>
              <a:spcAft>
                <a:spcPts val="0"/>
              </a:spcAft>
              <a:buClrTx/>
              <a:buSzTx/>
              <a:buFont typeface="Arial"/>
              <a:buNone/>
              <a:tabLst/>
              <a:defRPr sz="4000" baseline="0">
                <a:solidFill>
                  <a:schemeClr val="bg1"/>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a:t>Click to edit call </a:t>
            </a:r>
            <a:r>
              <a:rPr lang="en-US"/>
              <a:t>to action separation </a:t>
            </a:r>
            <a:r>
              <a:rPr lang="en-US" dirty="0"/>
              <a:t>slide</a:t>
            </a:r>
            <a:br>
              <a:rPr lang="en-US" dirty="0"/>
            </a:br>
            <a:r>
              <a:rPr lang="en-US" dirty="0" err="1"/>
              <a:t>sed</a:t>
            </a:r>
            <a:r>
              <a:rPr lang="en-US" dirty="0"/>
              <a:t> </a:t>
            </a:r>
            <a:r>
              <a:rPr lang="en-US" dirty="0" err="1"/>
              <a:t>dapibus</a:t>
            </a:r>
            <a:r>
              <a:rPr lang="en-US" dirty="0"/>
              <a:t> </a:t>
            </a:r>
            <a:r>
              <a:rPr lang="en-US" dirty="0" err="1"/>
              <a:t>est</a:t>
            </a:r>
            <a:r>
              <a:rPr lang="en-US" dirty="0"/>
              <a:t> id </a:t>
            </a:r>
            <a:r>
              <a:rPr lang="en-US" dirty="0" err="1"/>
              <a:t>enim</a:t>
            </a:r>
            <a:r>
              <a:rPr lang="en-US" dirty="0"/>
              <a:t> </a:t>
            </a:r>
            <a:r>
              <a:rPr lang="en-US" dirty="0" err="1"/>
              <a:t>facil</a:t>
            </a:r>
            <a:r>
              <a:rPr lang="en-US" dirty="0"/>
              <a:t> </a:t>
            </a:r>
            <a:r>
              <a:rPr lang="en-US" dirty="0" err="1"/>
              <a:t>posuer</a:t>
            </a:r>
            <a:endParaRPr lang="en-US" dirty="0"/>
          </a:p>
        </p:txBody>
      </p:sp>
      <p:pic>
        <p:nvPicPr>
          <p:cNvPr id="12" name="Picture 1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8788" y="3490678"/>
            <a:ext cx="241197" cy="278047"/>
          </a:xfrm>
          <a:prstGeom prst="rect">
            <a:avLst/>
          </a:prstGeom>
        </p:spPr>
      </p:pic>
      <p:pic>
        <p:nvPicPr>
          <p:cNvPr id="11" name="Picture 10"/>
          <p:cNvPicPr>
            <a:picLocks noChangeAspect="1"/>
          </p:cNvPicPr>
          <p:nvPr userDrawn="1"/>
        </p:nvPicPr>
        <p:blipFill>
          <a:blip r:embed="rId4"/>
          <a:stretch>
            <a:fillRect/>
          </a:stretch>
        </p:blipFill>
        <p:spPr>
          <a:xfrm>
            <a:off x="0" y="-1184080"/>
            <a:ext cx="6794500" cy="952500"/>
          </a:xfrm>
          <a:prstGeom prst="rect">
            <a:avLst/>
          </a:prstGeom>
        </p:spPr>
      </p:pic>
    </p:spTree>
    <p:extLst>
      <p:ext uri="{BB962C8B-B14F-4D97-AF65-F5344CB8AC3E}">
        <p14:creationId xmlns:p14="http://schemas.microsoft.com/office/powerpoint/2010/main" val="934531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page 1">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00384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2" y="641684"/>
            <a:ext cx="6866021" cy="5037221"/>
          </a:xfrm>
          <a:prstGeom prst="rect">
            <a:avLst/>
          </a:prstGeom>
        </p:spPr>
        <p:txBody>
          <a:bodyPr lIns="0" tIns="0" rIns="0" bIns="0" anchor="ctr" anchorCtr="0"/>
          <a:lstStyle>
            <a:lvl1pPr marL="0" marR="0" indent="0" algn="ctr" defTabSz="609448" rtl="0" eaLnBrk="1" fontAlgn="auto" latinLnBrk="0" hangingPunct="1">
              <a:lnSpc>
                <a:spcPct val="100000"/>
              </a:lnSpc>
              <a:spcBef>
                <a:spcPts val="0"/>
              </a:spcBef>
              <a:spcAft>
                <a:spcPts val="0"/>
              </a:spcAft>
              <a:buClrTx/>
              <a:buSzTx/>
              <a:buFont typeface="Arial"/>
              <a:buNone/>
              <a:tabLst/>
              <a:defRPr sz="4000" baseline="0">
                <a:solidFill>
                  <a:schemeClr val="accent2"/>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chemeClr val="bg1"/>
                </a:solidFill>
              </a:defRPr>
            </a:lvl1pPr>
            <a:lvl2pPr marL="182562" indent="0">
              <a:buFontTx/>
              <a:buNone/>
              <a:defRPr>
                <a:solidFill>
                  <a:schemeClr val="accent2"/>
                </a:solidFill>
              </a:defRPr>
            </a:lvl2pPr>
            <a:lvl3pPr marL="365760" indent="0">
              <a:buFontTx/>
              <a:buNone/>
              <a:defRPr>
                <a:solidFill>
                  <a:schemeClr val="accent2"/>
                </a:solidFill>
              </a:defRPr>
            </a:lvl3pPr>
            <a:lvl4pPr marL="548640" indent="0">
              <a:buFontTx/>
              <a:buNone/>
              <a:defRPr>
                <a:solidFill>
                  <a:schemeClr val="accent2"/>
                </a:solidFill>
              </a:defRPr>
            </a:lvl4pPr>
            <a:lvl5pPr marL="731520" indent="0">
              <a:buFontTx/>
              <a:buNone/>
              <a:defRPr>
                <a:solidFill>
                  <a:schemeClr val="accent2"/>
                </a:solidFill>
              </a:defRPr>
            </a:lvl5pPr>
          </a:lstStyle>
          <a:p>
            <a:pPr lvl="0"/>
            <a:r>
              <a:rPr lang="en-US" dirty="0"/>
              <a:t>Click to add name/title/company</a:t>
            </a:r>
          </a:p>
        </p:txBody>
      </p:sp>
      <p:pic>
        <p:nvPicPr>
          <p:cNvPr id="16" name="Picture 15"/>
          <p:cNvPicPr>
            <a:picLocks noChangeAspect="1"/>
          </p:cNvPicPr>
          <p:nvPr userDrawn="1"/>
        </p:nvPicPr>
        <p:blipFill>
          <a:blip r:embed="rId4">
            <a:alphaModFix amt="50000"/>
          </a:blip>
          <a:stretch>
            <a:fillRect/>
          </a:stretch>
        </p:blipFill>
        <p:spPr>
          <a:xfrm>
            <a:off x="1175723" y="2567571"/>
            <a:ext cx="1014222" cy="768350"/>
          </a:xfrm>
          <a:prstGeom prst="rect">
            <a:avLst/>
          </a:prstGeom>
        </p:spPr>
      </p:pic>
      <p:pic>
        <p:nvPicPr>
          <p:cNvPr id="17" name="Picture 16"/>
          <p:cNvPicPr>
            <a:picLocks noChangeAspect="1"/>
          </p:cNvPicPr>
          <p:nvPr userDrawn="1"/>
        </p:nvPicPr>
        <p:blipFill>
          <a:blip r:embed="rId5">
            <a:alphaModFix amt="5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36586367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page 2">
    <p:bg>
      <p:bgPr>
        <a:solidFill>
          <a:srgbClr val="00B4EB">
            <a:alpha val="0"/>
          </a:srgbClr>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12188825" cy="6858000"/>
          </a:xfrm>
          <a:prstGeom prst="rect">
            <a:avLst/>
          </a:prstGeom>
          <a:solidFill>
            <a:srgbClr val="DFE5E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pic>
        <p:nvPicPr>
          <p:cNvPr id="11" name="Picture 10"/>
          <p:cNvPicPr>
            <a:picLocks noChangeAspect="1"/>
          </p:cNvPicPr>
          <p:nvPr userDrawn="1"/>
        </p:nvPicPr>
        <p:blipFill>
          <a:blip r:embed="rId3"/>
          <a:stretch>
            <a:fillRect/>
          </a:stretch>
        </p:blipFill>
        <p:spPr>
          <a:xfrm>
            <a:off x="0" y="-1184080"/>
            <a:ext cx="6794500" cy="952500"/>
          </a:xfrm>
          <a:prstGeom prst="rect">
            <a:avLst/>
          </a:prstGeom>
        </p:spPr>
      </p:pic>
      <p:sp>
        <p:nvSpPr>
          <p:cNvPr id="4" name="Text Placeholder 4"/>
          <p:cNvSpPr>
            <a:spLocks noGrp="1"/>
          </p:cNvSpPr>
          <p:nvPr>
            <p:ph type="body" sz="quarter" idx="10" hasCustomPrompt="1"/>
          </p:nvPr>
        </p:nvSpPr>
        <p:spPr>
          <a:xfrm>
            <a:off x="2661402" y="641684"/>
            <a:ext cx="6866021" cy="5037221"/>
          </a:xfrm>
          <a:prstGeom prst="rect">
            <a:avLst/>
          </a:prstGeom>
        </p:spPr>
        <p:txBody>
          <a:bodyPr lIns="0" tIns="0" rIns="0" bIns="0" anchor="ctr" anchorCtr="0"/>
          <a:lstStyle>
            <a:lvl1pPr marL="0" marR="0" indent="0" algn="ctr" defTabSz="609448" rtl="0" eaLnBrk="1" fontAlgn="auto" latinLnBrk="0" hangingPunct="1">
              <a:lnSpc>
                <a:spcPct val="100000"/>
              </a:lnSpc>
              <a:spcBef>
                <a:spcPts val="0"/>
              </a:spcBef>
              <a:spcAft>
                <a:spcPts val="0"/>
              </a:spcAft>
              <a:buClrTx/>
              <a:buSzTx/>
              <a:buFont typeface="Arial"/>
              <a:buNone/>
              <a:tabLst/>
              <a:defRPr sz="4000" baseline="0">
                <a:solidFill>
                  <a:srgbClr val="000623"/>
                </a:solidFill>
                <a:latin typeface="Tahoma" charset="0"/>
                <a:ea typeface="Tahoma" charset="0"/>
                <a:cs typeface="Tahoma" charset="0"/>
              </a:defRPr>
            </a:lvl1pPr>
            <a:lvl2pPr marL="609448" indent="0">
              <a:buNone/>
              <a:defRPr sz="2799">
                <a:solidFill>
                  <a:schemeClr val="bg1"/>
                </a:solidFill>
                <a:latin typeface="Tahoma" charset="0"/>
                <a:ea typeface="Tahoma" charset="0"/>
                <a:cs typeface="Tahoma" charset="0"/>
              </a:defRPr>
            </a:lvl2pPr>
            <a:lvl3pPr marL="1218895" indent="0">
              <a:buNone/>
              <a:defRPr sz="2799">
                <a:solidFill>
                  <a:schemeClr val="bg1"/>
                </a:solidFill>
                <a:latin typeface="Tahoma" charset="0"/>
                <a:ea typeface="Tahoma" charset="0"/>
                <a:cs typeface="Tahoma" charset="0"/>
              </a:defRPr>
            </a:lvl3pPr>
            <a:lvl4pPr marL="1828343" indent="0">
              <a:buNone/>
              <a:defRPr sz="2799">
                <a:solidFill>
                  <a:schemeClr val="bg1"/>
                </a:solidFill>
                <a:latin typeface="Tahoma" charset="0"/>
                <a:ea typeface="Tahoma" charset="0"/>
                <a:cs typeface="Tahoma" charset="0"/>
              </a:defRPr>
            </a:lvl4pPr>
            <a:lvl5pPr marL="2437790" indent="0">
              <a:buNone/>
              <a:defRPr sz="2799">
                <a:solidFill>
                  <a:schemeClr val="bg1"/>
                </a:solidFill>
                <a:latin typeface="Tahoma" charset="0"/>
                <a:ea typeface="Tahoma" charset="0"/>
                <a:cs typeface="Tahoma" charset="0"/>
              </a:defRPr>
            </a:lvl5pPr>
          </a:lstStyle>
          <a:p>
            <a:r>
              <a:rPr lang="en-US" dirty="0"/>
              <a:t>Click to add quote</a:t>
            </a:r>
          </a:p>
        </p:txBody>
      </p:sp>
      <p:sp>
        <p:nvSpPr>
          <p:cNvPr id="15" name="Text Placeholder 14"/>
          <p:cNvSpPr>
            <a:spLocks noGrp="1"/>
          </p:cNvSpPr>
          <p:nvPr>
            <p:ph type="body" sz="quarter" idx="11" hasCustomPrompt="1"/>
          </p:nvPr>
        </p:nvSpPr>
        <p:spPr>
          <a:xfrm>
            <a:off x="2661402" y="5143280"/>
            <a:ext cx="6866022" cy="1712934"/>
          </a:xfrm>
          <a:ln>
            <a:noFill/>
          </a:ln>
        </p:spPr>
        <p:txBody>
          <a:bodyPr/>
          <a:lstStyle>
            <a:lvl1pPr marL="0" indent="0" algn="ctr">
              <a:spcAft>
                <a:spcPts val="0"/>
              </a:spcAft>
              <a:buFontTx/>
              <a:buNone/>
              <a:defRPr>
                <a:solidFill>
                  <a:srgbClr val="808285"/>
                </a:solidFill>
              </a:defRPr>
            </a:lvl1pPr>
            <a:lvl2pPr marL="182562" indent="0">
              <a:buFontTx/>
              <a:buNone/>
              <a:defRPr>
                <a:solidFill>
                  <a:schemeClr val="accent2"/>
                </a:solidFill>
              </a:defRPr>
            </a:lvl2pPr>
            <a:lvl3pPr marL="365760" indent="0">
              <a:buFontTx/>
              <a:buNone/>
              <a:defRPr>
                <a:solidFill>
                  <a:schemeClr val="accent2"/>
                </a:solidFill>
              </a:defRPr>
            </a:lvl3pPr>
            <a:lvl4pPr marL="548640" indent="0">
              <a:buFontTx/>
              <a:buNone/>
              <a:defRPr>
                <a:solidFill>
                  <a:schemeClr val="accent2"/>
                </a:solidFill>
              </a:defRPr>
            </a:lvl4pPr>
            <a:lvl5pPr marL="731520" indent="0">
              <a:buFontTx/>
              <a:buNone/>
              <a:defRPr>
                <a:solidFill>
                  <a:schemeClr val="accent2"/>
                </a:solidFill>
              </a:defRPr>
            </a:lvl5pPr>
          </a:lstStyle>
          <a:p>
            <a:pPr lvl="0"/>
            <a:r>
              <a:rPr lang="en-US" dirty="0"/>
              <a:t>Click to add name/title/company</a:t>
            </a:r>
          </a:p>
        </p:txBody>
      </p:sp>
      <p:pic>
        <p:nvPicPr>
          <p:cNvPr id="5" name="Picture 4"/>
          <p:cNvPicPr>
            <a:picLocks noChangeAspect="1"/>
          </p:cNvPicPr>
          <p:nvPr userDrawn="1"/>
        </p:nvPicPr>
        <p:blipFill>
          <a:blip r:embed="rId4">
            <a:alphaModFix amt="60000"/>
          </a:blip>
          <a:stretch>
            <a:fillRect/>
          </a:stretch>
        </p:blipFill>
        <p:spPr>
          <a:xfrm>
            <a:off x="1175722" y="2567571"/>
            <a:ext cx="1014222" cy="768350"/>
          </a:xfrm>
          <a:prstGeom prst="rect">
            <a:avLst/>
          </a:prstGeom>
        </p:spPr>
      </p:pic>
      <p:pic>
        <p:nvPicPr>
          <p:cNvPr id="6" name="Picture 5"/>
          <p:cNvPicPr>
            <a:picLocks noChangeAspect="1"/>
          </p:cNvPicPr>
          <p:nvPr userDrawn="1"/>
        </p:nvPicPr>
        <p:blipFill>
          <a:blip r:embed="rId5">
            <a:alphaModFix amt="60000"/>
          </a:blip>
          <a:stretch>
            <a:fillRect/>
          </a:stretch>
        </p:blipFill>
        <p:spPr>
          <a:xfrm>
            <a:off x="9998880" y="2772051"/>
            <a:ext cx="1014222" cy="768350"/>
          </a:xfrm>
          <a:prstGeom prst="rect">
            <a:avLst/>
          </a:prstGeom>
        </p:spPr>
      </p:pic>
    </p:spTree>
    <p:extLst>
      <p:ext uri="{BB962C8B-B14F-4D97-AF65-F5344CB8AC3E}">
        <p14:creationId xmlns:p14="http://schemas.microsoft.com/office/powerpoint/2010/main" val="61458060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hank you pag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0" y="-2"/>
            <a:ext cx="12188825" cy="4572001"/>
          </a:xfrm>
          <a:prstGeom prst="rect">
            <a:avLst/>
          </a:prstGeom>
        </p:spPr>
        <p:txBody>
          <a:bodyPr/>
          <a:lstStyle>
            <a:lvl1pPr marL="0" indent="0" algn="ctr">
              <a:buFontTx/>
              <a:buNone/>
              <a:defRPr sz="2000">
                <a:latin typeface="Tahoma" charset="0"/>
                <a:ea typeface="Tahoma" charset="0"/>
                <a:cs typeface="Tahoma" charset="0"/>
              </a:defRPr>
            </a:lvl1pPr>
          </a:lstStyle>
          <a:p>
            <a:r>
              <a:rPr lang="en-US" dirty="0"/>
              <a:t>Click to insert photo then send to back</a:t>
            </a:r>
          </a:p>
        </p:txBody>
      </p:sp>
      <p:sp>
        <p:nvSpPr>
          <p:cNvPr id="11" name="Rectangle 10"/>
          <p:cNvSpPr/>
          <p:nvPr userDrawn="1"/>
        </p:nvSpPr>
        <p:spPr>
          <a:xfrm>
            <a:off x="0" y="4571999"/>
            <a:ext cx="12188825" cy="2286001"/>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pic>
        <p:nvPicPr>
          <p:cNvPr id="3" name="Picture 2"/>
          <p:cNvPicPr>
            <a:picLocks noChangeAspect="1"/>
          </p:cNvPicPr>
          <p:nvPr userDrawn="1"/>
        </p:nvPicPr>
        <p:blipFill>
          <a:blip r:embed="rId2"/>
          <a:stretch>
            <a:fillRect/>
          </a:stretch>
        </p:blipFill>
        <p:spPr>
          <a:xfrm>
            <a:off x="904321" y="4941582"/>
            <a:ext cx="3408187" cy="556197"/>
          </a:xfrm>
          <a:prstGeom prst="rect">
            <a:avLst/>
          </a:prstGeom>
        </p:spPr>
      </p:pic>
      <p:sp>
        <p:nvSpPr>
          <p:cNvPr id="10" name="TextBox 9"/>
          <p:cNvSpPr txBox="1"/>
          <p:nvPr userDrawn="1"/>
        </p:nvSpPr>
        <p:spPr>
          <a:xfrm>
            <a:off x="912813" y="5700910"/>
            <a:ext cx="5427951" cy="473976"/>
          </a:xfrm>
          <a:prstGeom prst="rect">
            <a:avLst/>
          </a:prstGeom>
          <a:noFill/>
        </p:spPr>
        <p:txBody>
          <a:bodyPr wrap="square" lIns="0" tIns="0" rIns="0" bIns="0" rtlCol="0">
            <a:spAutoFit/>
          </a:bodyPr>
          <a:lstStyle/>
          <a:p>
            <a:pPr lvl="0"/>
            <a:r>
              <a:rPr lang="en-US" sz="1400" dirty="0">
                <a:solidFill>
                  <a:schemeClr val="accent2"/>
                </a:solidFill>
                <a:latin typeface="Tahoma" charset="0"/>
                <a:ea typeface="Tahoma" charset="0"/>
                <a:cs typeface="Tahoma" charset="0"/>
              </a:rPr>
              <a:t>COMMVAULT.COM  |  888.746.3849  |  GET-INFO@COMMVAULT.COM</a:t>
            </a:r>
          </a:p>
          <a:p>
            <a:pPr marL="0" marR="0" lvl="0" indent="0" algn="l" defTabSz="609448" rtl="0" eaLnBrk="1" fontAlgn="auto" latinLnBrk="0" hangingPunct="1">
              <a:lnSpc>
                <a:spcPct val="100000"/>
              </a:lnSpc>
              <a:spcBef>
                <a:spcPct val="20000"/>
              </a:spcBef>
              <a:spcAft>
                <a:spcPts val="0"/>
              </a:spcAft>
              <a:buClrTx/>
              <a:buSzTx/>
              <a:buFont typeface="Arial"/>
              <a:buNone/>
              <a:tabLst/>
              <a:defRPr/>
            </a:pPr>
            <a:r>
              <a:rPr lang="en-US" sz="1400" b="0" dirty="0">
                <a:solidFill>
                  <a:schemeClr val="accent2"/>
                </a:solidFill>
                <a:latin typeface="Tahoma" charset="0"/>
                <a:ea typeface="Tahoma" charset="0"/>
                <a:cs typeface="Tahoma" charset="0"/>
              </a:rPr>
              <a:t>©</a:t>
            </a:r>
            <a:r>
              <a:rPr lang="en-US" sz="1400" b="0" baseline="0" dirty="0">
                <a:solidFill>
                  <a:schemeClr val="accent2"/>
                </a:solidFill>
                <a:latin typeface="Tahoma" charset="0"/>
                <a:ea typeface="Tahoma" charset="0"/>
                <a:cs typeface="Tahoma" charset="0"/>
              </a:rPr>
              <a:t> 2019 COMMVAULT SYSTEMS, INC. ALL RIGHTS RESERVED.</a:t>
            </a:r>
            <a:endParaRPr lang="en-US" sz="1400" b="0" dirty="0">
              <a:solidFill>
                <a:schemeClr val="accent2"/>
              </a:solidFill>
              <a:latin typeface="Tahoma" charset="0"/>
              <a:ea typeface="Tahoma" charset="0"/>
              <a:cs typeface="Tahoma" charset="0"/>
            </a:endParaRPr>
          </a:p>
        </p:txBody>
      </p:sp>
      <p:sp>
        <p:nvSpPr>
          <p:cNvPr id="9" name="Text Placeholder 8"/>
          <p:cNvSpPr>
            <a:spLocks noGrp="1"/>
          </p:cNvSpPr>
          <p:nvPr>
            <p:ph type="body" sz="quarter" idx="11" hasCustomPrompt="1"/>
          </p:nvPr>
        </p:nvSpPr>
        <p:spPr>
          <a:xfrm>
            <a:off x="912813" y="3289515"/>
            <a:ext cx="4462075" cy="1015785"/>
          </a:xfrm>
          <a:prstGeom prst="rect">
            <a:avLst/>
          </a:prstGeom>
        </p:spPr>
        <p:txBody>
          <a:bodyPr lIns="0" tIns="0" rIns="0" bIns="0"/>
          <a:lstStyle>
            <a:lvl1pPr marL="0" indent="0">
              <a:buFontTx/>
              <a:buNone/>
              <a:defRPr sz="4600">
                <a:solidFill>
                  <a:schemeClr val="bg1"/>
                </a:solidFill>
                <a:latin typeface="Tahoma" charset="0"/>
                <a:ea typeface="Tahoma" charset="0"/>
                <a:cs typeface="Tahoma" charset="0"/>
              </a:defRPr>
            </a:lvl1pPr>
          </a:lstStyle>
          <a:p>
            <a:pPr marL="457086" marR="0" lvl="0" indent="-457086" algn="l" defTabSz="609448" rtl="0" eaLnBrk="1" fontAlgn="auto" latinLnBrk="0" hangingPunct="1">
              <a:lnSpc>
                <a:spcPct val="100000"/>
              </a:lnSpc>
              <a:spcBef>
                <a:spcPct val="20000"/>
              </a:spcBef>
              <a:spcAft>
                <a:spcPts val="0"/>
              </a:spcAft>
              <a:buClrTx/>
              <a:buSzTx/>
              <a:buFont typeface="Arial"/>
              <a:buNone/>
              <a:tabLst/>
              <a:defRPr/>
            </a:pPr>
            <a:r>
              <a:rPr lang="en-US" dirty="0"/>
              <a:t>Thank you.</a:t>
            </a:r>
          </a:p>
        </p:txBody>
      </p:sp>
      <p:sp>
        <p:nvSpPr>
          <p:cNvPr id="25" name="Text Placeholder 24"/>
          <p:cNvSpPr>
            <a:spLocks noGrp="1" noChangeAspect="1"/>
          </p:cNvSpPr>
          <p:nvPr>
            <p:ph type="body" sz="quarter" idx="15" hasCustomPrompt="1"/>
          </p:nvPr>
        </p:nvSpPr>
        <p:spPr>
          <a:xfrm rot="5400000">
            <a:off x="442866" y="3500645"/>
            <a:ext cx="311242" cy="269585"/>
          </a:xfrm>
          <a:prstGeom prst="triangle">
            <a:avLst/>
          </a:prstGeom>
          <a:solidFill>
            <a:schemeClr val="accent1"/>
          </a:solidFill>
          <a:ln w="15875">
            <a:solidFill>
              <a:schemeClr val="accent1"/>
            </a:solidFill>
          </a:ln>
        </p:spPr>
        <p:txBody>
          <a:bodyPr/>
          <a:lstStyle>
            <a:lvl1pPr marL="0" indent="0">
              <a:buNone/>
              <a:defRPr sz="800"/>
            </a:lvl1pPr>
            <a:lvl2pPr marL="609447" indent="0">
              <a:buNone/>
              <a:defRPr sz="800"/>
            </a:lvl2pPr>
            <a:lvl3pPr marL="1218895" indent="0">
              <a:buNone/>
              <a:defRPr sz="800"/>
            </a:lvl3pPr>
            <a:lvl4pPr marL="1828343" indent="0">
              <a:buNone/>
              <a:defRPr sz="800"/>
            </a:lvl4pPr>
            <a:lvl5pPr marL="2437790" indent="0">
              <a:buNone/>
              <a:defRPr sz="800"/>
            </a:lvl5pPr>
          </a:lstStyle>
          <a:p>
            <a:pPr lvl="0"/>
            <a:r>
              <a:rPr lang="en-US" dirty="0"/>
              <a:t>  </a:t>
            </a:r>
          </a:p>
        </p:txBody>
      </p:sp>
      <p:sp>
        <p:nvSpPr>
          <p:cNvPr id="2" name="Rectangle 1">
            <a:hlinkClick r:id="rId3"/>
          </p:cNvPr>
          <p:cNvSpPr/>
          <p:nvPr userDrawn="1"/>
        </p:nvSpPr>
        <p:spPr>
          <a:xfrm>
            <a:off x="3916545" y="5700910"/>
            <a:ext cx="2424219"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sp>
        <p:nvSpPr>
          <p:cNvPr id="16" name="Rectangle 15">
            <a:hlinkClick r:id="rId4"/>
          </p:cNvPr>
          <p:cNvSpPr/>
          <p:nvPr userDrawn="1"/>
        </p:nvSpPr>
        <p:spPr>
          <a:xfrm>
            <a:off x="871953" y="5700910"/>
            <a:ext cx="1473931" cy="227554"/>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pic>
        <p:nvPicPr>
          <p:cNvPr id="12" name="Picture 11"/>
          <p:cNvPicPr>
            <a:picLocks noChangeAspect="1"/>
          </p:cNvPicPr>
          <p:nvPr userDrawn="1"/>
        </p:nvPicPr>
        <p:blipFill>
          <a:blip r:embed="rId5"/>
          <a:stretch>
            <a:fillRect/>
          </a:stretch>
        </p:blipFill>
        <p:spPr>
          <a:xfrm>
            <a:off x="0" y="-1184080"/>
            <a:ext cx="6794500" cy="952500"/>
          </a:xfrm>
          <a:prstGeom prst="rect">
            <a:avLst/>
          </a:prstGeom>
        </p:spPr>
      </p:pic>
    </p:spTree>
    <p:extLst>
      <p:ext uri="{BB962C8B-B14F-4D97-AF65-F5344CB8AC3E}">
        <p14:creationId xmlns:p14="http://schemas.microsoft.com/office/powerpoint/2010/main" val="1675364399"/>
      </p:ext>
    </p:extLst>
  </p:cSld>
  <p:clrMapOvr>
    <a:masterClrMapping/>
  </p:clrMapOvr>
  <p:extLst>
    <p:ext uri="{DCECCB84-F9BA-43D5-87BE-67443E8EF086}">
      <p15:sldGuideLst xmlns:p15="http://schemas.microsoft.com/office/powerpoint/2012/main">
        <p15:guide id="2" pos="3839">
          <p15:clr>
            <a:srgbClr val="FBAE40"/>
          </p15:clr>
        </p15:guide>
        <p15:guide id="3" pos="575">
          <p15:clr>
            <a:srgbClr val="FBAE40"/>
          </p15:clr>
        </p15:guide>
        <p15:guide id="4" orient="horz" pos="2160">
          <p15:clr>
            <a:srgbClr val="FBAE40"/>
          </p15:clr>
        </p15:guide>
        <p15:guide id="5" orient="horz" pos="319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6" y="479502"/>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880" marR="0" lvl="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0"/>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pic>
        <p:nvPicPr>
          <p:cNvPr id="7" name="Picture 6"/>
          <p:cNvPicPr>
            <a:picLocks noChangeAspect="1"/>
          </p:cNvPicPr>
          <p:nvPr userDrawn="1"/>
        </p:nvPicPr>
        <p:blipFill>
          <a:blip r:embed="rId3"/>
          <a:stretch>
            <a:fillRect/>
          </a:stretch>
        </p:blipFill>
        <p:spPr>
          <a:xfrm>
            <a:off x="0" y="-1184080"/>
            <a:ext cx="6794500" cy="952500"/>
          </a:xfrm>
          <a:prstGeom prst="rect">
            <a:avLst/>
          </a:prstGeom>
        </p:spPr>
      </p:pic>
      <p:sp>
        <p:nvSpPr>
          <p:cNvPr id="8" name="Text Placeholder 7"/>
          <p:cNvSpPr>
            <a:spLocks noGrp="1"/>
          </p:cNvSpPr>
          <p:nvPr>
            <p:ph type="body" sz="quarter" idx="11" hasCustomPrompt="1"/>
          </p:nvPr>
        </p:nvSpPr>
        <p:spPr>
          <a:xfrm>
            <a:off x="912813" y="6286501"/>
            <a:ext cx="7696200" cy="323046"/>
          </a:xfrm>
        </p:spPr>
        <p:txBody>
          <a:bodyPr anchor="b"/>
          <a:lstStyle>
            <a:lvl1pPr marL="0" indent="0">
              <a:buFontTx/>
              <a:buNone/>
              <a:defRPr sz="900">
                <a:solidFill>
                  <a:srgbClr val="808285"/>
                </a:solidFill>
              </a:defRPr>
            </a:lvl1pPr>
          </a:lstStyle>
          <a:p>
            <a:pPr lvl="0"/>
            <a:r>
              <a:rPr lang="en-US" dirty="0"/>
              <a:t>Click to </a:t>
            </a:r>
            <a:r>
              <a:rPr lang="en-US"/>
              <a:t>add footnotes</a:t>
            </a:r>
            <a:endParaRPr lang="en-US" dirty="0"/>
          </a:p>
        </p:txBody>
      </p:sp>
    </p:spTree>
    <p:extLst>
      <p:ext uri="{BB962C8B-B14F-4D97-AF65-F5344CB8AC3E}">
        <p14:creationId xmlns:p14="http://schemas.microsoft.com/office/powerpoint/2010/main" val="155088308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Front Cover Titl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2B928C-8128-D24B-8907-7B59E29762D7}"/>
              </a:ext>
            </a:extLst>
          </p:cNvPr>
          <p:cNvPicPr>
            <a:picLocks noChangeAspect="1"/>
          </p:cNvPicPr>
          <p:nvPr userDrawn="1"/>
        </p:nvPicPr>
        <p:blipFill>
          <a:blip r:embed="rId2"/>
          <a:stretch>
            <a:fillRect/>
          </a:stretch>
        </p:blipFill>
        <p:spPr>
          <a:xfrm>
            <a:off x="2" y="0"/>
            <a:ext cx="12188825" cy="6858000"/>
          </a:xfrm>
          <a:prstGeom prst="rect">
            <a:avLst/>
          </a:prstGeom>
        </p:spPr>
      </p:pic>
      <p:sp>
        <p:nvSpPr>
          <p:cNvPr id="28" name="TextBox 27"/>
          <p:cNvSpPr txBox="1"/>
          <p:nvPr userDrawn="1"/>
        </p:nvSpPr>
        <p:spPr>
          <a:xfrm>
            <a:off x="1063290" y="6286502"/>
            <a:ext cx="4011456" cy="457201"/>
          </a:xfrm>
          <a:prstGeom prst="rect">
            <a:avLst/>
          </a:prstGeom>
          <a:noFill/>
        </p:spPr>
        <p:txBody>
          <a:bodyPr wrap="square" lIns="0" tIns="0" rIns="0" bIns="0" rtlCol="0" anchor="ctr" anchorCtr="0">
            <a:noAutofit/>
          </a:bodyPr>
          <a:lstStyle/>
          <a:p>
            <a:r>
              <a:rPr lang="en-US" sz="1000" b="0" dirty="0">
                <a:solidFill>
                  <a:srgbClr val="02A0D3"/>
                </a:solidFill>
                <a:latin typeface="Tahoma" charset="0"/>
                <a:ea typeface="Tahoma" charset="0"/>
                <a:cs typeface="Tahoma" charset="0"/>
              </a:rPr>
              <a:t>©</a:t>
            </a:r>
            <a:r>
              <a:rPr lang="en-US" sz="1000" b="0" baseline="0" dirty="0">
                <a:solidFill>
                  <a:srgbClr val="02A0D3"/>
                </a:solidFill>
                <a:latin typeface="Tahoma" charset="0"/>
                <a:ea typeface="Tahoma" charset="0"/>
                <a:cs typeface="Tahoma" charset="0"/>
              </a:rPr>
              <a:t> 2018 COMMVAULT SYSTEMS, INC. ALL RIGHTS RESERVED.</a:t>
            </a:r>
            <a:endParaRPr lang="en-US" sz="1000" b="0" dirty="0">
              <a:solidFill>
                <a:srgbClr val="02A0D3"/>
              </a:solidFill>
              <a:latin typeface="Tahoma" charset="0"/>
              <a:ea typeface="Tahoma" charset="0"/>
              <a:cs typeface="Tahoma" charset="0"/>
            </a:endParaRPr>
          </a:p>
        </p:txBody>
      </p:sp>
      <p:sp>
        <p:nvSpPr>
          <p:cNvPr id="4" name="Text Placeholder 3"/>
          <p:cNvSpPr>
            <a:spLocks noGrp="1"/>
          </p:cNvSpPr>
          <p:nvPr>
            <p:ph type="body" sz="quarter" idx="18" hasCustomPrompt="1"/>
          </p:nvPr>
        </p:nvSpPr>
        <p:spPr>
          <a:xfrm>
            <a:off x="1048739" y="3468094"/>
            <a:ext cx="9264304" cy="1783257"/>
          </a:xfrm>
        </p:spPr>
        <p:txBody>
          <a:bodyPr/>
          <a:lstStyle>
            <a:lvl1pPr marL="0" marR="0" indent="0" algn="l" defTabSz="913852" rtl="0" eaLnBrk="1" fontAlgn="auto" latinLnBrk="0" hangingPunct="1">
              <a:lnSpc>
                <a:spcPct val="100000"/>
              </a:lnSpc>
              <a:spcBef>
                <a:spcPts val="0"/>
              </a:spcBef>
              <a:spcAft>
                <a:spcPts val="1200"/>
              </a:spcAft>
              <a:buClr>
                <a:schemeClr val="accent2"/>
              </a:buClr>
              <a:buSzTx/>
              <a:buFontTx/>
              <a:buNone/>
              <a:tabLst/>
              <a:defRPr sz="4798">
                <a:solidFill>
                  <a:schemeClr val="bg1"/>
                </a:solidFill>
              </a:defRPr>
            </a:lvl1pPr>
          </a:lstStyle>
          <a:p>
            <a:pPr marL="0" marR="0" lvl="0" indent="0" algn="l" defTabSz="913852"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a:t>
            </a:r>
            <a:r>
              <a:rPr lang="en-US"/>
              <a:t>go to two lines</a:t>
            </a:r>
            <a:endParaRPr lang="en-US" dirty="0"/>
          </a:p>
          <a:p>
            <a:pPr lvl="0"/>
            <a:endParaRPr lang="en-US" dirty="0"/>
          </a:p>
        </p:txBody>
      </p:sp>
      <p:sp>
        <p:nvSpPr>
          <p:cNvPr id="9" name="Text Placeholder 8"/>
          <p:cNvSpPr>
            <a:spLocks noGrp="1"/>
          </p:cNvSpPr>
          <p:nvPr>
            <p:ph type="body" sz="quarter" idx="19" hasCustomPrompt="1"/>
          </p:nvPr>
        </p:nvSpPr>
        <p:spPr>
          <a:xfrm>
            <a:off x="1041722" y="5251347"/>
            <a:ext cx="9271322" cy="685800"/>
          </a:xfrm>
          <a:noFill/>
        </p:spPr>
        <p:txBody>
          <a:bodyPr lIns="0" anchor="ctr" anchorCtr="0"/>
          <a:lstStyle>
            <a:lvl1pPr marL="0" indent="0">
              <a:buFontTx/>
              <a:buNone/>
              <a:defRPr>
                <a:solidFill>
                  <a:schemeClr val="bg1"/>
                </a:solidFill>
              </a:defRPr>
            </a:lvl1pPr>
          </a:lstStyle>
          <a:p>
            <a:pPr lvl="0"/>
            <a:r>
              <a:rPr lang="en-US" dirty="0"/>
              <a:t>Name of Presenter 1   |   Name of Presenter 2</a:t>
            </a:r>
          </a:p>
        </p:txBody>
      </p:sp>
      <p:sp>
        <p:nvSpPr>
          <p:cNvPr id="17" name="Text Placeholder 24"/>
          <p:cNvSpPr>
            <a:spLocks noGrp="1" noChangeAspect="1"/>
          </p:cNvSpPr>
          <p:nvPr>
            <p:ph type="body" sz="quarter" idx="15" hasCustomPrompt="1"/>
          </p:nvPr>
        </p:nvSpPr>
        <p:spPr>
          <a:xfrm rot="5400000">
            <a:off x="441925" y="3718380"/>
            <a:ext cx="323162" cy="279910"/>
          </a:xfrm>
          <a:prstGeom prst="triangle">
            <a:avLst/>
          </a:prstGeom>
          <a:solidFill>
            <a:schemeClr val="accent1"/>
          </a:solidFill>
          <a:ln w="12700">
            <a:solidFill>
              <a:schemeClr val="accent1"/>
            </a:solid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sp>
        <p:nvSpPr>
          <p:cNvPr id="16" name="Text Placeholder 24"/>
          <p:cNvSpPr>
            <a:spLocks noGrp="1" noChangeAspect="1"/>
          </p:cNvSpPr>
          <p:nvPr>
            <p:ph type="body" sz="quarter" idx="20" hasCustomPrompt="1"/>
          </p:nvPr>
        </p:nvSpPr>
        <p:spPr>
          <a:xfrm rot="5400000">
            <a:off x="452288" y="5549739"/>
            <a:ext cx="151857" cy="131533"/>
          </a:xfrm>
          <a:prstGeom prst="triangle">
            <a:avLst/>
          </a:prstGeom>
          <a:solidFill>
            <a:schemeClr val="bg1"/>
          </a:solidFill>
          <a:ln w="8255">
            <a:solidFill>
              <a:schemeClr val="bg1"/>
            </a:solid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spTree>
    <p:extLst>
      <p:ext uri="{BB962C8B-B14F-4D97-AF65-F5344CB8AC3E}">
        <p14:creationId xmlns:p14="http://schemas.microsoft.com/office/powerpoint/2010/main" val="35097049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Front Cover Title 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6C9EEA3-743A-EB47-B0F4-3462D88324B5}"/>
              </a:ext>
            </a:extLst>
          </p:cNvPr>
          <p:cNvPicPr>
            <a:picLocks noChangeAspect="1"/>
          </p:cNvPicPr>
          <p:nvPr userDrawn="1"/>
        </p:nvPicPr>
        <p:blipFill>
          <a:blip r:embed="rId2"/>
          <a:stretch>
            <a:fillRect/>
          </a:stretch>
        </p:blipFill>
        <p:spPr>
          <a:xfrm>
            <a:off x="2" y="0"/>
            <a:ext cx="12188825" cy="6858000"/>
          </a:xfrm>
          <a:prstGeom prst="rect">
            <a:avLst/>
          </a:prstGeom>
        </p:spPr>
      </p:pic>
      <p:sp>
        <p:nvSpPr>
          <p:cNvPr id="28" name="TextBox 27"/>
          <p:cNvSpPr txBox="1"/>
          <p:nvPr userDrawn="1"/>
        </p:nvSpPr>
        <p:spPr>
          <a:xfrm>
            <a:off x="1063290" y="6286502"/>
            <a:ext cx="4011456" cy="457201"/>
          </a:xfrm>
          <a:prstGeom prst="rect">
            <a:avLst/>
          </a:prstGeom>
          <a:noFill/>
        </p:spPr>
        <p:txBody>
          <a:bodyPr wrap="square" lIns="0" tIns="0" rIns="0" bIns="0" rtlCol="0" anchor="ctr" anchorCtr="0">
            <a:noAutofit/>
          </a:bodyPr>
          <a:lstStyle/>
          <a:p>
            <a:r>
              <a:rPr lang="en-US" sz="1000" b="0" dirty="0">
                <a:solidFill>
                  <a:srgbClr val="02A0D3"/>
                </a:solidFill>
                <a:latin typeface="Tahoma" charset="0"/>
                <a:ea typeface="Tahoma" charset="0"/>
                <a:cs typeface="Tahoma" charset="0"/>
              </a:rPr>
              <a:t>©</a:t>
            </a:r>
            <a:r>
              <a:rPr lang="en-US" sz="1000" b="0" baseline="0" dirty="0">
                <a:solidFill>
                  <a:srgbClr val="02A0D3"/>
                </a:solidFill>
                <a:latin typeface="Tahoma" charset="0"/>
                <a:ea typeface="Tahoma" charset="0"/>
                <a:cs typeface="Tahoma" charset="0"/>
              </a:rPr>
              <a:t> 2018 COMMVAULT SYSTEMS, INC. ALL RIGHTS RESERVED.</a:t>
            </a:r>
            <a:endParaRPr lang="en-US" sz="1000" b="0" dirty="0">
              <a:solidFill>
                <a:srgbClr val="02A0D3"/>
              </a:solidFill>
              <a:latin typeface="Tahoma" charset="0"/>
              <a:ea typeface="Tahoma" charset="0"/>
              <a:cs typeface="Tahoma" charset="0"/>
            </a:endParaRPr>
          </a:p>
        </p:txBody>
      </p:sp>
      <p:sp>
        <p:nvSpPr>
          <p:cNvPr id="4" name="Text Placeholder 3"/>
          <p:cNvSpPr>
            <a:spLocks noGrp="1"/>
          </p:cNvSpPr>
          <p:nvPr>
            <p:ph type="body" sz="quarter" idx="18" hasCustomPrompt="1"/>
          </p:nvPr>
        </p:nvSpPr>
        <p:spPr>
          <a:xfrm>
            <a:off x="1048739" y="3468094"/>
            <a:ext cx="9264304" cy="1783257"/>
          </a:xfrm>
        </p:spPr>
        <p:txBody>
          <a:bodyPr/>
          <a:lstStyle>
            <a:lvl1pPr marL="0" marR="0" indent="0" algn="l" defTabSz="913852" rtl="0" eaLnBrk="1" fontAlgn="auto" latinLnBrk="0" hangingPunct="1">
              <a:lnSpc>
                <a:spcPct val="100000"/>
              </a:lnSpc>
              <a:spcBef>
                <a:spcPts val="0"/>
              </a:spcBef>
              <a:spcAft>
                <a:spcPts val="1200"/>
              </a:spcAft>
              <a:buClr>
                <a:schemeClr val="accent2"/>
              </a:buClr>
              <a:buSzTx/>
              <a:buFontTx/>
              <a:buNone/>
              <a:tabLst/>
              <a:defRPr sz="4798">
                <a:solidFill>
                  <a:schemeClr val="bg1"/>
                </a:solidFill>
              </a:defRPr>
            </a:lvl1pPr>
          </a:lstStyle>
          <a:p>
            <a:pPr marL="0" marR="0" lvl="0" indent="0" algn="l" defTabSz="913852" rtl="0" eaLnBrk="1" fontAlgn="auto" latinLnBrk="0" hangingPunct="1">
              <a:lnSpc>
                <a:spcPct val="100000"/>
              </a:lnSpc>
              <a:spcBef>
                <a:spcPts val="0"/>
              </a:spcBef>
              <a:spcAft>
                <a:spcPts val="1200"/>
              </a:spcAft>
              <a:buClr>
                <a:schemeClr val="accent2"/>
              </a:buClr>
              <a:buSzTx/>
              <a:buFontTx/>
              <a:buNone/>
              <a:tabLst/>
              <a:defRPr/>
            </a:pPr>
            <a:r>
              <a:rPr lang="en-US" dirty="0"/>
              <a:t>Title of the presentation that could potentially </a:t>
            </a:r>
            <a:r>
              <a:rPr lang="en-US"/>
              <a:t>go to two lines</a:t>
            </a:r>
            <a:endParaRPr lang="en-US" dirty="0"/>
          </a:p>
          <a:p>
            <a:pPr lvl="0"/>
            <a:endParaRPr lang="en-US" dirty="0"/>
          </a:p>
        </p:txBody>
      </p:sp>
      <p:sp>
        <p:nvSpPr>
          <p:cNvPr id="9" name="Text Placeholder 8"/>
          <p:cNvSpPr>
            <a:spLocks noGrp="1"/>
          </p:cNvSpPr>
          <p:nvPr>
            <p:ph type="body" sz="quarter" idx="19" hasCustomPrompt="1"/>
          </p:nvPr>
        </p:nvSpPr>
        <p:spPr>
          <a:xfrm>
            <a:off x="1041722" y="5251347"/>
            <a:ext cx="9271322" cy="685800"/>
          </a:xfrm>
          <a:noFill/>
        </p:spPr>
        <p:txBody>
          <a:bodyPr lIns="0" anchor="ctr" anchorCtr="0"/>
          <a:lstStyle>
            <a:lvl1pPr marL="0" indent="0">
              <a:buFontTx/>
              <a:buNone/>
              <a:defRPr>
                <a:solidFill>
                  <a:schemeClr val="bg1"/>
                </a:solidFill>
              </a:defRPr>
            </a:lvl1pPr>
          </a:lstStyle>
          <a:p>
            <a:pPr lvl="0"/>
            <a:r>
              <a:rPr lang="en-US" dirty="0"/>
              <a:t>Name of Presenter 1   |   Name of Presenter 2</a:t>
            </a:r>
          </a:p>
        </p:txBody>
      </p:sp>
      <p:sp>
        <p:nvSpPr>
          <p:cNvPr id="17" name="Text Placeholder 24"/>
          <p:cNvSpPr>
            <a:spLocks noGrp="1" noChangeAspect="1"/>
          </p:cNvSpPr>
          <p:nvPr>
            <p:ph type="body" sz="quarter" idx="15" hasCustomPrompt="1"/>
          </p:nvPr>
        </p:nvSpPr>
        <p:spPr>
          <a:xfrm rot="5400000">
            <a:off x="441925" y="3718380"/>
            <a:ext cx="323162" cy="279910"/>
          </a:xfrm>
          <a:prstGeom prst="triangle">
            <a:avLst/>
          </a:prstGeom>
          <a:solidFill>
            <a:schemeClr val="accent1"/>
          </a:solidFill>
          <a:ln w="12700">
            <a:solidFill>
              <a:schemeClr val="accent1"/>
            </a:solid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sp>
        <p:nvSpPr>
          <p:cNvPr id="16" name="Text Placeholder 24"/>
          <p:cNvSpPr>
            <a:spLocks noGrp="1" noChangeAspect="1"/>
          </p:cNvSpPr>
          <p:nvPr>
            <p:ph type="body" sz="quarter" idx="20" hasCustomPrompt="1"/>
          </p:nvPr>
        </p:nvSpPr>
        <p:spPr>
          <a:xfrm rot="5400000">
            <a:off x="452288" y="5549739"/>
            <a:ext cx="151857" cy="131533"/>
          </a:xfrm>
          <a:prstGeom prst="triangle">
            <a:avLst/>
          </a:prstGeom>
          <a:solidFill>
            <a:schemeClr val="bg1"/>
          </a:solidFill>
          <a:ln w="8255">
            <a:solidFill>
              <a:schemeClr val="bg1"/>
            </a:solidFill>
          </a:ln>
        </p:spPr>
        <p:txBody>
          <a:bodyPr/>
          <a:lstStyle>
            <a:lvl1pPr marL="0" indent="0">
              <a:buNone/>
              <a:defRPr sz="800"/>
            </a:lvl1pPr>
            <a:lvl2pPr marL="609081" indent="0">
              <a:buNone/>
              <a:defRPr sz="800"/>
            </a:lvl2pPr>
            <a:lvl3pPr marL="1218163" indent="0">
              <a:buNone/>
              <a:defRPr sz="800"/>
            </a:lvl3pPr>
            <a:lvl4pPr marL="1827246" indent="0">
              <a:buNone/>
              <a:defRPr sz="800"/>
            </a:lvl4pPr>
            <a:lvl5pPr marL="2436328" indent="0">
              <a:buNone/>
              <a:defRPr sz="800"/>
            </a:lvl5pPr>
          </a:lstStyle>
          <a:p>
            <a:pPr lvl="0"/>
            <a:r>
              <a:rPr lang="en-US" dirty="0"/>
              <a:t>  </a:t>
            </a:r>
          </a:p>
        </p:txBody>
      </p:sp>
    </p:spTree>
    <p:extLst>
      <p:ext uri="{BB962C8B-B14F-4D97-AF65-F5344CB8AC3E}">
        <p14:creationId xmlns:p14="http://schemas.microsoft.com/office/powerpoint/2010/main" val="357892577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subhead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8"/>
            <a:ext cx="10363200" cy="786711"/>
          </a:xfrm>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7" name="Text Placeholder 6"/>
          <p:cNvSpPr>
            <a:spLocks noGrp="1"/>
          </p:cNvSpPr>
          <p:nvPr>
            <p:ph type="body" sz="quarter" idx="11" hasCustomPrompt="1"/>
          </p:nvPr>
        </p:nvSpPr>
        <p:spPr>
          <a:xfrm>
            <a:off x="912813" y="1600200"/>
            <a:ext cx="10363200" cy="401528"/>
          </a:xfrm>
        </p:spPr>
        <p:txBody>
          <a:bodyPr/>
          <a:lstStyle>
            <a:lvl1pPr marL="0" indent="0">
              <a:buFontTx/>
              <a:buNone/>
              <a:defRPr b="1">
                <a:solidFill>
                  <a:schemeClr val="accent2"/>
                </a:solidFill>
              </a:defRPr>
            </a:lvl1pPr>
            <a:lvl2pPr>
              <a:defRPr b="1">
                <a:solidFill>
                  <a:schemeClr val="accent2"/>
                </a:solidFill>
              </a:defRPr>
            </a:lvl2pPr>
            <a:lvl3pPr>
              <a:defRPr b="1">
                <a:solidFill>
                  <a:schemeClr val="accent2"/>
                </a:solidFill>
              </a:defRPr>
            </a:lvl3pPr>
            <a:lvl4pPr>
              <a:defRPr b="1">
                <a:solidFill>
                  <a:schemeClr val="accent2"/>
                </a:solidFill>
              </a:defRPr>
            </a:lvl4pPr>
            <a:lvl5pPr>
              <a:defRPr b="1">
                <a:solidFill>
                  <a:schemeClr val="accent2"/>
                </a:solidFill>
              </a:defRPr>
            </a:lvl5pPr>
          </a:lstStyle>
          <a:p>
            <a:pPr lvl="0"/>
            <a:r>
              <a:rPr lang="en-US" dirty="0"/>
              <a:t>Click to edit Master text styles. Subhead is in sentence case, ideally one line.</a:t>
            </a:r>
          </a:p>
        </p:txBody>
      </p:sp>
      <p:sp>
        <p:nvSpPr>
          <p:cNvPr id="9" name="Content Placeholder 8"/>
          <p:cNvSpPr>
            <a:spLocks noGrp="1"/>
          </p:cNvSpPr>
          <p:nvPr>
            <p:ph sz="quarter" idx="12" hasCustomPrompt="1"/>
          </p:nvPr>
        </p:nvSpPr>
        <p:spPr>
          <a:xfrm>
            <a:off x="912813" y="2057400"/>
            <a:ext cx="10363200" cy="4229100"/>
          </a:xfrm>
        </p:spPr>
        <p:txBody>
          <a:bodyPr/>
          <a:lstStyle>
            <a:lvl1pPr marL="0" marR="0" indent="0" algn="l" defTabSz="913852" rtl="0" eaLnBrk="1" fontAlgn="auto" latinLnBrk="0" hangingPunct="1">
              <a:lnSpc>
                <a:spcPct val="100000"/>
              </a:lnSpc>
              <a:spcBef>
                <a:spcPts val="0"/>
              </a:spcBef>
              <a:spcAft>
                <a:spcPts val="1200"/>
              </a:spcAft>
              <a:buClr>
                <a:schemeClr val="accent2"/>
              </a:buClr>
              <a:buSzTx/>
              <a:buFontTx/>
              <a:buNone/>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icon to add graph, table or object</a:t>
            </a:r>
          </a:p>
        </p:txBody>
      </p:sp>
      <p:sp>
        <p:nvSpPr>
          <p:cNvPr id="8"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2801407282"/>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15928"/>
            <a:ext cx="10363200" cy="786711"/>
          </a:xfrm>
        </p:spPr>
        <p:txBody>
          <a:bodyPr>
            <a:noAutofit/>
          </a:bodyPr>
          <a:lstStyle/>
          <a:p>
            <a:r>
              <a:rPr lang="en-US" dirty="0"/>
              <a:t>Click to edit Master title style. Title is in sentence case, maximum of two lines. </a:t>
            </a:r>
          </a:p>
        </p:txBody>
      </p:sp>
      <p:sp>
        <p:nvSpPr>
          <p:cNvPr id="3" name="Content Placeholder 2"/>
          <p:cNvSpPr>
            <a:spLocks noGrp="1"/>
          </p:cNvSpPr>
          <p:nvPr>
            <p:ph idx="1" hasCustomPrompt="1"/>
          </p:nvPr>
        </p:nvSpPr>
        <p:spPr>
          <a:xfrm>
            <a:off x="912813" y="1600200"/>
            <a:ext cx="10363200" cy="4686300"/>
          </a:xfrm>
        </p:spPr>
        <p:txBody>
          <a:bodyPr/>
          <a:lstStyle>
            <a:lvl1pPr>
              <a:defRPr baseline="0"/>
            </a:lvl1pPr>
          </a:lstStyle>
          <a:p>
            <a:pPr lvl="0">
              <a:lnSpc>
                <a:spcPct val="90000"/>
              </a:lnSpc>
              <a:spcBef>
                <a:spcPts val="1000"/>
              </a:spcBef>
              <a:spcAft>
                <a:spcPts val="0"/>
              </a:spcAft>
              <a:buNone/>
              <a:defRPr/>
            </a:pPr>
            <a:r>
              <a:rPr lang="en-US" dirty="0"/>
              <a:t>Click icon to add graph, table or object</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5"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568289491"/>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subhea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b="1" baseline="0">
                <a:solidFill>
                  <a:schemeClr val="accent2"/>
                </a:solidFill>
              </a:defRPr>
            </a:lvl1pPr>
          </a:lstStyle>
          <a:p>
            <a:pPr lvl="0"/>
            <a:r>
              <a:rPr lang="en-US" dirty="0"/>
              <a:t>Click to edit Master text styles. Subhead is in sentence case, ideally one line.</a:t>
            </a:r>
          </a:p>
        </p:txBody>
      </p:sp>
      <p:sp>
        <p:nvSpPr>
          <p:cNvPr id="9" name="Text Placeholder 8"/>
          <p:cNvSpPr>
            <a:spLocks noGrp="1"/>
          </p:cNvSpPr>
          <p:nvPr>
            <p:ph type="body" sz="quarter" idx="12" hasCustomPrompt="1"/>
          </p:nvPr>
        </p:nvSpPr>
        <p:spPr>
          <a:xfrm>
            <a:off x="912813" y="2057400"/>
            <a:ext cx="10363200" cy="42291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baseline="0"/>
            </a:lvl1pPr>
            <a:lvl5pPr>
              <a:defRPr/>
            </a:lvl5pPr>
            <a:lvl6pPr marL="2284628" indent="0">
              <a:buNone/>
              <a:defRPr/>
            </a:lvl6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4205587711"/>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Title, subhead, 1 column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6" name="Picture 5"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7" name="Text Placeholder 6"/>
          <p:cNvSpPr>
            <a:spLocks noGrp="1"/>
          </p:cNvSpPr>
          <p:nvPr>
            <p:ph type="body" sz="quarter" idx="11" hasCustomPrompt="1"/>
          </p:nvPr>
        </p:nvSpPr>
        <p:spPr>
          <a:xfrm>
            <a:off x="912813" y="1600200"/>
            <a:ext cx="10363200" cy="457200"/>
          </a:xfrm>
        </p:spPr>
        <p:txBody>
          <a:bodyPr/>
          <a:lstStyle>
            <a:lvl1pPr marL="0" indent="0">
              <a:buFontTx/>
              <a:buNone/>
              <a:defRPr sz="2398" b="1" baseline="0">
                <a:solidFill>
                  <a:schemeClr val="accent2"/>
                </a:solidFill>
              </a:defRPr>
            </a:lvl1pPr>
          </a:lstStyle>
          <a:p>
            <a:pPr lvl="0"/>
            <a:r>
              <a:rPr lang="en-US" dirty="0"/>
              <a:t>Click to edit Master text styles. Subhead is in sentence case.</a:t>
            </a:r>
          </a:p>
        </p:txBody>
      </p:sp>
      <p:sp>
        <p:nvSpPr>
          <p:cNvPr id="9" name="Text Placeholder 8"/>
          <p:cNvSpPr>
            <a:spLocks noGrp="1"/>
          </p:cNvSpPr>
          <p:nvPr>
            <p:ph type="body" sz="quarter" idx="12" hasCustomPrompt="1"/>
          </p:nvPr>
        </p:nvSpPr>
        <p:spPr>
          <a:xfrm>
            <a:off x="912813" y="2286000"/>
            <a:ext cx="10363200" cy="40005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sz="2398" baseline="0"/>
            </a:lvl1pPr>
            <a:lvl2pPr>
              <a:defRPr sz="2398"/>
            </a:lvl2pPr>
            <a:lvl3pPr>
              <a:defRPr sz="2398"/>
            </a:lvl3pPr>
            <a:lvl4pPr>
              <a:defRPr sz="2398"/>
            </a:lvl4pPr>
            <a:lvl5pPr>
              <a:defRPr sz="2398"/>
            </a:lvl5pPr>
            <a:lvl6pPr marL="2284628" indent="0">
              <a:buNone/>
              <a:defRPr/>
            </a:lvl6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3119572558"/>
      </p:ext>
    </p:extLst>
  </p:cSld>
  <p:clrMapOvr>
    <a:masterClrMapping/>
  </p:clrMapOvr>
  <p:extLst>
    <p:ext uri="{DCECCB84-F9BA-43D5-87BE-67443E8EF086}">
      <p15:sldGuideLst xmlns:p15="http://schemas.microsoft.com/office/powerpoint/2012/main">
        <p15:guide id="1" orient="horz" pos="1008">
          <p15:clr>
            <a:srgbClr val="FBAE40"/>
          </p15:clr>
        </p15:guide>
        <p15:guide id="2" orient="horz" pos="1296">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1 column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4" name="Picture 3"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6" name="Text Placeholder 5"/>
          <p:cNvSpPr>
            <a:spLocks noGrp="1"/>
          </p:cNvSpPr>
          <p:nvPr>
            <p:ph type="body" sz="quarter" idx="10" hasCustomPrompt="1"/>
          </p:nvPr>
        </p:nvSpPr>
        <p:spPr>
          <a:xfrm>
            <a:off x="912813" y="1600201"/>
            <a:ext cx="10363200" cy="46863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baseline="0"/>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140962242"/>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subheads,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4" y="1600201"/>
            <a:ext cx="4953001" cy="735496"/>
          </a:xfrm>
        </p:spPr>
        <p:txBody>
          <a:bodyPr anchor="t" anchorCtr="0">
            <a:noAutofit/>
          </a:bodyPr>
          <a:lstStyle>
            <a:lvl1pPr marL="0" indent="0">
              <a:buNone/>
              <a:defRPr sz="1998" b="1">
                <a:solidFill>
                  <a:schemeClr val="accent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en-US" dirty="0"/>
              <a:t>Click to edit Master text styles. Sub is in sentence case, up to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1998" b="1">
                <a:solidFill>
                  <a:schemeClr val="accent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en-US" dirty="0"/>
              <a:t>Click to edit Master text styles. Sub is in sentence case, up to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2988371398"/>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Title, subheads, 2 columns shor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2813" y="422528"/>
            <a:ext cx="10363200" cy="973138"/>
          </a:xfrm>
        </p:spPr>
        <p:txBody>
          <a:bodyPr>
            <a:noAutofit/>
          </a:bodyPr>
          <a:lstStyle>
            <a:lvl1pPr>
              <a:defRPr baseline="0"/>
            </a:lvl1pPr>
          </a:lstStyle>
          <a:p>
            <a:r>
              <a:rPr lang="en-US" dirty="0"/>
              <a:t>Click to edit Master title style. Title is in sentence case, maximum of two lines. </a:t>
            </a:r>
          </a:p>
        </p:txBody>
      </p:sp>
      <p:sp>
        <p:nvSpPr>
          <p:cNvPr id="3" name="Text Placeholder 2"/>
          <p:cNvSpPr>
            <a:spLocks noGrp="1"/>
          </p:cNvSpPr>
          <p:nvPr>
            <p:ph type="body" idx="1" hasCustomPrompt="1"/>
          </p:nvPr>
        </p:nvSpPr>
        <p:spPr>
          <a:xfrm>
            <a:off x="912814" y="1600201"/>
            <a:ext cx="4953001" cy="735496"/>
          </a:xfrm>
        </p:spPr>
        <p:txBody>
          <a:bodyPr anchor="t" anchorCtr="0">
            <a:noAutofit/>
          </a:bodyPr>
          <a:lstStyle>
            <a:lvl1pPr marL="0" indent="0">
              <a:buNone/>
              <a:defRPr sz="2398" b="1">
                <a:solidFill>
                  <a:schemeClr val="accent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en-US" dirty="0"/>
              <a:t>Click to edit Master text styles. Sub sentence case, two lines.</a:t>
            </a:r>
          </a:p>
        </p:txBody>
      </p:sp>
      <p:sp>
        <p:nvSpPr>
          <p:cNvPr id="5" name="Text Placeholder 4"/>
          <p:cNvSpPr>
            <a:spLocks noGrp="1"/>
          </p:cNvSpPr>
          <p:nvPr>
            <p:ph type="body" sz="quarter" idx="3" hasCustomPrompt="1"/>
          </p:nvPr>
        </p:nvSpPr>
        <p:spPr>
          <a:xfrm>
            <a:off x="6323013" y="1600202"/>
            <a:ext cx="4953000" cy="735497"/>
          </a:xfrm>
        </p:spPr>
        <p:txBody>
          <a:bodyPr anchor="t" anchorCtr="0">
            <a:noAutofit/>
          </a:bodyPr>
          <a:lstStyle>
            <a:lvl1pPr marL="0" indent="0">
              <a:buNone/>
              <a:defRPr sz="2398" b="1">
                <a:solidFill>
                  <a:schemeClr val="accent2"/>
                </a:solidFill>
              </a:defRPr>
            </a:lvl1pPr>
            <a:lvl2pPr marL="456926" indent="0">
              <a:buNone/>
              <a:defRPr sz="1998" b="1"/>
            </a:lvl2pPr>
            <a:lvl3pPr marL="913852" indent="0">
              <a:buNone/>
              <a:defRPr sz="1798" b="1"/>
            </a:lvl3pPr>
            <a:lvl4pPr marL="1370778" indent="0">
              <a:buNone/>
              <a:defRPr sz="1600" b="1"/>
            </a:lvl4pPr>
            <a:lvl5pPr marL="1827703" indent="0">
              <a:buNone/>
              <a:defRPr sz="1600" b="1"/>
            </a:lvl5pPr>
            <a:lvl6pPr marL="2284628" indent="0">
              <a:buNone/>
              <a:defRPr sz="1600" b="1"/>
            </a:lvl6pPr>
            <a:lvl7pPr marL="2741554" indent="0">
              <a:buNone/>
              <a:defRPr sz="1600" b="1"/>
            </a:lvl7pPr>
            <a:lvl8pPr marL="3198480" indent="0">
              <a:buNone/>
              <a:defRPr sz="1600" b="1"/>
            </a:lvl8pPr>
            <a:lvl9pPr marL="3655406" indent="0">
              <a:buNone/>
              <a:defRPr sz="1600" b="1"/>
            </a:lvl9pPr>
          </a:lstStyle>
          <a:p>
            <a:pPr lvl="0"/>
            <a:r>
              <a:rPr lang="en-US" dirty="0"/>
              <a:t>Click to edit Master text styles. Sub sentence case, two lines.</a:t>
            </a:r>
          </a:p>
        </p:txBody>
      </p:sp>
      <p:pic>
        <p:nvPicPr>
          <p:cNvPr id="7" name="Picture 6"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9" name="Text Placeholder 8"/>
          <p:cNvSpPr>
            <a:spLocks noGrp="1"/>
          </p:cNvSpPr>
          <p:nvPr>
            <p:ph type="body" sz="quarter" idx="10" hasCustomPrompt="1"/>
          </p:nvPr>
        </p:nvSpPr>
        <p:spPr>
          <a:xfrm>
            <a:off x="912813" y="2514600"/>
            <a:ext cx="4953000" cy="37719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sz="2398"/>
            </a:lvl1pPr>
            <a:lvl2pPr>
              <a:defRPr sz="2398"/>
            </a:lvl2pPr>
            <a:lvl3pPr>
              <a:defRPr sz="2398"/>
            </a:lvl3pPr>
            <a:lvl4pPr>
              <a:defRPr sz="2398"/>
            </a:lvl4pPr>
            <a:lvl5pPr>
              <a:defRPr sz="2398"/>
            </a:lvl5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1" hasCustomPrompt="1"/>
          </p:nvPr>
        </p:nvSpPr>
        <p:spPr>
          <a:xfrm>
            <a:off x="6323013" y="2514600"/>
            <a:ext cx="4953000" cy="37719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sz="2398"/>
            </a:lvl1pPr>
            <a:lvl2pPr>
              <a:defRPr sz="2398"/>
            </a:lvl2pPr>
            <a:lvl3pPr>
              <a:defRPr sz="2398"/>
            </a:lvl3pPr>
            <a:lvl4pPr>
              <a:defRPr sz="2398"/>
            </a:lvl4pPr>
            <a:lvl5pPr>
              <a:defRPr sz="2398"/>
            </a:lvl5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a:t>
            </a:r>
            <a:br>
              <a:rPr lang="en-US" dirty="0"/>
            </a:br>
            <a:r>
              <a:rPr lang="en-US" dirty="0"/>
              <a:t>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2610955101"/>
      </p:ext>
    </p:extLst>
  </p:cSld>
  <p:clrMapOvr>
    <a:masterClrMapping/>
  </p:clrMapOvr>
  <p:extLst>
    <p:ext uri="{DCECCB84-F9BA-43D5-87BE-67443E8EF086}">
      <p15:sldGuideLst xmlns:p15="http://schemas.microsoft.com/office/powerpoint/2012/main">
        <p15:guide id="1" orient="horz" pos="1176">
          <p15:clr>
            <a:srgbClr val="FBAE40"/>
          </p15:clr>
        </p15:guide>
        <p15:guide id="2" orient="horz" pos="1008">
          <p15:clr>
            <a:srgbClr val="FBAE40"/>
          </p15:clr>
        </p15:guide>
        <p15:guide id="3" orient="horz" pos="1584">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2 columns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Autofit/>
          </a:bodyPr>
          <a:lstStyle/>
          <a:p>
            <a:r>
              <a:rPr lang="en-US" dirty="0"/>
              <a:t>Click to edit Master title style. Title is in sentence case, maximum of two lines. </a:t>
            </a:r>
          </a:p>
        </p:txBody>
      </p:sp>
      <p:pic>
        <p:nvPicPr>
          <p:cNvPr id="5" name="Picture 4" descr="Commvault Vector CMYK 1INCH.ai"/>
          <p:cNvPicPr>
            <a:picLocks noChangeAspect="1"/>
          </p:cNvPicPr>
          <p:nvPr userDrawn="1"/>
        </p:nvPicPr>
        <p:blipFill rotWithShape="1">
          <a:blip r:embed="rId2" cstate="email">
            <a:extLst>
              <a:ext uri="{28A0092B-C50C-407E-A947-70E740481C1C}">
                <a14:useLocalDpi xmlns:a14="http://schemas.microsoft.com/office/drawing/2010/main"/>
              </a:ext>
            </a:extLst>
          </a:blip>
          <a:srcRect l="44321" t="41223" r="44321" b="41223"/>
          <a:stretch/>
        </p:blipFill>
        <p:spPr>
          <a:xfrm>
            <a:off x="435238" y="457204"/>
            <a:ext cx="231253" cy="276225"/>
          </a:xfrm>
          <a:prstGeom prst="rect">
            <a:avLst/>
          </a:prstGeom>
        </p:spPr>
      </p:pic>
      <p:sp>
        <p:nvSpPr>
          <p:cNvPr id="9" name="Text Placeholder 8"/>
          <p:cNvSpPr>
            <a:spLocks noGrp="1"/>
          </p:cNvSpPr>
          <p:nvPr>
            <p:ph type="body" sz="quarter" idx="12" hasCustomPrompt="1"/>
          </p:nvPr>
        </p:nvSpPr>
        <p:spPr>
          <a:xfrm>
            <a:off x="6323014" y="1600200"/>
            <a:ext cx="4953000" cy="46863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10"/>
          <p:cNvSpPr>
            <a:spLocks noGrp="1"/>
          </p:cNvSpPr>
          <p:nvPr>
            <p:ph type="body" sz="quarter" idx="13" hasCustomPrompt="1"/>
          </p:nvPr>
        </p:nvSpPr>
        <p:spPr>
          <a:xfrm>
            <a:off x="912813" y="1600200"/>
            <a:ext cx="4953000" cy="4686300"/>
          </a:xfrm>
        </p:spPr>
        <p:txBody>
          <a:bodyPr/>
          <a:lstStyle>
            <a:lvl1pPr marL="182770" marR="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lvl1pPr>
          </a:lstStyle>
          <a:p>
            <a:pPr marL="182770" marR="0" lvl="0" indent="-182770" algn="l" defTabSz="913852" rtl="0" eaLnBrk="1" fontAlgn="auto" latinLnBrk="0" hangingPunct="1">
              <a:lnSpc>
                <a:spcPct val="100000"/>
              </a:lnSpc>
              <a:spcBef>
                <a:spcPts val="0"/>
              </a:spcBef>
              <a:spcAft>
                <a:spcPts val="1200"/>
              </a:spcAft>
              <a:buClr>
                <a:schemeClr val="accent2"/>
              </a:buClr>
              <a:buSzTx/>
              <a:buFont typeface="Arial" charset="0"/>
              <a:buChar char="•"/>
              <a:tabLst/>
              <a:defRPr/>
            </a:pPr>
            <a:r>
              <a:rPr lang="en-US" dirty="0"/>
              <a:t>Click to edit Master text styles 1 column layout. To create body copy, enter text for all levels, then manually delete the bullet.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4"/>
          <p:cNvSpPr>
            <a:spLocks noGrp="1"/>
          </p:cNvSpPr>
          <p:nvPr>
            <p:ph type="sldNum" sz="quarter" idx="4"/>
          </p:nvPr>
        </p:nvSpPr>
        <p:spPr>
          <a:xfrm>
            <a:off x="8609013" y="6356354"/>
            <a:ext cx="3124200" cy="365125"/>
          </a:xfrm>
          <a:prstGeom prst="rect">
            <a:avLst/>
          </a:prstGeom>
        </p:spPr>
        <p:txBody>
          <a:bodyPr vert="horz" lIns="91440" tIns="45720" rIns="91440" bIns="45720" rtlCol="0" anchor="ctr"/>
          <a:lstStyle>
            <a:lvl1pPr algn="r">
              <a:defRPr sz="1000">
                <a:solidFill>
                  <a:srgbClr val="A9A9A9"/>
                </a:solidFill>
              </a:defRPr>
            </a:lvl1pPr>
          </a:lstStyle>
          <a:p>
            <a:fld id="{ED025EC6-12F2-BD4E-AD65-43BFB58C3D8F}" type="slidenum">
              <a:rPr lang="en-US" smtClean="0"/>
              <a:pPr/>
              <a:t>‹#›</a:t>
            </a:fld>
            <a:endParaRPr lang="en-US" dirty="0"/>
          </a:p>
        </p:txBody>
      </p:sp>
    </p:spTree>
    <p:extLst>
      <p:ext uri="{BB962C8B-B14F-4D97-AF65-F5344CB8AC3E}">
        <p14:creationId xmlns:p14="http://schemas.microsoft.com/office/powerpoint/2010/main" val="578719905"/>
      </p:ext>
    </p:extLst>
  </p:cSld>
  <p:clrMapOvr>
    <a:masterClrMapping/>
  </p:clrMapOvr>
  <p:extLst>
    <p:ext uri="{DCECCB84-F9BA-43D5-87BE-67443E8EF086}">
      <p15:sldGuideLst xmlns:p15="http://schemas.microsoft.com/office/powerpoint/2012/main">
        <p15:guide id="1" orient="horz" pos="100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theme" Target="../theme/theme2.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10" Type="http://schemas.openxmlformats.org/officeDocument/2006/relationships/slideLayout" Target="../slideLayouts/slideLayout42.xml"/><Relationship Id="rId19" Type="http://schemas.openxmlformats.org/officeDocument/2006/relationships/slideLayout" Target="../slideLayouts/slideLayout51.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slideLayout" Target="../slideLayouts/slideLayout70.xml"/><Relationship Id="rId18" Type="http://schemas.openxmlformats.org/officeDocument/2006/relationships/slideLayout" Target="../slideLayouts/slideLayout75.xml"/><Relationship Id="rId26" Type="http://schemas.openxmlformats.org/officeDocument/2006/relationships/slideLayout" Target="../slideLayouts/slideLayout83.xml"/><Relationship Id="rId3" Type="http://schemas.openxmlformats.org/officeDocument/2006/relationships/slideLayout" Target="../slideLayouts/slideLayout60.xml"/><Relationship Id="rId21" Type="http://schemas.openxmlformats.org/officeDocument/2006/relationships/slideLayout" Target="../slideLayouts/slideLayout78.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17" Type="http://schemas.openxmlformats.org/officeDocument/2006/relationships/slideLayout" Target="../slideLayouts/slideLayout74.xml"/><Relationship Id="rId25" Type="http://schemas.openxmlformats.org/officeDocument/2006/relationships/slideLayout" Target="../slideLayouts/slideLayout82.xml"/><Relationship Id="rId33" Type="http://schemas.openxmlformats.org/officeDocument/2006/relationships/theme" Target="../theme/theme3.xml"/><Relationship Id="rId2" Type="http://schemas.openxmlformats.org/officeDocument/2006/relationships/slideLayout" Target="../slideLayouts/slideLayout59.xml"/><Relationship Id="rId16" Type="http://schemas.openxmlformats.org/officeDocument/2006/relationships/slideLayout" Target="../slideLayouts/slideLayout73.xml"/><Relationship Id="rId20" Type="http://schemas.openxmlformats.org/officeDocument/2006/relationships/slideLayout" Target="../slideLayouts/slideLayout77.xml"/><Relationship Id="rId29" Type="http://schemas.openxmlformats.org/officeDocument/2006/relationships/slideLayout" Target="../slideLayouts/slideLayout86.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24" Type="http://schemas.openxmlformats.org/officeDocument/2006/relationships/slideLayout" Target="../slideLayouts/slideLayout81.xml"/><Relationship Id="rId32" Type="http://schemas.openxmlformats.org/officeDocument/2006/relationships/slideLayout" Target="../slideLayouts/slideLayout89.xml"/><Relationship Id="rId5" Type="http://schemas.openxmlformats.org/officeDocument/2006/relationships/slideLayout" Target="../slideLayouts/slideLayout62.xml"/><Relationship Id="rId15" Type="http://schemas.openxmlformats.org/officeDocument/2006/relationships/slideLayout" Target="../slideLayouts/slideLayout72.xml"/><Relationship Id="rId23" Type="http://schemas.openxmlformats.org/officeDocument/2006/relationships/slideLayout" Target="../slideLayouts/slideLayout80.xml"/><Relationship Id="rId28" Type="http://schemas.openxmlformats.org/officeDocument/2006/relationships/slideLayout" Target="../slideLayouts/slideLayout85.xml"/><Relationship Id="rId10" Type="http://schemas.openxmlformats.org/officeDocument/2006/relationships/slideLayout" Target="../slideLayouts/slideLayout67.xml"/><Relationship Id="rId19" Type="http://schemas.openxmlformats.org/officeDocument/2006/relationships/slideLayout" Target="../slideLayouts/slideLayout76.xml"/><Relationship Id="rId31" Type="http://schemas.openxmlformats.org/officeDocument/2006/relationships/slideLayout" Target="../slideLayouts/slideLayout88.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slideLayout" Target="../slideLayouts/slideLayout71.xml"/><Relationship Id="rId22" Type="http://schemas.openxmlformats.org/officeDocument/2006/relationships/slideLayout" Target="../slideLayouts/slideLayout79.xml"/><Relationship Id="rId27" Type="http://schemas.openxmlformats.org/officeDocument/2006/relationships/slideLayout" Target="../slideLayouts/slideLayout84.xml"/><Relationship Id="rId30" Type="http://schemas.openxmlformats.org/officeDocument/2006/relationships/slideLayout" Target="../slideLayouts/slideLayout8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26" Type="http://schemas.openxmlformats.org/officeDocument/2006/relationships/theme" Target="../theme/theme4.xml"/><Relationship Id="rId3" Type="http://schemas.openxmlformats.org/officeDocument/2006/relationships/slideLayout" Target="../slideLayouts/slideLayout92.xml"/><Relationship Id="rId21" Type="http://schemas.openxmlformats.org/officeDocument/2006/relationships/slideLayout" Target="../slideLayouts/slideLayout110.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5" Type="http://schemas.openxmlformats.org/officeDocument/2006/relationships/slideLayout" Target="../slideLayouts/slideLayout114.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slideLayout" Target="../slideLayouts/slideLayout109.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24" Type="http://schemas.openxmlformats.org/officeDocument/2006/relationships/slideLayout" Target="../slideLayouts/slideLayout113.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23" Type="http://schemas.openxmlformats.org/officeDocument/2006/relationships/slideLayout" Target="../slideLayouts/slideLayout112.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 Id="rId22" Type="http://schemas.openxmlformats.org/officeDocument/2006/relationships/slideLayout" Target="../slideLayouts/slideLayout111.xml"/><Relationship Id="rId27" Type="http://schemas.openxmlformats.org/officeDocument/2006/relationships/image" Target="../media/image2.emf"/></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18" Type="http://schemas.openxmlformats.org/officeDocument/2006/relationships/slideLayout" Target="../slideLayouts/slideLayout132.xml"/><Relationship Id="rId26" Type="http://schemas.openxmlformats.org/officeDocument/2006/relationships/slideLayout" Target="../slideLayouts/slideLayout140.xml"/><Relationship Id="rId3" Type="http://schemas.openxmlformats.org/officeDocument/2006/relationships/slideLayout" Target="../slideLayouts/slideLayout117.xml"/><Relationship Id="rId21" Type="http://schemas.openxmlformats.org/officeDocument/2006/relationships/slideLayout" Target="../slideLayouts/slideLayout135.xml"/><Relationship Id="rId34" Type="http://schemas.openxmlformats.org/officeDocument/2006/relationships/theme" Target="../theme/theme5.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slideLayout" Target="../slideLayouts/slideLayout131.xml"/><Relationship Id="rId25" Type="http://schemas.openxmlformats.org/officeDocument/2006/relationships/slideLayout" Target="../slideLayouts/slideLayout139.xml"/><Relationship Id="rId33" Type="http://schemas.openxmlformats.org/officeDocument/2006/relationships/slideLayout" Target="../slideLayouts/slideLayout147.xml"/><Relationship Id="rId2" Type="http://schemas.openxmlformats.org/officeDocument/2006/relationships/slideLayout" Target="../slideLayouts/slideLayout116.xml"/><Relationship Id="rId16" Type="http://schemas.openxmlformats.org/officeDocument/2006/relationships/slideLayout" Target="../slideLayouts/slideLayout130.xml"/><Relationship Id="rId20" Type="http://schemas.openxmlformats.org/officeDocument/2006/relationships/slideLayout" Target="../slideLayouts/slideLayout134.xml"/><Relationship Id="rId29" Type="http://schemas.openxmlformats.org/officeDocument/2006/relationships/slideLayout" Target="../slideLayouts/slideLayout143.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24" Type="http://schemas.openxmlformats.org/officeDocument/2006/relationships/slideLayout" Target="../slideLayouts/slideLayout138.xml"/><Relationship Id="rId32" Type="http://schemas.openxmlformats.org/officeDocument/2006/relationships/slideLayout" Target="../slideLayouts/slideLayout146.xml"/><Relationship Id="rId5" Type="http://schemas.openxmlformats.org/officeDocument/2006/relationships/slideLayout" Target="../slideLayouts/slideLayout119.xml"/><Relationship Id="rId15" Type="http://schemas.openxmlformats.org/officeDocument/2006/relationships/slideLayout" Target="../slideLayouts/slideLayout129.xml"/><Relationship Id="rId23" Type="http://schemas.openxmlformats.org/officeDocument/2006/relationships/slideLayout" Target="../slideLayouts/slideLayout137.xml"/><Relationship Id="rId28" Type="http://schemas.openxmlformats.org/officeDocument/2006/relationships/slideLayout" Target="../slideLayouts/slideLayout142.xml"/><Relationship Id="rId10" Type="http://schemas.openxmlformats.org/officeDocument/2006/relationships/slideLayout" Target="../slideLayouts/slideLayout124.xml"/><Relationship Id="rId19" Type="http://schemas.openxmlformats.org/officeDocument/2006/relationships/slideLayout" Target="../slideLayouts/slideLayout133.xml"/><Relationship Id="rId31" Type="http://schemas.openxmlformats.org/officeDocument/2006/relationships/slideLayout" Target="../slideLayouts/slideLayout145.xml"/><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 Id="rId22" Type="http://schemas.openxmlformats.org/officeDocument/2006/relationships/slideLayout" Target="../slideLayouts/slideLayout136.xml"/><Relationship Id="rId27" Type="http://schemas.openxmlformats.org/officeDocument/2006/relationships/slideLayout" Target="../slideLayouts/slideLayout141.xml"/><Relationship Id="rId30" Type="http://schemas.openxmlformats.org/officeDocument/2006/relationships/slideLayout" Target="../slideLayouts/slideLayout14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55.xml"/><Relationship Id="rId13" Type="http://schemas.openxmlformats.org/officeDocument/2006/relationships/slideLayout" Target="../slideLayouts/slideLayout160.xml"/><Relationship Id="rId18" Type="http://schemas.openxmlformats.org/officeDocument/2006/relationships/slideLayout" Target="../slideLayouts/slideLayout165.xml"/><Relationship Id="rId26" Type="http://schemas.openxmlformats.org/officeDocument/2006/relationships/slideLayout" Target="../slideLayouts/slideLayout173.xml"/><Relationship Id="rId3" Type="http://schemas.openxmlformats.org/officeDocument/2006/relationships/slideLayout" Target="../slideLayouts/slideLayout150.xml"/><Relationship Id="rId21" Type="http://schemas.openxmlformats.org/officeDocument/2006/relationships/slideLayout" Target="../slideLayouts/slideLayout168.xml"/><Relationship Id="rId34" Type="http://schemas.openxmlformats.org/officeDocument/2006/relationships/theme" Target="../theme/theme6.xml"/><Relationship Id="rId7" Type="http://schemas.openxmlformats.org/officeDocument/2006/relationships/slideLayout" Target="../slideLayouts/slideLayout154.xml"/><Relationship Id="rId12" Type="http://schemas.openxmlformats.org/officeDocument/2006/relationships/slideLayout" Target="../slideLayouts/slideLayout159.xml"/><Relationship Id="rId17" Type="http://schemas.openxmlformats.org/officeDocument/2006/relationships/slideLayout" Target="../slideLayouts/slideLayout164.xml"/><Relationship Id="rId25" Type="http://schemas.openxmlformats.org/officeDocument/2006/relationships/slideLayout" Target="../slideLayouts/slideLayout172.xml"/><Relationship Id="rId33" Type="http://schemas.openxmlformats.org/officeDocument/2006/relationships/slideLayout" Target="../slideLayouts/slideLayout180.xml"/><Relationship Id="rId2" Type="http://schemas.openxmlformats.org/officeDocument/2006/relationships/slideLayout" Target="../slideLayouts/slideLayout149.xml"/><Relationship Id="rId16" Type="http://schemas.openxmlformats.org/officeDocument/2006/relationships/slideLayout" Target="../slideLayouts/slideLayout163.xml"/><Relationship Id="rId20" Type="http://schemas.openxmlformats.org/officeDocument/2006/relationships/slideLayout" Target="../slideLayouts/slideLayout167.xml"/><Relationship Id="rId29" Type="http://schemas.openxmlformats.org/officeDocument/2006/relationships/slideLayout" Target="../slideLayouts/slideLayout176.xml"/><Relationship Id="rId1" Type="http://schemas.openxmlformats.org/officeDocument/2006/relationships/slideLayout" Target="../slideLayouts/slideLayout148.xml"/><Relationship Id="rId6" Type="http://schemas.openxmlformats.org/officeDocument/2006/relationships/slideLayout" Target="../slideLayouts/slideLayout153.xml"/><Relationship Id="rId11" Type="http://schemas.openxmlformats.org/officeDocument/2006/relationships/slideLayout" Target="../slideLayouts/slideLayout158.xml"/><Relationship Id="rId24" Type="http://schemas.openxmlformats.org/officeDocument/2006/relationships/slideLayout" Target="../slideLayouts/slideLayout171.xml"/><Relationship Id="rId32" Type="http://schemas.openxmlformats.org/officeDocument/2006/relationships/slideLayout" Target="../slideLayouts/slideLayout179.xml"/><Relationship Id="rId5" Type="http://schemas.openxmlformats.org/officeDocument/2006/relationships/slideLayout" Target="../slideLayouts/slideLayout152.xml"/><Relationship Id="rId15" Type="http://schemas.openxmlformats.org/officeDocument/2006/relationships/slideLayout" Target="../slideLayouts/slideLayout162.xml"/><Relationship Id="rId23" Type="http://schemas.openxmlformats.org/officeDocument/2006/relationships/slideLayout" Target="../slideLayouts/slideLayout170.xml"/><Relationship Id="rId28" Type="http://schemas.openxmlformats.org/officeDocument/2006/relationships/slideLayout" Target="../slideLayouts/slideLayout175.xml"/><Relationship Id="rId10" Type="http://schemas.openxmlformats.org/officeDocument/2006/relationships/slideLayout" Target="../slideLayouts/slideLayout157.xml"/><Relationship Id="rId19" Type="http://schemas.openxmlformats.org/officeDocument/2006/relationships/slideLayout" Target="../slideLayouts/slideLayout166.xml"/><Relationship Id="rId31" Type="http://schemas.openxmlformats.org/officeDocument/2006/relationships/slideLayout" Target="../slideLayouts/slideLayout178.xml"/><Relationship Id="rId4" Type="http://schemas.openxmlformats.org/officeDocument/2006/relationships/slideLayout" Target="../slideLayouts/slideLayout151.xml"/><Relationship Id="rId9" Type="http://schemas.openxmlformats.org/officeDocument/2006/relationships/slideLayout" Target="../slideLayouts/slideLayout156.xml"/><Relationship Id="rId14" Type="http://schemas.openxmlformats.org/officeDocument/2006/relationships/slideLayout" Target="../slideLayouts/slideLayout161.xml"/><Relationship Id="rId22" Type="http://schemas.openxmlformats.org/officeDocument/2006/relationships/slideLayout" Target="../slideLayouts/slideLayout169.xml"/><Relationship Id="rId27" Type="http://schemas.openxmlformats.org/officeDocument/2006/relationships/slideLayout" Target="../slideLayouts/slideLayout174.xml"/><Relationship Id="rId30" Type="http://schemas.openxmlformats.org/officeDocument/2006/relationships/slideLayout" Target="../slideLayouts/slideLayout17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88.xml"/><Relationship Id="rId13" Type="http://schemas.openxmlformats.org/officeDocument/2006/relationships/slideLayout" Target="../slideLayouts/slideLayout193.xml"/><Relationship Id="rId18" Type="http://schemas.openxmlformats.org/officeDocument/2006/relationships/slideLayout" Target="../slideLayouts/slideLayout198.xml"/><Relationship Id="rId26" Type="http://schemas.openxmlformats.org/officeDocument/2006/relationships/slideLayout" Target="../slideLayouts/slideLayout206.xml"/><Relationship Id="rId3" Type="http://schemas.openxmlformats.org/officeDocument/2006/relationships/slideLayout" Target="../slideLayouts/slideLayout183.xml"/><Relationship Id="rId21" Type="http://schemas.openxmlformats.org/officeDocument/2006/relationships/slideLayout" Target="../slideLayouts/slideLayout201.xml"/><Relationship Id="rId7" Type="http://schemas.openxmlformats.org/officeDocument/2006/relationships/slideLayout" Target="../slideLayouts/slideLayout187.xml"/><Relationship Id="rId12" Type="http://schemas.openxmlformats.org/officeDocument/2006/relationships/slideLayout" Target="../slideLayouts/slideLayout192.xml"/><Relationship Id="rId17" Type="http://schemas.openxmlformats.org/officeDocument/2006/relationships/slideLayout" Target="../slideLayouts/slideLayout197.xml"/><Relationship Id="rId25" Type="http://schemas.openxmlformats.org/officeDocument/2006/relationships/slideLayout" Target="../slideLayouts/slideLayout205.xml"/><Relationship Id="rId33" Type="http://schemas.openxmlformats.org/officeDocument/2006/relationships/theme" Target="../theme/theme7.xml"/><Relationship Id="rId2" Type="http://schemas.openxmlformats.org/officeDocument/2006/relationships/slideLayout" Target="../slideLayouts/slideLayout182.xml"/><Relationship Id="rId16" Type="http://schemas.openxmlformats.org/officeDocument/2006/relationships/slideLayout" Target="../slideLayouts/slideLayout196.xml"/><Relationship Id="rId20" Type="http://schemas.openxmlformats.org/officeDocument/2006/relationships/slideLayout" Target="../slideLayouts/slideLayout200.xml"/><Relationship Id="rId29" Type="http://schemas.openxmlformats.org/officeDocument/2006/relationships/slideLayout" Target="../slideLayouts/slideLayout209.xml"/><Relationship Id="rId1" Type="http://schemas.openxmlformats.org/officeDocument/2006/relationships/slideLayout" Target="../slideLayouts/slideLayout181.xml"/><Relationship Id="rId6" Type="http://schemas.openxmlformats.org/officeDocument/2006/relationships/slideLayout" Target="../slideLayouts/slideLayout186.xml"/><Relationship Id="rId11" Type="http://schemas.openxmlformats.org/officeDocument/2006/relationships/slideLayout" Target="../slideLayouts/slideLayout191.xml"/><Relationship Id="rId24" Type="http://schemas.openxmlformats.org/officeDocument/2006/relationships/slideLayout" Target="../slideLayouts/slideLayout204.xml"/><Relationship Id="rId32" Type="http://schemas.openxmlformats.org/officeDocument/2006/relationships/slideLayout" Target="../slideLayouts/slideLayout212.xml"/><Relationship Id="rId5" Type="http://schemas.openxmlformats.org/officeDocument/2006/relationships/slideLayout" Target="../slideLayouts/slideLayout185.xml"/><Relationship Id="rId15" Type="http://schemas.openxmlformats.org/officeDocument/2006/relationships/slideLayout" Target="../slideLayouts/slideLayout195.xml"/><Relationship Id="rId23" Type="http://schemas.openxmlformats.org/officeDocument/2006/relationships/slideLayout" Target="../slideLayouts/slideLayout203.xml"/><Relationship Id="rId28" Type="http://schemas.openxmlformats.org/officeDocument/2006/relationships/slideLayout" Target="../slideLayouts/slideLayout208.xml"/><Relationship Id="rId10" Type="http://schemas.openxmlformats.org/officeDocument/2006/relationships/slideLayout" Target="../slideLayouts/slideLayout190.xml"/><Relationship Id="rId19" Type="http://schemas.openxmlformats.org/officeDocument/2006/relationships/slideLayout" Target="../slideLayouts/slideLayout199.xml"/><Relationship Id="rId31" Type="http://schemas.openxmlformats.org/officeDocument/2006/relationships/slideLayout" Target="../slideLayouts/slideLayout211.xml"/><Relationship Id="rId4" Type="http://schemas.openxmlformats.org/officeDocument/2006/relationships/slideLayout" Target="../slideLayouts/slideLayout184.xml"/><Relationship Id="rId9" Type="http://schemas.openxmlformats.org/officeDocument/2006/relationships/slideLayout" Target="../slideLayouts/slideLayout189.xml"/><Relationship Id="rId14" Type="http://schemas.openxmlformats.org/officeDocument/2006/relationships/slideLayout" Target="../slideLayouts/slideLayout194.xml"/><Relationship Id="rId22" Type="http://schemas.openxmlformats.org/officeDocument/2006/relationships/slideLayout" Target="../slideLayouts/slideLayout202.xml"/><Relationship Id="rId27" Type="http://schemas.openxmlformats.org/officeDocument/2006/relationships/slideLayout" Target="../slideLayouts/slideLayout207.xml"/><Relationship Id="rId30" Type="http://schemas.openxmlformats.org/officeDocument/2006/relationships/slideLayout" Target="../slideLayouts/slideLayout2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2813" y="415924"/>
            <a:ext cx="10363200" cy="836405"/>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912813" y="1587640"/>
            <a:ext cx="10363200" cy="469886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r>
              <a:rPr lang="en-CA" dirty="0"/>
              <a:t>Sixth level </a:t>
            </a:r>
          </a:p>
          <a:p>
            <a:pPr lvl="4"/>
            <a:r>
              <a:rPr lang="en-CA" dirty="0"/>
              <a:t>Seventh level</a:t>
            </a:r>
          </a:p>
          <a:p>
            <a:pPr lvl="4"/>
            <a:r>
              <a:rPr lang="en-CA" dirty="0"/>
              <a:t>Eighth level</a:t>
            </a:r>
            <a:endParaRPr lang="en-US" dirty="0"/>
          </a:p>
        </p:txBody>
      </p:sp>
      <p:sp>
        <p:nvSpPr>
          <p:cNvPr id="17" name="Rectangle 16"/>
          <p:cNvSpPr/>
          <p:nvPr userDrawn="1"/>
        </p:nvSpPr>
        <p:spPr>
          <a:xfrm>
            <a:off x="0"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Tree>
    <p:extLst>
      <p:ext uri="{BB962C8B-B14F-4D97-AF65-F5344CB8AC3E}">
        <p14:creationId xmlns:p14="http://schemas.microsoft.com/office/powerpoint/2010/main" val="354453092"/>
      </p:ext>
    </p:extLst>
  </p:cSld>
  <p:clrMap bg1="lt1" tx1="dk1" bg2="lt2" tx2="dk2" accent1="accent1" accent2="accent2" accent3="accent3" accent4="accent4" accent5="accent5" accent6="accent6" hlink="hlink" folHlink="folHlink"/>
  <p:sldLayoutIdLst>
    <p:sldLayoutId id="2147483685" r:id="rId1"/>
    <p:sldLayoutId id="2147483845" r:id="rId2"/>
    <p:sldLayoutId id="2147483846" r:id="rId3"/>
    <p:sldLayoutId id="2147483834" r:id="rId4"/>
    <p:sldLayoutId id="2147483831" r:id="rId5"/>
    <p:sldLayoutId id="2147483833" r:id="rId6"/>
    <p:sldLayoutId id="2147483848" r:id="rId7"/>
    <p:sldLayoutId id="2147483838" r:id="rId8"/>
    <p:sldLayoutId id="2147483826" r:id="rId9"/>
    <p:sldLayoutId id="2147483829" r:id="rId10"/>
    <p:sldLayoutId id="2147483839" r:id="rId11"/>
    <p:sldLayoutId id="2147483828" r:id="rId12"/>
    <p:sldLayoutId id="2147483830" r:id="rId13"/>
    <p:sldLayoutId id="2147483837" r:id="rId14"/>
    <p:sldLayoutId id="2147483821" r:id="rId15"/>
    <p:sldLayoutId id="2147483836" r:id="rId16"/>
    <p:sldLayoutId id="2147483774" r:id="rId17"/>
    <p:sldLayoutId id="2147483820" r:id="rId18"/>
    <p:sldLayoutId id="2147483819" r:id="rId19"/>
    <p:sldLayoutId id="2147483823" r:id="rId20"/>
    <p:sldLayoutId id="2147483822" r:id="rId21"/>
    <p:sldLayoutId id="2147483775" r:id="rId22"/>
    <p:sldLayoutId id="2147483815" r:id="rId23"/>
    <p:sldLayoutId id="2147483818" r:id="rId24"/>
    <p:sldLayoutId id="2147483842" r:id="rId25"/>
    <p:sldLayoutId id="2147483843" r:id="rId26"/>
    <p:sldLayoutId id="2147483844" r:id="rId27"/>
    <p:sldLayoutId id="2147483817" r:id="rId28"/>
    <p:sldLayoutId id="2147483816" r:id="rId29"/>
    <p:sldLayoutId id="2147483847" r:id="rId30"/>
    <p:sldLayoutId id="2147483849" r:id="rId31"/>
    <p:sldLayoutId id="2147483776" r:id="rId32"/>
  </p:sldLayoutIdLst>
  <p:hf hdr="0" ftr="0" dt="0"/>
  <p:txStyles>
    <p:titleStyle>
      <a:lvl1pPr algn="l" defTabSz="914400" rtl="0" eaLnBrk="1" latinLnBrk="0" hangingPunct="1">
        <a:lnSpc>
          <a:spcPct val="90000"/>
        </a:lnSpc>
        <a:spcBef>
          <a:spcPct val="0"/>
        </a:spcBef>
        <a:buNone/>
        <a:defRPr sz="3000" kern="1200">
          <a:solidFill>
            <a:schemeClr val="tx1"/>
          </a:solidFill>
          <a:latin typeface="Tahoma" charset="0"/>
          <a:ea typeface="Tahoma" charset="0"/>
          <a:cs typeface="Tahoma" charset="0"/>
        </a:defRPr>
      </a:lvl1pPr>
    </p:titleStyle>
    <p:bodyStyle>
      <a:lvl1pPr marL="182880" indent="-182880" algn="l" defTabSz="914400" rtl="0" eaLnBrk="1" latinLnBrk="0" hangingPunct="1">
        <a:lnSpc>
          <a:spcPct val="100000"/>
        </a:lnSpc>
        <a:spcBef>
          <a:spcPts val="0"/>
        </a:spcBef>
        <a:spcAft>
          <a:spcPts val="1200"/>
        </a:spcAft>
        <a:buClr>
          <a:schemeClr val="accent2"/>
        </a:buClr>
        <a:buFont typeface="Arial" charset="0"/>
        <a:buChar char="•"/>
        <a:defRPr sz="2000" kern="1200" baseline="0">
          <a:solidFill>
            <a:schemeClr val="tx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userDrawn="1">
          <p15:clr>
            <a:srgbClr val="F26B43"/>
          </p15:clr>
        </p15:guide>
        <p15:guide id="2" pos="287" userDrawn="1">
          <p15:clr>
            <a:srgbClr val="F26B43"/>
          </p15:clr>
        </p15:guide>
        <p15:guide id="3" pos="7391" userDrawn="1">
          <p15:clr>
            <a:srgbClr val="F26B43"/>
          </p15:clr>
        </p15:guide>
        <p15:guide id="4" orient="horz" pos="576" userDrawn="1">
          <p15:clr>
            <a:srgbClr val="F26B43"/>
          </p15:clr>
        </p15:guide>
        <p15:guide id="5" orient="horz" pos="864" userDrawn="1">
          <p15:clr>
            <a:srgbClr val="F26B43"/>
          </p15:clr>
        </p15:guide>
        <p15:guide id="6" orient="horz" pos="2880" userDrawn="1">
          <p15:clr>
            <a:srgbClr val="F26B43"/>
          </p15:clr>
        </p15:guide>
        <p15:guide id="7" orient="horz" pos="3528" userDrawn="1">
          <p15:clr>
            <a:srgbClr val="F26B43"/>
          </p15:clr>
        </p15:guide>
        <p15:guide id="8" orient="horz" pos="3960" userDrawn="1">
          <p15:clr>
            <a:srgbClr val="F26B43"/>
          </p15:clr>
        </p15:guide>
        <p15:guide id="9" orient="horz" pos="4248" userDrawn="1">
          <p15:clr>
            <a:srgbClr val="F26B43"/>
          </p15:clr>
        </p15:guide>
        <p15:guide id="10" orient="horz" pos="1008" userDrawn="1">
          <p15:clr>
            <a:srgbClr val="F26B43"/>
          </p15:clr>
        </p15:guide>
        <p15:guide id="11" pos="575" userDrawn="1">
          <p15:clr>
            <a:srgbClr val="F26B43"/>
          </p15:clr>
        </p15:guide>
        <p15:guide id="12" orient="horz" pos="288" userDrawn="1">
          <p15:clr>
            <a:srgbClr val="F26B43"/>
          </p15:clr>
        </p15:guide>
        <p15:guide id="13" pos="7103" userDrawn="1">
          <p15:clr>
            <a:srgbClr val="F26B43"/>
          </p15:clr>
        </p15:guide>
        <p15:guide id="14" pos="3695" userDrawn="1">
          <p15:clr>
            <a:srgbClr val="F26B43"/>
          </p15:clr>
        </p15:guide>
        <p15:guide id="15" pos="3983" userDrawn="1">
          <p15:clr>
            <a:srgbClr val="F26B43"/>
          </p15:clr>
        </p15:guide>
        <p15:guide id="16" orient="horz" pos="2160" userDrawn="1">
          <p15:clr>
            <a:srgbClr val="F26B43"/>
          </p15:clr>
        </p15:guide>
        <p15:guide id="17" orient="horz" pos="1296"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2813" y="415926"/>
            <a:ext cx="10363200" cy="836405"/>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912813" y="1587640"/>
            <a:ext cx="10363200" cy="469886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r>
              <a:rPr lang="en-CA" dirty="0"/>
              <a:t>Sixth level </a:t>
            </a:r>
          </a:p>
          <a:p>
            <a:pPr lvl="4"/>
            <a:r>
              <a:rPr lang="en-CA" dirty="0"/>
              <a:t>Seventh level</a:t>
            </a:r>
          </a:p>
          <a:p>
            <a:pPr lvl="4"/>
            <a:r>
              <a:rPr lang="en-CA" dirty="0"/>
              <a:t>Eighth level</a:t>
            </a:r>
            <a:endParaRPr lang="en-US" dirty="0"/>
          </a:p>
        </p:txBody>
      </p:sp>
      <p:sp>
        <p:nvSpPr>
          <p:cNvPr id="17" name="Rectangle 16"/>
          <p:cNvSpPr/>
          <p:nvPr userDrawn="1"/>
        </p:nvSpPr>
        <p:spPr>
          <a:xfrm>
            <a:off x="1"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310"/>
            <a:endParaRPr lang="en-US" sz="3198">
              <a:solidFill>
                <a:srgbClr val="FFFFFF"/>
              </a:solidFill>
            </a:endParaRPr>
          </a:p>
        </p:txBody>
      </p:sp>
    </p:spTree>
    <p:extLst>
      <p:ext uri="{BB962C8B-B14F-4D97-AF65-F5344CB8AC3E}">
        <p14:creationId xmlns:p14="http://schemas.microsoft.com/office/powerpoint/2010/main" val="3930250902"/>
      </p:ext>
    </p:extLst>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Lst>
  <p:hf hdr="0" ftr="0" dt="0"/>
  <p:txStyles>
    <p:titleStyle>
      <a:lvl1pPr algn="l" defTabSz="914126" rtl="0" eaLnBrk="1" latinLnBrk="0" hangingPunct="1">
        <a:lnSpc>
          <a:spcPct val="90000"/>
        </a:lnSpc>
        <a:spcBef>
          <a:spcPct val="0"/>
        </a:spcBef>
        <a:buNone/>
        <a:defRPr sz="2999" kern="1200">
          <a:solidFill>
            <a:schemeClr val="tx1"/>
          </a:solidFill>
          <a:latin typeface="Tahoma" charset="0"/>
          <a:ea typeface="Tahoma" charset="0"/>
          <a:cs typeface="Tahoma" charset="0"/>
        </a:defRPr>
      </a:lvl1pPr>
    </p:titleStyle>
    <p:bodyStyle>
      <a:lvl1pPr marL="182825" indent="-182825" algn="l" defTabSz="914126" rtl="0" eaLnBrk="1" latinLnBrk="0" hangingPunct="1">
        <a:lnSpc>
          <a:spcPct val="100000"/>
        </a:lnSpc>
        <a:spcBef>
          <a:spcPts val="0"/>
        </a:spcBef>
        <a:spcAft>
          <a:spcPts val="1200"/>
        </a:spcAft>
        <a:buClr>
          <a:schemeClr val="accent2"/>
        </a:buClr>
        <a:buFont typeface="Arial" charset="0"/>
        <a:buChar char="•"/>
        <a:defRPr sz="1999" kern="1200" baseline="0">
          <a:solidFill>
            <a:schemeClr val="tx1"/>
          </a:solidFill>
          <a:latin typeface="Tahoma" charset="0"/>
          <a:ea typeface="Tahoma" charset="0"/>
          <a:cs typeface="Tahoma" charset="0"/>
        </a:defRPr>
      </a:lvl1pPr>
      <a:lvl2pPr marL="365015" indent="-182508"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2pPr>
      <a:lvl3pPr marL="548475"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3pPr>
      <a:lvl4pPr marL="731301"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4pPr>
      <a:lvl5pPr marL="914126"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5pPr>
      <a:lvl6pPr marL="2513846"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pos="287">
          <p15:clr>
            <a:srgbClr val="F26B43"/>
          </p15:clr>
        </p15:guide>
        <p15:guide id="3" pos="7391">
          <p15:clr>
            <a:srgbClr val="F26B43"/>
          </p15:clr>
        </p15:guide>
        <p15:guide id="4" orient="horz" pos="576">
          <p15:clr>
            <a:srgbClr val="F26B43"/>
          </p15:clr>
        </p15:guide>
        <p15:guide id="5" orient="horz" pos="864">
          <p15:clr>
            <a:srgbClr val="F26B43"/>
          </p15:clr>
        </p15:guide>
        <p15:guide id="6" orient="horz" pos="2880">
          <p15:clr>
            <a:srgbClr val="F26B43"/>
          </p15:clr>
        </p15:guide>
        <p15:guide id="7" orient="horz" pos="3528">
          <p15:clr>
            <a:srgbClr val="F26B43"/>
          </p15:clr>
        </p15:guide>
        <p15:guide id="8" orient="horz" pos="3960">
          <p15:clr>
            <a:srgbClr val="F26B43"/>
          </p15:clr>
        </p15:guide>
        <p15:guide id="9" orient="horz" pos="4248">
          <p15:clr>
            <a:srgbClr val="F26B43"/>
          </p15:clr>
        </p15:guide>
        <p15:guide id="10" orient="horz" pos="1008">
          <p15:clr>
            <a:srgbClr val="F26B43"/>
          </p15:clr>
        </p15:guide>
        <p15:guide id="11" pos="575">
          <p15:clr>
            <a:srgbClr val="F26B43"/>
          </p15:clr>
        </p15:guide>
        <p15:guide id="12" orient="horz" pos="288">
          <p15:clr>
            <a:srgbClr val="F26B43"/>
          </p15:clr>
        </p15:guide>
        <p15:guide id="13" pos="7103">
          <p15:clr>
            <a:srgbClr val="F26B43"/>
          </p15:clr>
        </p15:guide>
        <p15:guide id="14" pos="3695">
          <p15:clr>
            <a:srgbClr val="F26B43"/>
          </p15:clr>
        </p15:guide>
        <p15:guide id="15" pos="3983">
          <p15:clr>
            <a:srgbClr val="F26B43"/>
          </p15:clr>
        </p15:guide>
        <p15:guide id="16" orient="horz" pos="2160">
          <p15:clr>
            <a:srgbClr val="F26B43"/>
          </p15:clr>
        </p15:guide>
        <p15:guide id="17" orient="horz" pos="129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2813" y="415924"/>
            <a:ext cx="10363200" cy="836405"/>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912813" y="1587640"/>
            <a:ext cx="10363200" cy="469886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Rectangle 16"/>
          <p:cNvSpPr/>
          <p:nvPr userDrawn="1"/>
        </p:nvSpPr>
        <p:spPr>
          <a:xfrm>
            <a:off x="0"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9"/>
          </a:p>
        </p:txBody>
      </p:sp>
    </p:spTree>
    <p:extLst>
      <p:ext uri="{BB962C8B-B14F-4D97-AF65-F5344CB8AC3E}">
        <p14:creationId xmlns:p14="http://schemas.microsoft.com/office/powerpoint/2010/main" val="227337505"/>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 id="2147483891" r:id="rId14"/>
    <p:sldLayoutId id="2147483892" r:id="rId15"/>
    <p:sldLayoutId id="2147483893" r:id="rId16"/>
    <p:sldLayoutId id="2147483894" r:id="rId17"/>
    <p:sldLayoutId id="2147483895" r:id="rId18"/>
    <p:sldLayoutId id="2147483896" r:id="rId19"/>
    <p:sldLayoutId id="2147483897" r:id="rId20"/>
    <p:sldLayoutId id="2147483898" r:id="rId21"/>
    <p:sldLayoutId id="2147483899" r:id="rId22"/>
    <p:sldLayoutId id="2147483900" r:id="rId23"/>
    <p:sldLayoutId id="2147483901" r:id="rId24"/>
    <p:sldLayoutId id="2147483902" r:id="rId25"/>
    <p:sldLayoutId id="2147483903" r:id="rId26"/>
    <p:sldLayoutId id="2147483904" r:id="rId27"/>
    <p:sldLayoutId id="2147483905" r:id="rId28"/>
    <p:sldLayoutId id="2147483906" r:id="rId29"/>
    <p:sldLayoutId id="2147483907" r:id="rId30"/>
    <p:sldLayoutId id="2147483908" r:id="rId31"/>
    <p:sldLayoutId id="2147483909" r:id="rId32"/>
  </p:sldLayoutIdLst>
  <p:hf hdr="0" ftr="0" dt="0"/>
  <p:txStyles>
    <p:titleStyle>
      <a:lvl1pPr algn="l" defTabSz="914400" rtl="0" eaLnBrk="1" latinLnBrk="0" hangingPunct="1">
        <a:lnSpc>
          <a:spcPct val="90000"/>
        </a:lnSpc>
        <a:spcBef>
          <a:spcPct val="0"/>
        </a:spcBef>
        <a:buNone/>
        <a:defRPr sz="3000" kern="1200">
          <a:solidFill>
            <a:schemeClr val="tx1"/>
          </a:solidFill>
          <a:latin typeface="Tahoma" charset="0"/>
          <a:ea typeface="Tahoma" charset="0"/>
          <a:cs typeface="Tahoma" charset="0"/>
        </a:defRPr>
      </a:lvl1pPr>
    </p:titleStyle>
    <p:bodyStyle>
      <a:lvl1pPr marL="182880" indent="-182880" algn="l" defTabSz="914400" rtl="0" eaLnBrk="1" latinLnBrk="0" hangingPunct="1">
        <a:lnSpc>
          <a:spcPct val="100000"/>
        </a:lnSpc>
        <a:spcBef>
          <a:spcPts val="0"/>
        </a:spcBef>
        <a:spcAft>
          <a:spcPts val="1200"/>
        </a:spcAft>
        <a:buClr>
          <a:schemeClr val="accent2"/>
        </a:buClr>
        <a:buFont typeface="Arial" charset="0"/>
        <a:buChar char="•"/>
        <a:defRPr sz="2000" kern="1200" baseline="0">
          <a:solidFill>
            <a:schemeClr val="tx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pos="287">
          <p15:clr>
            <a:srgbClr val="F26B43"/>
          </p15:clr>
        </p15:guide>
        <p15:guide id="3" pos="7391">
          <p15:clr>
            <a:srgbClr val="F26B43"/>
          </p15:clr>
        </p15:guide>
        <p15:guide id="4" orient="horz" pos="576">
          <p15:clr>
            <a:srgbClr val="F26B43"/>
          </p15:clr>
        </p15:guide>
        <p15:guide id="5" orient="horz" pos="864">
          <p15:clr>
            <a:srgbClr val="F26B43"/>
          </p15:clr>
        </p15:guide>
        <p15:guide id="6" orient="horz" pos="2880">
          <p15:clr>
            <a:srgbClr val="F26B43"/>
          </p15:clr>
        </p15:guide>
        <p15:guide id="7" orient="horz" pos="3528">
          <p15:clr>
            <a:srgbClr val="F26B43"/>
          </p15:clr>
        </p15:guide>
        <p15:guide id="8" orient="horz" pos="3960">
          <p15:clr>
            <a:srgbClr val="F26B43"/>
          </p15:clr>
        </p15:guide>
        <p15:guide id="9" orient="horz" pos="4248">
          <p15:clr>
            <a:srgbClr val="F26B43"/>
          </p15:clr>
        </p15:guide>
        <p15:guide id="10" orient="horz" pos="1008">
          <p15:clr>
            <a:srgbClr val="F26B43"/>
          </p15:clr>
        </p15:guide>
        <p15:guide id="11" pos="575">
          <p15:clr>
            <a:srgbClr val="F26B43"/>
          </p15:clr>
        </p15:guide>
        <p15:guide id="12" orient="horz" pos="288">
          <p15:clr>
            <a:srgbClr val="F26B43"/>
          </p15:clr>
        </p15:guide>
        <p15:guide id="13" pos="7103">
          <p15:clr>
            <a:srgbClr val="F26B43"/>
          </p15:clr>
        </p15:guide>
        <p15:guide id="14" pos="3695">
          <p15:clr>
            <a:srgbClr val="F26B43"/>
          </p15:clr>
        </p15:guide>
        <p15:guide id="15" pos="3983">
          <p15:clr>
            <a:srgbClr val="F26B43"/>
          </p15:clr>
        </p15:guide>
        <p15:guide id="16" orient="horz" pos="2160">
          <p15:clr>
            <a:srgbClr val="F26B43"/>
          </p15:clr>
        </p15:guide>
        <p15:guide id="17" orient="horz" pos="129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2813" y="415928"/>
            <a:ext cx="10363200" cy="836405"/>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912813" y="1587640"/>
            <a:ext cx="10363200" cy="469886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Rectangle 16"/>
          <p:cNvSpPr/>
          <p:nvPr userDrawn="1"/>
        </p:nvSpPr>
        <p:spPr>
          <a:xfrm>
            <a:off x="2"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7" dirty="0"/>
          </a:p>
        </p:txBody>
      </p:sp>
      <p:pic>
        <p:nvPicPr>
          <p:cNvPr id="6" name="Picture 5"/>
          <p:cNvPicPr>
            <a:picLocks noChangeAspect="1"/>
          </p:cNvPicPr>
          <p:nvPr userDrawn="1"/>
        </p:nvPicPr>
        <p:blipFill>
          <a:blip r:embed="rId27"/>
          <a:stretch>
            <a:fillRect/>
          </a:stretch>
        </p:blipFill>
        <p:spPr>
          <a:xfrm>
            <a:off x="0" y="-1184080"/>
            <a:ext cx="6794500" cy="952500"/>
          </a:xfrm>
          <a:prstGeom prst="rect">
            <a:avLst/>
          </a:prstGeom>
        </p:spPr>
      </p:pic>
    </p:spTree>
    <p:extLst>
      <p:ext uri="{BB962C8B-B14F-4D97-AF65-F5344CB8AC3E}">
        <p14:creationId xmlns:p14="http://schemas.microsoft.com/office/powerpoint/2010/main" val="2194255557"/>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 id="2147483922" r:id="rId12"/>
    <p:sldLayoutId id="2147483923" r:id="rId13"/>
    <p:sldLayoutId id="2147483924" r:id="rId14"/>
    <p:sldLayoutId id="2147483925" r:id="rId15"/>
    <p:sldLayoutId id="2147483926" r:id="rId16"/>
    <p:sldLayoutId id="2147483927" r:id="rId17"/>
    <p:sldLayoutId id="2147483928" r:id="rId18"/>
    <p:sldLayoutId id="2147483929" r:id="rId19"/>
    <p:sldLayoutId id="2147483930" r:id="rId20"/>
    <p:sldLayoutId id="2147483931" r:id="rId21"/>
    <p:sldLayoutId id="2147483932" r:id="rId22"/>
    <p:sldLayoutId id="2147483933" r:id="rId23"/>
    <p:sldLayoutId id="2147483934" r:id="rId24"/>
    <p:sldLayoutId id="2147483935" r:id="rId25"/>
  </p:sldLayoutIdLst>
  <p:hf hdr="0" ftr="0" dt="0"/>
  <p:txStyles>
    <p:titleStyle>
      <a:lvl1pPr algn="l" defTabSz="913852" rtl="0" eaLnBrk="1" latinLnBrk="0" hangingPunct="1">
        <a:lnSpc>
          <a:spcPct val="90000"/>
        </a:lnSpc>
        <a:spcBef>
          <a:spcPct val="0"/>
        </a:spcBef>
        <a:buNone/>
        <a:defRPr sz="2998" kern="1200">
          <a:solidFill>
            <a:schemeClr val="tx1"/>
          </a:solidFill>
          <a:latin typeface="Tahoma" charset="0"/>
          <a:ea typeface="Tahoma" charset="0"/>
          <a:cs typeface="Tahoma" charset="0"/>
        </a:defRPr>
      </a:lvl1pPr>
    </p:titleStyle>
    <p:bodyStyle>
      <a:lvl1pPr marL="182770" indent="-182770" algn="l" defTabSz="913852" rtl="0" eaLnBrk="1" latinLnBrk="0" hangingPunct="1">
        <a:lnSpc>
          <a:spcPct val="100000"/>
        </a:lnSpc>
        <a:spcBef>
          <a:spcPts val="0"/>
        </a:spcBef>
        <a:spcAft>
          <a:spcPts val="1200"/>
        </a:spcAft>
        <a:buClr>
          <a:schemeClr val="accent2"/>
        </a:buClr>
        <a:buFont typeface="Arial" charset="0"/>
        <a:buChar char="•"/>
        <a:defRPr sz="1998" kern="1200" baseline="0">
          <a:solidFill>
            <a:schemeClr val="tx1"/>
          </a:solidFill>
          <a:latin typeface="Tahoma" charset="0"/>
          <a:ea typeface="Tahoma" charset="0"/>
          <a:cs typeface="Tahoma" charset="0"/>
        </a:defRPr>
      </a:lvl1pPr>
      <a:lvl2pPr marL="364905" indent="-182453" algn="l" defTabSz="913852" rtl="0" eaLnBrk="1" latinLnBrk="0" hangingPunct="1">
        <a:lnSpc>
          <a:spcPct val="100000"/>
        </a:lnSpc>
        <a:spcBef>
          <a:spcPts val="0"/>
        </a:spcBef>
        <a:spcAft>
          <a:spcPts val="600"/>
        </a:spcAft>
        <a:buClr>
          <a:schemeClr val="accent4"/>
        </a:buClr>
        <a:buFont typeface="Arial" charset="0"/>
        <a:buChar char="•"/>
        <a:tabLst/>
        <a:defRPr sz="1998" kern="1200" baseline="0">
          <a:solidFill>
            <a:schemeClr val="tx1"/>
          </a:solidFill>
          <a:latin typeface="Tahoma" charset="0"/>
          <a:ea typeface="Tahoma" charset="0"/>
          <a:cs typeface="Tahoma" charset="0"/>
        </a:defRPr>
      </a:lvl2pPr>
      <a:lvl3pPr marL="548310" indent="-182770" algn="l" defTabSz="913852" rtl="0" eaLnBrk="1" latinLnBrk="0" hangingPunct="1">
        <a:lnSpc>
          <a:spcPct val="100000"/>
        </a:lnSpc>
        <a:spcBef>
          <a:spcPts val="0"/>
        </a:spcBef>
        <a:spcAft>
          <a:spcPts val="600"/>
        </a:spcAft>
        <a:buClr>
          <a:schemeClr val="accent4"/>
        </a:buClr>
        <a:buFont typeface="Arial" charset="0"/>
        <a:buChar char="•"/>
        <a:tabLst/>
        <a:defRPr sz="1998" kern="1200" baseline="0">
          <a:solidFill>
            <a:schemeClr val="tx1"/>
          </a:solidFill>
          <a:latin typeface="Tahoma" charset="0"/>
          <a:ea typeface="Tahoma" charset="0"/>
          <a:cs typeface="Tahoma" charset="0"/>
        </a:defRPr>
      </a:lvl3pPr>
      <a:lvl4pPr marL="731082" indent="-182770" algn="l" defTabSz="913852" rtl="0" eaLnBrk="1" latinLnBrk="0" hangingPunct="1">
        <a:lnSpc>
          <a:spcPct val="100000"/>
        </a:lnSpc>
        <a:spcBef>
          <a:spcPts val="0"/>
        </a:spcBef>
        <a:spcAft>
          <a:spcPts val="600"/>
        </a:spcAft>
        <a:buClr>
          <a:schemeClr val="accent4"/>
        </a:buClr>
        <a:buFont typeface="Arial" charset="0"/>
        <a:buChar char="•"/>
        <a:tabLst/>
        <a:defRPr sz="1998" kern="1200" baseline="0">
          <a:solidFill>
            <a:schemeClr val="tx1"/>
          </a:solidFill>
          <a:latin typeface="Tahoma" charset="0"/>
          <a:ea typeface="Tahoma" charset="0"/>
          <a:cs typeface="Tahoma" charset="0"/>
        </a:defRPr>
      </a:lvl4pPr>
      <a:lvl5pPr marL="913852" indent="-182770" algn="l" defTabSz="913852" rtl="0" eaLnBrk="1" latinLnBrk="0" hangingPunct="1">
        <a:lnSpc>
          <a:spcPct val="100000"/>
        </a:lnSpc>
        <a:spcBef>
          <a:spcPts val="0"/>
        </a:spcBef>
        <a:spcAft>
          <a:spcPts val="600"/>
        </a:spcAft>
        <a:buClr>
          <a:schemeClr val="accent4"/>
        </a:buClr>
        <a:buFont typeface="Arial" charset="0"/>
        <a:buChar char="•"/>
        <a:tabLst/>
        <a:defRPr sz="1998" kern="1200" baseline="0">
          <a:solidFill>
            <a:schemeClr val="tx1"/>
          </a:solidFill>
          <a:latin typeface="Tahoma" charset="0"/>
          <a:ea typeface="Tahoma" charset="0"/>
          <a:cs typeface="Tahoma" charset="0"/>
        </a:defRPr>
      </a:lvl5pPr>
      <a:lvl6pPr marL="2513092" indent="-228462" algn="l" defTabSz="913852" rtl="0" eaLnBrk="1" latinLnBrk="0" hangingPunct="1">
        <a:lnSpc>
          <a:spcPct val="90000"/>
        </a:lnSpc>
        <a:spcBef>
          <a:spcPts val="500"/>
        </a:spcBef>
        <a:buFont typeface="Arial"/>
        <a:buChar char="•"/>
        <a:defRPr sz="1798" kern="1200">
          <a:solidFill>
            <a:schemeClr val="tx1"/>
          </a:solidFill>
          <a:latin typeface="+mn-lt"/>
          <a:ea typeface="+mn-ea"/>
          <a:cs typeface="+mn-cs"/>
        </a:defRPr>
      </a:lvl6pPr>
      <a:lvl7pPr marL="2970017" indent="-228462" algn="l" defTabSz="913852" rtl="0" eaLnBrk="1" latinLnBrk="0" hangingPunct="1">
        <a:lnSpc>
          <a:spcPct val="90000"/>
        </a:lnSpc>
        <a:spcBef>
          <a:spcPts val="500"/>
        </a:spcBef>
        <a:buFont typeface="Arial"/>
        <a:buChar char="•"/>
        <a:defRPr sz="1798" kern="1200">
          <a:solidFill>
            <a:schemeClr val="tx1"/>
          </a:solidFill>
          <a:latin typeface="+mn-lt"/>
          <a:ea typeface="+mn-ea"/>
          <a:cs typeface="+mn-cs"/>
        </a:defRPr>
      </a:lvl7pPr>
      <a:lvl8pPr marL="3426943" indent="-228462" algn="l" defTabSz="913852" rtl="0" eaLnBrk="1" latinLnBrk="0" hangingPunct="1">
        <a:lnSpc>
          <a:spcPct val="90000"/>
        </a:lnSpc>
        <a:spcBef>
          <a:spcPts val="500"/>
        </a:spcBef>
        <a:buFont typeface="Arial"/>
        <a:buChar char="•"/>
        <a:defRPr sz="1798" kern="1200">
          <a:solidFill>
            <a:schemeClr val="tx1"/>
          </a:solidFill>
          <a:latin typeface="+mn-lt"/>
          <a:ea typeface="+mn-ea"/>
          <a:cs typeface="+mn-cs"/>
        </a:defRPr>
      </a:lvl8pPr>
      <a:lvl9pPr marL="3883868" indent="-228462" algn="l" defTabSz="913852" rtl="0" eaLnBrk="1" latinLnBrk="0" hangingPunct="1">
        <a:lnSpc>
          <a:spcPct val="90000"/>
        </a:lnSpc>
        <a:spcBef>
          <a:spcPts val="500"/>
        </a:spcBef>
        <a:buFont typeface="Arial"/>
        <a:buChar char="•"/>
        <a:defRPr sz="1798" kern="1200">
          <a:solidFill>
            <a:schemeClr val="tx1"/>
          </a:solidFill>
          <a:latin typeface="+mn-lt"/>
          <a:ea typeface="+mn-ea"/>
          <a:cs typeface="+mn-cs"/>
        </a:defRPr>
      </a:lvl9pPr>
    </p:bodyStyle>
    <p:otherStyle>
      <a:defPPr>
        <a:defRPr lang="en-US"/>
      </a:defPPr>
      <a:lvl1pPr marL="0" algn="l" defTabSz="913852" rtl="0" eaLnBrk="1" latinLnBrk="0" hangingPunct="1">
        <a:defRPr sz="1798" kern="1200">
          <a:solidFill>
            <a:schemeClr val="tx1"/>
          </a:solidFill>
          <a:latin typeface="+mn-lt"/>
          <a:ea typeface="+mn-ea"/>
          <a:cs typeface="+mn-cs"/>
        </a:defRPr>
      </a:lvl1pPr>
      <a:lvl2pPr marL="456926" algn="l" defTabSz="913852" rtl="0" eaLnBrk="1" latinLnBrk="0" hangingPunct="1">
        <a:defRPr sz="1798" kern="1200">
          <a:solidFill>
            <a:schemeClr val="tx1"/>
          </a:solidFill>
          <a:latin typeface="+mn-lt"/>
          <a:ea typeface="+mn-ea"/>
          <a:cs typeface="+mn-cs"/>
        </a:defRPr>
      </a:lvl2pPr>
      <a:lvl3pPr marL="913852" algn="l" defTabSz="913852" rtl="0" eaLnBrk="1" latinLnBrk="0" hangingPunct="1">
        <a:defRPr sz="1798" kern="1200">
          <a:solidFill>
            <a:schemeClr val="tx1"/>
          </a:solidFill>
          <a:latin typeface="+mn-lt"/>
          <a:ea typeface="+mn-ea"/>
          <a:cs typeface="+mn-cs"/>
        </a:defRPr>
      </a:lvl3pPr>
      <a:lvl4pPr marL="1370778" algn="l" defTabSz="913852" rtl="0" eaLnBrk="1" latinLnBrk="0" hangingPunct="1">
        <a:defRPr sz="1798" kern="1200">
          <a:solidFill>
            <a:schemeClr val="tx1"/>
          </a:solidFill>
          <a:latin typeface="+mn-lt"/>
          <a:ea typeface="+mn-ea"/>
          <a:cs typeface="+mn-cs"/>
        </a:defRPr>
      </a:lvl4pPr>
      <a:lvl5pPr marL="1827703" algn="l" defTabSz="913852" rtl="0" eaLnBrk="1" latinLnBrk="0" hangingPunct="1">
        <a:defRPr sz="1798" kern="1200">
          <a:solidFill>
            <a:schemeClr val="tx1"/>
          </a:solidFill>
          <a:latin typeface="+mn-lt"/>
          <a:ea typeface="+mn-ea"/>
          <a:cs typeface="+mn-cs"/>
        </a:defRPr>
      </a:lvl5pPr>
      <a:lvl6pPr marL="2284628" algn="l" defTabSz="913852" rtl="0" eaLnBrk="1" latinLnBrk="0" hangingPunct="1">
        <a:defRPr sz="1798" kern="1200">
          <a:solidFill>
            <a:schemeClr val="tx1"/>
          </a:solidFill>
          <a:latin typeface="+mn-lt"/>
          <a:ea typeface="+mn-ea"/>
          <a:cs typeface="+mn-cs"/>
        </a:defRPr>
      </a:lvl6pPr>
      <a:lvl7pPr marL="2741554" algn="l" defTabSz="913852" rtl="0" eaLnBrk="1" latinLnBrk="0" hangingPunct="1">
        <a:defRPr sz="1798" kern="1200">
          <a:solidFill>
            <a:schemeClr val="tx1"/>
          </a:solidFill>
          <a:latin typeface="+mn-lt"/>
          <a:ea typeface="+mn-ea"/>
          <a:cs typeface="+mn-cs"/>
        </a:defRPr>
      </a:lvl7pPr>
      <a:lvl8pPr marL="3198480" algn="l" defTabSz="913852" rtl="0" eaLnBrk="1" latinLnBrk="0" hangingPunct="1">
        <a:defRPr sz="1798" kern="1200">
          <a:solidFill>
            <a:schemeClr val="tx1"/>
          </a:solidFill>
          <a:latin typeface="+mn-lt"/>
          <a:ea typeface="+mn-ea"/>
          <a:cs typeface="+mn-cs"/>
        </a:defRPr>
      </a:lvl8pPr>
      <a:lvl9pPr marL="3655406" algn="l" defTabSz="913852" rtl="0" eaLnBrk="1" latinLnBrk="0" hangingPunct="1">
        <a:defRPr sz="179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287">
          <p15:clr>
            <a:srgbClr val="F26B43"/>
          </p15:clr>
        </p15:guide>
        <p15:guide id="3" pos="7393">
          <p15:clr>
            <a:srgbClr val="F26B43"/>
          </p15:clr>
        </p15:guide>
        <p15:guide id="4" orient="horz" pos="576">
          <p15:clr>
            <a:srgbClr val="F26B43"/>
          </p15:clr>
        </p15:guide>
        <p15:guide id="5" orient="horz" pos="864">
          <p15:clr>
            <a:srgbClr val="F26B43"/>
          </p15:clr>
        </p15:guide>
        <p15:guide id="6" orient="horz" pos="2880">
          <p15:clr>
            <a:srgbClr val="F26B43"/>
          </p15:clr>
        </p15:guide>
        <p15:guide id="7" orient="horz" pos="3528">
          <p15:clr>
            <a:srgbClr val="F26B43"/>
          </p15:clr>
        </p15:guide>
        <p15:guide id="8" orient="horz" pos="3960">
          <p15:clr>
            <a:srgbClr val="F26B43"/>
          </p15:clr>
        </p15:guide>
        <p15:guide id="9" orient="horz" pos="4248">
          <p15:clr>
            <a:srgbClr val="F26B43"/>
          </p15:clr>
        </p15:guide>
        <p15:guide id="10" orient="horz" pos="1008">
          <p15:clr>
            <a:srgbClr val="F26B43"/>
          </p15:clr>
        </p15:guide>
        <p15:guide id="11" pos="575">
          <p15:clr>
            <a:srgbClr val="F26B43"/>
          </p15:clr>
        </p15:guide>
        <p15:guide id="12" orient="horz" pos="288">
          <p15:clr>
            <a:srgbClr val="F26B43"/>
          </p15:clr>
        </p15:guide>
        <p15:guide id="13" pos="7105">
          <p15:clr>
            <a:srgbClr val="F26B43"/>
          </p15:clr>
        </p15:guide>
        <p15:guide id="14" pos="3696">
          <p15:clr>
            <a:srgbClr val="F26B43"/>
          </p15:clr>
        </p15:guide>
        <p15:guide id="15" pos="3984">
          <p15:clr>
            <a:srgbClr val="F26B43"/>
          </p15:clr>
        </p15:guide>
        <p15:guide id="16" orient="horz" pos="2160">
          <p15:clr>
            <a:srgbClr val="F26B43"/>
          </p15:clr>
        </p15:guide>
        <p15:guide id="17" orient="horz" pos="1296">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2813" y="415926"/>
            <a:ext cx="10363200" cy="836405"/>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912813" y="1587640"/>
            <a:ext cx="10363200" cy="469886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r>
              <a:rPr lang="en-CA" dirty="0"/>
              <a:t>Sixth level </a:t>
            </a:r>
          </a:p>
          <a:p>
            <a:pPr lvl="4"/>
            <a:r>
              <a:rPr lang="en-CA" dirty="0"/>
              <a:t>Seventh level</a:t>
            </a:r>
          </a:p>
          <a:p>
            <a:pPr lvl="4"/>
            <a:r>
              <a:rPr lang="en-CA" dirty="0"/>
              <a:t>Eighth level</a:t>
            </a:r>
            <a:endParaRPr lang="en-US" dirty="0"/>
          </a:p>
        </p:txBody>
      </p:sp>
      <p:sp>
        <p:nvSpPr>
          <p:cNvPr id="17" name="Rectangle 16"/>
          <p:cNvSpPr/>
          <p:nvPr userDrawn="1"/>
        </p:nvSpPr>
        <p:spPr>
          <a:xfrm>
            <a:off x="1"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Tree>
    <p:extLst>
      <p:ext uri="{BB962C8B-B14F-4D97-AF65-F5344CB8AC3E}">
        <p14:creationId xmlns:p14="http://schemas.microsoft.com/office/powerpoint/2010/main" val="1265949842"/>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 id="2147483948" r:id="rId12"/>
    <p:sldLayoutId id="2147483949" r:id="rId13"/>
    <p:sldLayoutId id="2147483950" r:id="rId14"/>
    <p:sldLayoutId id="2147483951" r:id="rId15"/>
    <p:sldLayoutId id="2147483952" r:id="rId16"/>
    <p:sldLayoutId id="2147483953" r:id="rId17"/>
    <p:sldLayoutId id="2147483954" r:id="rId18"/>
    <p:sldLayoutId id="2147483955" r:id="rId19"/>
    <p:sldLayoutId id="2147483956" r:id="rId20"/>
    <p:sldLayoutId id="2147483957" r:id="rId21"/>
    <p:sldLayoutId id="2147483958" r:id="rId22"/>
    <p:sldLayoutId id="2147483959" r:id="rId23"/>
    <p:sldLayoutId id="2147483960" r:id="rId24"/>
    <p:sldLayoutId id="2147483961" r:id="rId25"/>
    <p:sldLayoutId id="2147483962" r:id="rId26"/>
    <p:sldLayoutId id="2147483963" r:id="rId27"/>
    <p:sldLayoutId id="2147483964" r:id="rId28"/>
    <p:sldLayoutId id="2147483965" r:id="rId29"/>
    <p:sldLayoutId id="2147483966" r:id="rId30"/>
    <p:sldLayoutId id="2147483967" r:id="rId31"/>
    <p:sldLayoutId id="2147483968" r:id="rId32"/>
    <p:sldLayoutId id="2147483969" r:id="rId33"/>
  </p:sldLayoutIdLst>
  <p:hf hdr="0" ftr="0" dt="0"/>
  <p:txStyles>
    <p:titleStyle>
      <a:lvl1pPr algn="l" defTabSz="914126" rtl="0" eaLnBrk="1" latinLnBrk="0" hangingPunct="1">
        <a:lnSpc>
          <a:spcPct val="90000"/>
        </a:lnSpc>
        <a:spcBef>
          <a:spcPct val="0"/>
        </a:spcBef>
        <a:buNone/>
        <a:defRPr sz="2999" kern="1200">
          <a:solidFill>
            <a:schemeClr val="tx1"/>
          </a:solidFill>
          <a:latin typeface="Tahoma" charset="0"/>
          <a:ea typeface="Tahoma" charset="0"/>
          <a:cs typeface="Tahoma" charset="0"/>
        </a:defRPr>
      </a:lvl1pPr>
    </p:titleStyle>
    <p:bodyStyle>
      <a:lvl1pPr marL="182825" indent="-182825" algn="l" defTabSz="914126" rtl="0" eaLnBrk="1" latinLnBrk="0" hangingPunct="1">
        <a:lnSpc>
          <a:spcPct val="100000"/>
        </a:lnSpc>
        <a:spcBef>
          <a:spcPts val="0"/>
        </a:spcBef>
        <a:spcAft>
          <a:spcPts val="1200"/>
        </a:spcAft>
        <a:buClr>
          <a:schemeClr val="accent2"/>
        </a:buClr>
        <a:buFont typeface="Arial" charset="0"/>
        <a:buChar char="•"/>
        <a:defRPr sz="1999" kern="1200" baseline="0">
          <a:solidFill>
            <a:schemeClr val="tx1"/>
          </a:solidFill>
          <a:latin typeface="Tahoma" charset="0"/>
          <a:ea typeface="Tahoma" charset="0"/>
          <a:cs typeface="Tahoma" charset="0"/>
        </a:defRPr>
      </a:lvl1pPr>
      <a:lvl2pPr marL="365015" indent="-182508"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2pPr>
      <a:lvl3pPr marL="548475"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3pPr>
      <a:lvl4pPr marL="731301"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4pPr>
      <a:lvl5pPr marL="914126"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5pPr>
      <a:lvl6pPr marL="2513846"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pos="287">
          <p15:clr>
            <a:srgbClr val="F26B43"/>
          </p15:clr>
        </p15:guide>
        <p15:guide id="3" pos="7391">
          <p15:clr>
            <a:srgbClr val="F26B43"/>
          </p15:clr>
        </p15:guide>
        <p15:guide id="4" orient="horz" pos="576">
          <p15:clr>
            <a:srgbClr val="F26B43"/>
          </p15:clr>
        </p15:guide>
        <p15:guide id="5" orient="horz" pos="864">
          <p15:clr>
            <a:srgbClr val="F26B43"/>
          </p15:clr>
        </p15:guide>
        <p15:guide id="6" orient="horz" pos="2880">
          <p15:clr>
            <a:srgbClr val="F26B43"/>
          </p15:clr>
        </p15:guide>
        <p15:guide id="7" orient="horz" pos="3528">
          <p15:clr>
            <a:srgbClr val="F26B43"/>
          </p15:clr>
        </p15:guide>
        <p15:guide id="8" orient="horz" pos="3960">
          <p15:clr>
            <a:srgbClr val="F26B43"/>
          </p15:clr>
        </p15:guide>
        <p15:guide id="9" orient="horz" pos="4248">
          <p15:clr>
            <a:srgbClr val="F26B43"/>
          </p15:clr>
        </p15:guide>
        <p15:guide id="10" orient="horz" pos="1008">
          <p15:clr>
            <a:srgbClr val="F26B43"/>
          </p15:clr>
        </p15:guide>
        <p15:guide id="11" pos="575">
          <p15:clr>
            <a:srgbClr val="F26B43"/>
          </p15:clr>
        </p15:guide>
        <p15:guide id="12" orient="horz" pos="288">
          <p15:clr>
            <a:srgbClr val="F26B43"/>
          </p15:clr>
        </p15:guide>
        <p15:guide id="13" pos="7103">
          <p15:clr>
            <a:srgbClr val="F26B43"/>
          </p15:clr>
        </p15:guide>
        <p15:guide id="14" pos="3695">
          <p15:clr>
            <a:srgbClr val="F26B43"/>
          </p15:clr>
        </p15:guide>
        <p15:guide id="15" pos="3983">
          <p15:clr>
            <a:srgbClr val="F26B43"/>
          </p15:clr>
        </p15:guide>
        <p15:guide id="16" orient="horz" pos="2160">
          <p15:clr>
            <a:srgbClr val="F26B43"/>
          </p15:clr>
        </p15:guide>
        <p15:guide id="17" orient="horz" pos="129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2813" y="415930"/>
            <a:ext cx="10363200" cy="836405"/>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912813" y="1587640"/>
            <a:ext cx="10363200" cy="469886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Rectangle 16"/>
          <p:cNvSpPr/>
          <p:nvPr userDrawn="1"/>
        </p:nvSpPr>
        <p:spPr>
          <a:xfrm>
            <a:off x="3"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8944"/>
            <a:endParaRPr lang="en-US" sz="3196">
              <a:solidFill>
                <a:srgbClr val="FFFFFF"/>
              </a:solidFill>
            </a:endParaRPr>
          </a:p>
        </p:txBody>
      </p:sp>
    </p:spTree>
    <p:extLst>
      <p:ext uri="{BB962C8B-B14F-4D97-AF65-F5344CB8AC3E}">
        <p14:creationId xmlns:p14="http://schemas.microsoft.com/office/powerpoint/2010/main" val="3103377059"/>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 id="2147483982" r:id="rId12"/>
    <p:sldLayoutId id="2147483983" r:id="rId13"/>
    <p:sldLayoutId id="2147483984" r:id="rId14"/>
    <p:sldLayoutId id="2147483985" r:id="rId15"/>
    <p:sldLayoutId id="2147483986" r:id="rId16"/>
    <p:sldLayoutId id="2147483987" r:id="rId17"/>
    <p:sldLayoutId id="2147483988" r:id="rId18"/>
    <p:sldLayoutId id="2147483989" r:id="rId19"/>
    <p:sldLayoutId id="2147483990" r:id="rId20"/>
    <p:sldLayoutId id="2147483991" r:id="rId21"/>
    <p:sldLayoutId id="2147483992" r:id="rId22"/>
    <p:sldLayoutId id="2147483993" r:id="rId23"/>
    <p:sldLayoutId id="2147483994" r:id="rId24"/>
    <p:sldLayoutId id="2147483995" r:id="rId25"/>
    <p:sldLayoutId id="2147483996" r:id="rId26"/>
    <p:sldLayoutId id="2147483997" r:id="rId27"/>
    <p:sldLayoutId id="2147483998" r:id="rId28"/>
    <p:sldLayoutId id="2147483999" r:id="rId29"/>
    <p:sldLayoutId id="2147484000" r:id="rId30"/>
    <p:sldLayoutId id="2147484001" r:id="rId31"/>
    <p:sldLayoutId id="2147484002" r:id="rId32"/>
    <p:sldLayoutId id="2147484004" r:id="rId33"/>
  </p:sldLayoutIdLst>
  <p:hf hdr="0" ftr="0" dt="0"/>
  <p:txStyles>
    <p:titleStyle>
      <a:lvl1pPr algn="l" defTabSz="913578" rtl="0" eaLnBrk="1" latinLnBrk="0" hangingPunct="1">
        <a:lnSpc>
          <a:spcPct val="90000"/>
        </a:lnSpc>
        <a:spcBef>
          <a:spcPct val="0"/>
        </a:spcBef>
        <a:buNone/>
        <a:defRPr sz="2997" kern="1200">
          <a:solidFill>
            <a:schemeClr val="tx1"/>
          </a:solidFill>
          <a:latin typeface="Tahoma" charset="0"/>
          <a:ea typeface="Tahoma" charset="0"/>
          <a:cs typeface="Tahoma" charset="0"/>
        </a:defRPr>
      </a:lvl1pPr>
    </p:titleStyle>
    <p:bodyStyle>
      <a:lvl1pPr marL="182715" indent="-182715" algn="l" defTabSz="913578" rtl="0" eaLnBrk="1" latinLnBrk="0" hangingPunct="1">
        <a:lnSpc>
          <a:spcPct val="100000"/>
        </a:lnSpc>
        <a:spcBef>
          <a:spcPts val="0"/>
        </a:spcBef>
        <a:spcAft>
          <a:spcPts val="1200"/>
        </a:spcAft>
        <a:buClr>
          <a:schemeClr val="accent2"/>
        </a:buClr>
        <a:buFont typeface="Arial" charset="0"/>
        <a:buChar char="•"/>
        <a:defRPr sz="1997" kern="1200" baseline="0">
          <a:solidFill>
            <a:schemeClr val="tx1"/>
          </a:solidFill>
          <a:latin typeface="Tahoma" charset="0"/>
          <a:ea typeface="Tahoma" charset="0"/>
          <a:cs typeface="Tahoma" charset="0"/>
        </a:defRPr>
      </a:lvl1pPr>
      <a:lvl2pPr marL="364796" indent="-182398" algn="l" defTabSz="913578" rtl="0" eaLnBrk="1" latinLnBrk="0" hangingPunct="1">
        <a:lnSpc>
          <a:spcPct val="100000"/>
        </a:lnSpc>
        <a:spcBef>
          <a:spcPts val="0"/>
        </a:spcBef>
        <a:spcAft>
          <a:spcPts val="600"/>
        </a:spcAft>
        <a:buClr>
          <a:schemeClr val="accent4"/>
        </a:buClr>
        <a:buFont typeface="Arial" charset="0"/>
        <a:buChar char="•"/>
        <a:tabLst/>
        <a:defRPr sz="1997" kern="1200" baseline="0">
          <a:solidFill>
            <a:schemeClr val="tx1"/>
          </a:solidFill>
          <a:latin typeface="Tahoma" charset="0"/>
          <a:ea typeface="Tahoma" charset="0"/>
          <a:cs typeface="Tahoma" charset="0"/>
        </a:defRPr>
      </a:lvl2pPr>
      <a:lvl3pPr marL="548146" indent="-182715" algn="l" defTabSz="913578" rtl="0" eaLnBrk="1" latinLnBrk="0" hangingPunct="1">
        <a:lnSpc>
          <a:spcPct val="100000"/>
        </a:lnSpc>
        <a:spcBef>
          <a:spcPts val="0"/>
        </a:spcBef>
        <a:spcAft>
          <a:spcPts val="600"/>
        </a:spcAft>
        <a:buClr>
          <a:schemeClr val="accent4"/>
        </a:buClr>
        <a:buFont typeface="Arial" charset="0"/>
        <a:buChar char="•"/>
        <a:tabLst/>
        <a:defRPr sz="1997" kern="1200" baseline="0">
          <a:solidFill>
            <a:schemeClr val="tx1"/>
          </a:solidFill>
          <a:latin typeface="Tahoma" charset="0"/>
          <a:ea typeface="Tahoma" charset="0"/>
          <a:cs typeface="Tahoma" charset="0"/>
        </a:defRPr>
      </a:lvl3pPr>
      <a:lvl4pPr marL="730863" indent="-182715" algn="l" defTabSz="913578" rtl="0" eaLnBrk="1" latinLnBrk="0" hangingPunct="1">
        <a:lnSpc>
          <a:spcPct val="100000"/>
        </a:lnSpc>
        <a:spcBef>
          <a:spcPts val="0"/>
        </a:spcBef>
        <a:spcAft>
          <a:spcPts val="600"/>
        </a:spcAft>
        <a:buClr>
          <a:schemeClr val="accent4"/>
        </a:buClr>
        <a:buFont typeface="Arial" charset="0"/>
        <a:buChar char="•"/>
        <a:tabLst/>
        <a:defRPr sz="1997" kern="1200" baseline="0">
          <a:solidFill>
            <a:schemeClr val="tx1"/>
          </a:solidFill>
          <a:latin typeface="Tahoma" charset="0"/>
          <a:ea typeface="Tahoma" charset="0"/>
          <a:cs typeface="Tahoma" charset="0"/>
        </a:defRPr>
      </a:lvl4pPr>
      <a:lvl5pPr marL="913578" indent="-182715" algn="l" defTabSz="913578" rtl="0" eaLnBrk="1" latinLnBrk="0" hangingPunct="1">
        <a:lnSpc>
          <a:spcPct val="100000"/>
        </a:lnSpc>
        <a:spcBef>
          <a:spcPts val="0"/>
        </a:spcBef>
        <a:spcAft>
          <a:spcPts val="600"/>
        </a:spcAft>
        <a:buClr>
          <a:schemeClr val="accent4"/>
        </a:buClr>
        <a:buFont typeface="Arial" charset="0"/>
        <a:buChar char="•"/>
        <a:tabLst/>
        <a:defRPr sz="1997" kern="1200" baseline="0">
          <a:solidFill>
            <a:schemeClr val="tx1"/>
          </a:solidFill>
          <a:latin typeface="Tahoma" charset="0"/>
          <a:ea typeface="Tahoma" charset="0"/>
          <a:cs typeface="Tahoma" charset="0"/>
        </a:defRPr>
      </a:lvl5pPr>
      <a:lvl6pPr marL="2512338" indent="-228393" algn="l" defTabSz="913578" rtl="0" eaLnBrk="1" latinLnBrk="0" hangingPunct="1">
        <a:lnSpc>
          <a:spcPct val="90000"/>
        </a:lnSpc>
        <a:spcBef>
          <a:spcPts val="500"/>
        </a:spcBef>
        <a:buFont typeface="Arial"/>
        <a:buChar char="•"/>
        <a:defRPr sz="1797" kern="1200">
          <a:solidFill>
            <a:schemeClr val="tx1"/>
          </a:solidFill>
          <a:latin typeface="+mn-lt"/>
          <a:ea typeface="+mn-ea"/>
          <a:cs typeface="+mn-cs"/>
        </a:defRPr>
      </a:lvl6pPr>
      <a:lvl7pPr marL="2969126" indent="-228393" algn="l" defTabSz="913578" rtl="0" eaLnBrk="1" latinLnBrk="0" hangingPunct="1">
        <a:lnSpc>
          <a:spcPct val="90000"/>
        </a:lnSpc>
        <a:spcBef>
          <a:spcPts val="500"/>
        </a:spcBef>
        <a:buFont typeface="Arial"/>
        <a:buChar char="•"/>
        <a:defRPr sz="1797" kern="1200">
          <a:solidFill>
            <a:schemeClr val="tx1"/>
          </a:solidFill>
          <a:latin typeface="+mn-lt"/>
          <a:ea typeface="+mn-ea"/>
          <a:cs typeface="+mn-cs"/>
        </a:defRPr>
      </a:lvl7pPr>
      <a:lvl8pPr marL="3425915" indent="-228393" algn="l" defTabSz="913578" rtl="0" eaLnBrk="1" latinLnBrk="0" hangingPunct="1">
        <a:lnSpc>
          <a:spcPct val="90000"/>
        </a:lnSpc>
        <a:spcBef>
          <a:spcPts val="500"/>
        </a:spcBef>
        <a:buFont typeface="Arial"/>
        <a:buChar char="•"/>
        <a:defRPr sz="1797" kern="1200">
          <a:solidFill>
            <a:schemeClr val="tx1"/>
          </a:solidFill>
          <a:latin typeface="+mn-lt"/>
          <a:ea typeface="+mn-ea"/>
          <a:cs typeface="+mn-cs"/>
        </a:defRPr>
      </a:lvl8pPr>
      <a:lvl9pPr marL="3882703" indent="-228393" algn="l" defTabSz="913578" rtl="0" eaLnBrk="1" latinLnBrk="0" hangingPunct="1">
        <a:lnSpc>
          <a:spcPct val="90000"/>
        </a:lnSpc>
        <a:spcBef>
          <a:spcPts val="500"/>
        </a:spcBef>
        <a:buFont typeface="Arial"/>
        <a:buChar char="•"/>
        <a:defRPr sz="1797" kern="1200">
          <a:solidFill>
            <a:schemeClr val="tx1"/>
          </a:solidFill>
          <a:latin typeface="+mn-lt"/>
          <a:ea typeface="+mn-ea"/>
          <a:cs typeface="+mn-cs"/>
        </a:defRPr>
      </a:lvl9pPr>
    </p:bodyStyle>
    <p:otherStyle>
      <a:defPPr>
        <a:defRPr lang="en-US"/>
      </a:defPPr>
      <a:lvl1pPr marL="0" algn="l" defTabSz="913578" rtl="0" eaLnBrk="1" latinLnBrk="0" hangingPunct="1">
        <a:defRPr sz="1797" kern="1200">
          <a:solidFill>
            <a:schemeClr val="tx1"/>
          </a:solidFill>
          <a:latin typeface="+mn-lt"/>
          <a:ea typeface="+mn-ea"/>
          <a:cs typeface="+mn-cs"/>
        </a:defRPr>
      </a:lvl1pPr>
      <a:lvl2pPr marL="456789" algn="l" defTabSz="913578" rtl="0" eaLnBrk="1" latinLnBrk="0" hangingPunct="1">
        <a:defRPr sz="1797" kern="1200">
          <a:solidFill>
            <a:schemeClr val="tx1"/>
          </a:solidFill>
          <a:latin typeface="+mn-lt"/>
          <a:ea typeface="+mn-ea"/>
          <a:cs typeface="+mn-cs"/>
        </a:defRPr>
      </a:lvl2pPr>
      <a:lvl3pPr marL="913578" algn="l" defTabSz="913578" rtl="0" eaLnBrk="1" latinLnBrk="0" hangingPunct="1">
        <a:defRPr sz="1797" kern="1200">
          <a:solidFill>
            <a:schemeClr val="tx1"/>
          </a:solidFill>
          <a:latin typeface="+mn-lt"/>
          <a:ea typeface="+mn-ea"/>
          <a:cs typeface="+mn-cs"/>
        </a:defRPr>
      </a:lvl3pPr>
      <a:lvl4pPr marL="1370367" algn="l" defTabSz="913578" rtl="0" eaLnBrk="1" latinLnBrk="0" hangingPunct="1">
        <a:defRPr sz="1797" kern="1200">
          <a:solidFill>
            <a:schemeClr val="tx1"/>
          </a:solidFill>
          <a:latin typeface="+mn-lt"/>
          <a:ea typeface="+mn-ea"/>
          <a:cs typeface="+mn-cs"/>
        </a:defRPr>
      </a:lvl4pPr>
      <a:lvl5pPr marL="1827155" algn="l" defTabSz="913578" rtl="0" eaLnBrk="1" latinLnBrk="0" hangingPunct="1">
        <a:defRPr sz="1797" kern="1200">
          <a:solidFill>
            <a:schemeClr val="tx1"/>
          </a:solidFill>
          <a:latin typeface="+mn-lt"/>
          <a:ea typeface="+mn-ea"/>
          <a:cs typeface="+mn-cs"/>
        </a:defRPr>
      </a:lvl5pPr>
      <a:lvl6pPr marL="2283943" algn="l" defTabSz="913578" rtl="0" eaLnBrk="1" latinLnBrk="0" hangingPunct="1">
        <a:defRPr sz="1797" kern="1200">
          <a:solidFill>
            <a:schemeClr val="tx1"/>
          </a:solidFill>
          <a:latin typeface="+mn-lt"/>
          <a:ea typeface="+mn-ea"/>
          <a:cs typeface="+mn-cs"/>
        </a:defRPr>
      </a:lvl6pPr>
      <a:lvl7pPr marL="2740732" algn="l" defTabSz="913578" rtl="0" eaLnBrk="1" latinLnBrk="0" hangingPunct="1">
        <a:defRPr sz="1797" kern="1200">
          <a:solidFill>
            <a:schemeClr val="tx1"/>
          </a:solidFill>
          <a:latin typeface="+mn-lt"/>
          <a:ea typeface="+mn-ea"/>
          <a:cs typeface="+mn-cs"/>
        </a:defRPr>
      </a:lvl7pPr>
      <a:lvl8pPr marL="3197520" algn="l" defTabSz="913578" rtl="0" eaLnBrk="1" latinLnBrk="0" hangingPunct="1">
        <a:defRPr sz="1797" kern="1200">
          <a:solidFill>
            <a:schemeClr val="tx1"/>
          </a:solidFill>
          <a:latin typeface="+mn-lt"/>
          <a:ea typeface="+mn-ea"/>
          <a:cs typeface="+mn-cs"/>
        </a:defRPr>
      </a:lvl8pPr>
      <a:lvl9pPr marL="3654309" algn="l" defTabSz="913578" rtl="0" eaLnBrk="1" latinLnBrk="0" hangingPunct="1">
        <a:defRPr sz="1797"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pos="287">
          <p15:clr>
            <a:srgbClr val="F26B43"/>
          </p15:clr>
        </p15:guide>
        <p15:guide id="3" pos="7391">
          <p15:clr>
            <a:srgbClr val="F26B43"/>
          </p15:clr>
        </p15:guide>
        <p15:guide id="4" orient="horz" pos="576">
          <p15:clr>
            <a:srgbClr val="F26B43"/>
          </p15:clr>
        </p15:guide>
        <p15:guide id="5" orient="horz" pos="864">
          <p15:clr>
            <a:srgbClr val="F26B43"/>
          </p15:clr>
        </p15:guide>
        <p15:guide id="6" orient="horz" pos="2880">
          <p15:clr>
            <a:srgbClr val="F26B43"/>
          </p15:clr>
        </p15:guide>
        <p15:guide id="7" orient="horz" pos="3528">
          <p15:clr>
            <a:srgbClr val="F26B43"/>
          </p15:clr>
        </p15:guide>
        <p15:guide id="8" orient="horz" pos="3960">
          <p15:clr>
            <a:srgbClr val="F26B43"/>
          </p15:clr>
        </p15:guide>
        <p15:guide id="9" orient="horz" pos="4248">
          <p15:clr>
            <a:srgbClr val="F26B43"/>
          </p15:clr>
        </p15:guide>
        <p15:guide id="10" orient="horz" pos="1008">
          <p15:clr>
            <a:srgbClr val="F26B43"/>
          </p15:clr>
        </p15:guide>
        <p15:guide id="11" pos="575">
          <p15:clr>
            <a:srgbClr val="F26B43"/>
          </p15:clr>
        </p15:guide>
        <p15:guide id="12" orient="horz" pos="288">
          <p15:clr>
            <a:srgbClr val="F26B43"/>
          </p15:clr>
        </p15:guide>
        <p15:guide id="13" pos="7103">
          <p15:clr>
            <a:srgbClr val="F26B43"/>
          </p15:clr>
        </p15:guide>
        <p15:guide id="14" pos="3695">
          <p15:clr>
            <a:srgbClr val="F26B43"/>
          </p15:clr>
        </p15:guide>
        <p15:guide id="15" pos="3983">
          <p15:clr>
            <a:srgbClr val="F26B43"/>
          </p15:clr>
        </p15:guide>
        <p15:guide id="16" orient="horz" pos="2160">
          <p15:clr>
            <a:srgbClr val="F26B43"/>
          </p15:clr>
        </p15:guide>
        <p15:guide id="17" orient="horz" pos="1296">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2813" y="415926"/>
            <a:ext cx="10363200" cy="836405"/>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p:cNvSpPr>
            <a:spLocks noGrp="1"/>
          </p:cNvSpPr>
          <p:nvPr>
            <p:ph type="body" idx="1"/>
          </p:nvPr>
        </p:nvSpPr>
        <p:spPr>
          <a:xfrm>
            <a:off x="912813" y="1587640"/>
            <a:ext cx="10363200" cy="469886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Rectangle 16"/>
          <p:cNvSpPr/>
          <p:nvPr userDrawn="1"/>
        </p:nvSpPr>
        <p:spPr>
          <a:xfrm>
            <a:off x="1" y="6739128"/>
            <a:ext cx="12188825" cy="118872"/>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198"/>
          </a:p>
        </p:txBody>
      </p:sp>
    </p:spTree>
    <p:extLst>
      <p:ext uri="{BB962C8B-B14F-4D97-AF65-F5344CB8AC3E}">
        <p14:creationId xmlns:p14="http://schemas.microsoft.com/office/powerpoint/2010/main" val="3863994250"/>
      </p:ext>
    </p:extLst>
  </p:cSld>
  <p:clrMap bg1="lt1" tx1="dk1" bg2="lt2" tx2="dk2" accent1="accent1" accent2="accent2" accent3="accent3" accent4="accent4" accent5="accent5" accent6="accent6" hlink="hlink" folHlink="folHlink"/>
  <p:sldLayoutIdLst>
    <p:sldLayoutId id="2147484006" r:id="rId1"/>
    <p:sldLayoutId id="2147484007" r:id="rId2"/>
    <p:sldLayoutId id="2147484008" r:id="rId3"/>
    <p:sldLayoutId id="2147484009" r:id="rId4"/>
    <p:sldLayoutId id="2147484010" r:id="rId5"/>
    <p:sldLayoutId id="2147484011" r:id="rId6"/>
    <p:sldLayoutId id="2147484012" r:id="rId7"/>
    <p:sldLayoutId id="2147484013" r:id="rId8"/>
    <p:sldLayoutId id="2147484014" r:id="rId9"/>
    <p:sldLayoutId id="2147484015" r:id="rId10"/>
    <p:sldLayoutId id="2147484016" r:id="rId11"/>
    <p:sldLayoutId id="2147484017" r:id="rId12"/>
    <p:sldLayoutId id="2147484018" r:id="rId13"/>
    <p:sldLayoutId id="2147484019" r:id="rId14"/>
    <p:sldLayoutId id="2147484020" r:id="rId15"/>
    <p:sldLayoutId id="2147484021" r:id="rId16"/>
    <p:sldLayoutId id="2147484022" r:id="rId17"/>
    <p:sldLayoutId id="2147484023" r:id="rId18"/>
    <p:sldLayoutId id="2147484024" r:id="rId19"/>
    <p:sldLayoutId id="2147484025" r:id="rId20"/>
    <p:sldLayoutId id="2147484026" r:id="rId21"/>
    <p:sldLayoutId id="2147484027" r:id="rId22"/>
    <p:sldLayoutId id="2147484028" r:id="rId23"/>
    <p:sldLayoutId id="2147484029" r:id="rId24"/>
    <p:sldLayoutId id="2147484030" r:id="rId25"/>
    <p:sldLayoutId id="2147484031" r:id="rId26"/>
    <p:sldLayoutId id="2147484032" r:id="rId27"/>
    <p:sldLayoutId id="2147484033" r:id="rId28"/>
    <p:sldLayoutId id="2147484034" r:id="rId29"/>
    <p:sldLayoutId id="2147484035" r:id="rId30"/>
    <p:sldLayoutId id="2147484036" r:id="rId31"/>
    <p:sldLayoutId id="2147484037" r:id="rId32"/>
  </p:sldLayoutIdLst>
  <p:hf hdr="0" ftr="0" dt="0"/>
  <p:txStyles>
    <p:titleStyle>
      <a:lvl1pPr algn="l" defTabSz="914126" rtl="0" eaLnBrk="1" latinLnBrk="0" hangingPunct="1">
        <a:lnSpc>
          <a:spcPct val="90000"/>
        </a:lnSpc>
        <a:spcBef>
          <a:spcPct val="0"/>
        </a:spcBef>
        <a:buNone/>
        <a:defRPr sz="2999" kern="1200">
          <a:solidFill>
            <a:schemeClr val="tx1"/>
          </a:solidFill>
          <a:latin typeface="Tahoma" charset="0"/>
          <a:ea typeface="Tahoma" charset="0"/>
          <a:cs typeface="Tahoma" charset="0"/>
        </a:defRPr>
      </a:lvl1pPr>
    </p:titleStyle>
    <p:bodyStyle>
      <a:lvl1pPr marL="182825" indent="-182825" algn="l" defTabSz="914126" rtl="0" eaLnBrk="1" latinLnBrk="0" hangingPunct="1">
        <a:lnSpc>
          <a:spcPct val="100000"/>
        </a:lnSpc>
        <a:spcBef>
          <a:spcPts val="0"/>
        </a:spcBef>
        <a:spcAft>
          <a:spcPts val="1200"/>
        </a:spcAft>
        <a:buClr>
          <a:schemeClr val="accent2"/>
        </a:buClr>
        <a:buFont typeface="Arial" charset="0"/>
        <a:buChar char="•"/>
        <a:defRPr sz="1999" kern="1200" baseline="0">
          <a:solidFill>
            <a:schemeClr val="tx1"/>
          </a:solidFill>
          <a:latin typeface="Tahoma" charset="0"/>
          <a:ea typeface="Tahoma" charset="0"/>
          <a:cs typeface="Tahoma" charset="0"/>
        </a:defRPr>
      </a:lvl1pPr>
      <a:lvl2pPr marL="365015" indent="-182508"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2pPr>
      <a:lvl3pPr marL="548475"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3pPr>
      <a:lvl4pPr marL="731301"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4pPr>
      <a:lvl5pPr marL="914126" indent="-182825" algn="l" defTabSz="914126" rtl="0" eaLnBrk="1" latinLnBrk="0" hangingPunct="1">
        <a:lnSpc>
          <a:spcPct val="100000"/>
        </a:lnSpc>
        <a:spcBef>
          <a:spcPts val="0"/>
        </a:spcBef>
        <a:spcAft>
          <a:spcPts val="600"/>
        </a:spcAft>
        <a:buClr>
          <a:schemeClr val="accent4"/>
        </a:buClr>
        <a:buFont typeface="Arial" charset="0"/>
        <a:buChar char="•"/>
        <a:tabLst/>
        <a:defRPr sz="1999" kern="1200" baseline="0">
          <a:solidFill>
            <a:schemeClr val="tx1"/>
          </a:solidFill>
          <a:latin typeface="Tahoma" charset="0"/>
          <a:ea typeface="Tahoma" charset="0"/>
          <a:cs typeface="Tahoma" charset="0"/>
        </a:defRPr>
      </a:lvl5pPr>
      <a:lvl6pPr marL="2513846"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a:buChar char="•"/>
        <a:defRPr sz="1799" kern="1200">
          <a:solidFill>
            <a:schemeClr val="tx1"/>
          </a:solidFill>
          <a:latin typeface="+mn-lt"/>
          <a:ea typeface="+mn-ea"/>
          <a:cs typeface="+mn-cs"/>
        </a:defRPr>
      </a:lvl9pPr>
    </p:bodyStyle>
    <p:otherStyle>
      <a:defPPr>
        <a:defRPr lang="en-US"/>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39">
          <p15:clr>
            <a:srgbClr val="F26B43"/>
          </p15:clr>
        </p15:guide>
        <p15:guide id="2" pos="287">
          <p15:clr>
            <a:srgbClr val="F26B43"/>
          </p15:clr>
        </p15:guide>
        <p15:guide id="3" pos="7391">
          <p15:clr>
            <a:srgbClr val="F26B43"/>
          </p15:clr>
        </p15:guide>
        <p15:guide id="4" orient="horz" pos="576">
          <p15:clr>
            <a:srgbClr val="F26B43"/>
          </p15:clr>
        </p15:guide>
        <p15:guide id="5" orient="horz" pos="864">
          <p15:clr>
            <a:srgbClr val="F26B43"/>
          </p15:clr>
        </p15:guide>
        <p15:guide id="6" orient="horz" pos="2880">
          <p15:clr>
            <a:srgbClr val="F26B43"/>
          </p15:clr>
        </p15:guide>
        <p15:guide id="7" orient="horz" pos="3528">
          <p15:clr>
            <a:srgbClr val="F26B43"/>
          </p15:clr>
        </p15:guide>
        <p15:guide id="8" orient="horz" pos="3960">
          <p15:clr>
            <a:srgbClr val="F26B43"/>
          </p15:clr>
        </p15:guide>
        <p15:guide id="9" orient="horz" pos="4248">
          <p15:clr>
            <a:srgbClr val="F26B43"/>
          </p15:clr>
        </p15:guide>
        <p15:guide id="10" orient="horz" pos="1008">
          <p15:clr>
            <a:srgbClr val="F26B43"/>
          </p15:clr>
        </p15:guide>
        <p15:guide id="11" pos="575">
          <p15:clr>
            <a:srgbClr val="F26B43"/>
          </p15:clr>
        </p15:guide>
        <p15:guide id="12" orient="horz" pos="288">
          <p15:clr>
            <a:srgbClr val="F26B43"/>
          </p15:clr>
        </p15:guide>
        <p15:guide id="13" pos="7103">
          <p15:clr>
            <a:srgbClr val="F26B43"/>
          </p15:clr>
        </p15:guide>
        <p15:guide id="14" pos="3695">
          <p15:clr>
            <a:srgbClr val="F26B43"/>
          </p15:clr>
        </p15:guide>
        <p15:guide id="15" pos="3983">
          <p15:clr>
            <a:srgbClr val="F26B43"/>
          </p15:clr>
        </p15:guide>
        <p15:guide id="16" orient="horz" pos="2160">
          <p15:clr>
            <a:srgbClr val="F26B43"/>
          </p15:clr>
        </p15:guide>
        <p15:guide id="17" orient="horz" pos="129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chart" Target="../charts/chart8.xml"/><Relationship Id="rId4" Type="http://schemas.openxmlformats.org/officeDocument/2006/relationships/chart" Target="../charts/char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3" r="13"/>
          <a:stretch>
            <a:fillRect/>
          </a:stretch>
        </p:blipFill>
        <p:spPr/>
      </p:pic>
      <p:sp>
        <p:nvSpPr>
          <p:cNvPr id="2" name="Text Placeholder 1"/>
          <p:cNvSpPr>
            <a:spLocks noGrp="1"/>
          </p:cNvSpPr>
          <p:nvPr>
            <p:ph type="body" sz="quarter" idx="21"/>
          </p:nvPr>
        </p:nvSpPr>
        <p:spPr/>
        <p:txBody>
          <a:bodyPr/>
          <a:lstStyle/>
          <a:p>
            <a:endParaRPr lang="en-US" dirty="0"/>
          </a:p>
        </p:txBody>
      </p:sp>
      <p:sp>
        <p:nvSpPr>
          <p:cNvPr id="3" name="Text Placeholder 2"/>
          <p:cNvSpPr>
            <a:spLocks noGrp="1"/>
          </p:cNvSpPr>
          <p:nvPr>
            <p:ph type="body" sz="quarter" idx="17"/>
          </p:nvPr>
        </p:nvSpPr>
        <p:spPr/>
        <p:txBody>
          <a:bodyPr/>
          <a:lstStyle/>
          <a:p>
            <a:endParaRPr lang="en-US"/>
          </a:p>
        </p:txBody>
      </p:sp>
      <p:sp>
        <p:nvSpPr>
          <p:cNvPr id="4" name="Text Placeholder 3"/>
          <p:cNvSpPr>
            <a:spLocks noGrp="1"/>
          </p:cNvSpPr>
          <p:nvPr>
            <p:ph type="body" sz="quarter" idx="18"/>
          </p:nvPr>
        </p:nvSpPr>
        <p:spPr/>
        <p:txBody>
          <a:bodyPr/>
          <a:lstStyle/>
          <a:p>
            <a:r>
              <a:rPr lang="en-US" dirty="0"/>
              <a:t>Products Review</a:t>
            </a:r>
          </a:p>
        </p:txBody>
      </p:sp>
      <p:sp>
        <p:nvSpPr>
          <p:cNvPr id="5" name="Text Placeholder 4"/>
          <p:cNvSpPr>
            <a:spLocks noGrp="1"/>
          </p:cNvSpPr>
          <p:nvPr>
            <p:ph type="body" sz="quarter" idx="19"/>
          </p:nvPr>
        </p:nvSpPr>
        <p:spPr/>
        <p:txBody>
          <a:bodyPr/>
          <a:lstStyle/>
          <a:p>
            <a:r>
              <a:rPr lang="en-US"/>
              <a:t>${Presenters} (${Date})</a:t>
            </a:r>
            <a:endParaRPr lang="en-US" dirty="0"/>
          </a:p>
        </p:txBody>
      </p:sp>
      <p:sp>
        <p:nvSpPr>
          <p:cNvPr id="6" name="Text Placeholder 5"/>
          <p:cNvSpPr>
            <a:spLocks noGrp="1"/>
          </p:cNvSpPr>
          <p:nvPr>
            <p:ph type="body" sz="quarter" idx="20"/>
          </p:nvPr>
        </p:nvSpPr>
        <p:spPr/>
        <p:txBody>
          <a:bodyPr/>
          <a:lstStyle/>
          <a:p>
            <a:endParaRPr lang="en-US"/>
          </a:p>
        </p:txBody>
      </p:sp>
      <p:sp>
        <p:nvSpPr>
          <p:cNvPr id="7" name="Text Placeholder 6"/>
          <p:cNvSpPr>
            <a:spLocks noGrp="1"/>
          </p:cNvSpPr>
          <p:nvPr>
            <p:ph type="body" sz="quarter" idx="15"/>
          </p:nvPr>
        </p:nvSpPr>
        <p:spPr/>
        <p:txBody>
          <a:bodyPr/>
          <a:lstStyle/>
          <a:p>
            <a:endParaRPr lang="en-US"/>
          </a:p>
        </p:txBody>
      </p:sp>
      <p:pic>
        <p:nvPicPr>
          <p:cNvPr id="9" name="Picture Placeholder 8"/>
          <p:cNvPicPr>
            <a:picLocks noGrp="1" noChangeAspect="1"/>
          </p:cNvPicPr>
          <p:nvPr>
            <p:ph type="pic" sz="quarter" idx="22"/>
          </p:nvPr>
        </p:nvPicPr>
        <p:blipFill>
          <a:blip r:embed="rId4">
            <a:extLst>
              <a:ext uri="{28A0092B-C50C-407E-A947-70E740481C1C}">
                <a14:useLocalDpi xmlns:a14="http://schemas.microsoft.com/office/drawing/2010/main" val="0"/>
              </a:ext>
            </a:extLst>
          </a:blip>
          <a:srcRect t="172" b="172"/>
          <a:stretch>
            <a:fillRect/>
          </a:stretch>
        </p:blipFill>
        <p:spPr/>
      </p:pic>
    </p:spTree>
    <p:extLst>
      <p:ext uri="{BB962C8B-B14F-4D97-AF65-F5344CB8AC3E}">
        <p14:creationId xmlns:p14="http://schemas.microsoft.com/office/powerpoint/2010/main" val="3118752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CBF471-C6F5-2F46-9F04-905D928FC8A0}"/>
              </a:ext>
            </a:extLst>
          </p:cNvPr>
          <p:cNvSpPr>
            <a:spLocks noGrp="1"/>
          </p:cNvSpPr>
          <p:nvPr>
            <p:ph type="body" sz="quarter" idx="10"/>
          </p:nvPr>
        </p:nvSpPr>
        <p:spPr/>
        <p:txBody>
          <a:bodyPr/>
          <a:lstStyle/>
          <a:p>
            <a:r>
              <a:rPr lang="en-US" dirty="0"/>
              <a:t>Product Quality Metrics</a:t>
            </a:r>
          </a:p>
        </p:txBody>
      </p:sp>
    </p:spTree>
    <p:extLst>
      <p:ext uri="{BB962C8B-B14F-4D97-AF65-F5344CB8AC3E}">
        <p14:creationId xmlns:p14="http://schemas.microsoft.com/office/powerpoint/2010/main" val="86653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2E213-EF55-8045-BAFD-97DA0848F496}"/>
              </a:ext>
            </a:extLst>
          </p:cNvPr>
          <p:cNvSpPr>
            <a:spLocks noGrp="1"/>
          </p:cNvSpPr>
          <p:nvPr>
            <p:ph type="title"/>
          </p:nvPr>
        </p:nvSpPr>
        <p:spPr/>
        <p:txBody>
          <a:bodyPr/>
          <a:lstStyle/>
          <a:p>
            <a:r>
              <a:rPr lang="en-US" b="1" dirty="0"/>
              <a:t>Quality Metrics</a:t>
            </a:r>
            <a:r>
              <a:rPr lang="en-US" dirty="0"/>
              <a:t>: Release adoption and Calls per </a:t>
            </a:r>
            <a:r>
              <a:rPr lang="en-US" dirty="0" err="1"/>
              <a:t>Commcell</a:t>
            </a:r>
            <a:r>
              <a:rPr lang="en-US" dirty="0"/>
              <a:t> </a:t>
            </a:r>
          </a:p>
        </p:txBody>
      </p:sp>
      <p:sp>
        <p:nvSpPr>
          <p:cNvPr id="5" name="Slide Number Placeholder 4">
            <a:extLst>
              <a:ext uri="{FF2B5EF4-FFF2-40B4-BE49-F238E27FC236}">
                <a16:creationId xmlns:a16="http://schemas.microsoft.com/office/drawing/2014/main" id="{0623E56D-D378-FF44-86ED-75C4F04B5BBD}"/>
              </a:ext>
            </a:extLst>
          </p:cNvPr>
          <p:cNvSpPr>
            <a:spLocks noGrp="1"/>
          </p:cNvSpPr>
          <p:nvPr>
            <p:ph type="sldNum" sz="quarter" idx="4"/>
          </p:nvPr>
        </p:nvSpPr>
        <p:spPr/>
        <p:txBody>
          <a:bodyPr/>
          <a:lstStyle/>
          <a:p>
            <a:fld id="{ED025EC6-12F2-BD4E-AD65-43BFB58C3D8F}" type="slidenum">
              <a:rPr lang="en-US" smtClean="0"/>
              <a:pPr/>
              <a:t>11</a:t>
            </a:fld>
            <a:endParaRPr lang="en-US" dirty="0"/>
          </a:p>
        </p:txBody>
      </p:sp>
      <p:graphicFrame>
        <p:nvGraphicFramePr>
          <p:cNvPr id="13" name="Chart 12">
            <a:extLst>
              <a:ext uri="{FF2B5EF4-FFF2-40B4-BE49-F238E27FC236}">
                <a16:creationId xmlns:a16="http://schemas.microsoft.com/office/drawing/2014/main" id="{805AA543-0236-4219-BD63-6D0FC25D2C06}"/>
              </a:ext>
            </a:extLst>
          </p:cNvPr>
          <p:cNvGraphicFramePr/>
          <p:nvPr>
            <p:extLst>
              <p:ext uri="{D42A27DB-BD31-4B8C-83A1-F6EECF244321}">
                <p14:modId xmlns:p14="http://schemas.microsoft.com/office/powerpoint/2010/main" val="3400450735"/>
              </p:ext>
            </p:extLst>
          </p:nvPr>
        </p:nvGraphicFramePr>
        <p:xfrm>
          <a:off x="1717898" y="1534886"/>
          <a:ext cx="4914884" cy="346136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a:extLst>
              <a:ext uri="{FF2B5EF4-FFF2-40B4-BE49-F238E27FC236}">
                <a16:creationId xmlns:a16="http://schemas.microsoft.com/office/drawing/2014/main" id="{E5B3655C-8159-4C79-9D70-90C1FC4E3774}"/>
              </a:ext>
            </a:extLst>
          </p:cNvPr>
          <p:cNvSpPr/>
          <p:nvPr/>
        </p:nvSpPr>
        <p:spPr>
          <a:xfrm>
            <a:off x="164142" y="1653309"/>
            <a:ext cx="1195231" cy="1302327"/>
          </a:xfrm>
          <a:prstGeom prst="rect">
            <a:avLst/>
          </a:prstGeom>
          <a:no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latin typeface="Tahoma" charset="0"/>
              <a:ea typeface="Tahoma" charset="0"/>
              <a:cs typeface="Tahoma" charset="0"/>
            </a:endParaRPr>
          </a:p>
        </p:txBody>
      </p:sp>
      <p:sp>
        <p:nvSpPr>
          <p:cNvPr id="6" name="TextBox 5">
            <a:extLst>
              <a:ext uri="{FF2B5EF4-FFF2-40B4-BE49-F238E27FC236}">
                <a16:creationId xmlns:a16="http://schemas.microsoft.com/office/drawing/2014/main" id="{0116A536-A2AE-49F4-B4A6-CA353D85F2EB}"/>
              </a:ext>
            </a:extLst>
          </p:cNvPr>
          <p:cNvSpPr txBox="1"/>
          <p:nvPr/>
        </p:nvSpPr>
        <p:spPr>
          <a:xfrm>
            <a:off x="164142" y="1680941"/>
            <a:ext cx="1690255" cy="230832"/>
          </a:xfrm>
          <a:prstGeom prst="rect">
            <a:avLst/>
          </a:prstGeom>
          <a:noFill/>
        </p:spPr>
        <p:txBody>
          <a:bodyPr wrap="square" rtlCol="0">
            <a:spAutoFit/>
          </a:bodyPr>
          <a:lstStyle/>
          <a:p>
            <a:r>
              <a:rPr lang="en-US" sz="900" dirty="0">
                <a:latin typeface="Tahoma" charset="0"/>
                <a:ea typeface="Tahoma" charset="0"/>
                <a:cs typeface="Tahoma" charset="0"/>
              </a:rPr>
              <a:t>V11 Survey Cells  </a:t>
            </a:r>
          </a:p>
        </p:txBody>
      </p:sp>
      <p:sp>
        <p:nvSpPr>
          <p:cNvPr id="7" name="Rectangle 6">
            <a:extLst>
              <a:ext uri="{FF2B5EF4-FFF2-40B4-BE49-F238E27FC236}">
                <a16:creationId xmlns:a16="http://schemas.microsoft.com/office/drawing/2014/main" id="{D1D07440-EC61-4D66-A5A6-657693433F0B}"/>
              </a:ext>
            </a:extLst>
          </p:cNvPr>
          <p:cNvSpPr/>
          <p:nvPr/>
        </p:nvSpPr>
        <p:spPr>
          <a:xfrm>
            <a:off x="-130246" y="2015910"/>
            <a:ext cx="1794979" cy="461665"/>
          </a:xfrm>
          <a:prstGeom prst="rect">
            <a:avLst/>
          </a:prstGeom>
        </p:spPr>
        <p:txBody>
          <a:bodyPr wrap="none">
            <a:spAutoFit/>
          </a:bodyPr>
          <a:lstStyle/>
          <a:p>
            <a:pPr algn="ctr"/>
            <a:r>
              <a:rPr lang="en-US"/>
              <a:t>${V11Cells}</a:t>
            </a:r>
            <a:endParaRPr lang="en-US" dirty="0"/>
          </a:p>
        </p:txBody>
      </p:sp>
      <p:sp>
        <p:nvSpPr>
          <p:cNvPr id="12" name="Rectangle 11">
            <a:extLst>
              <a:ext uri="{FF2B5EF4-FFF2-40B4-BE49-F238E27FC236}">
                <a16:creationId xmlns:a16="http://schemas.microsoft.com/office/drawing/2014/main" id="{046254AF-FD35-4A62-A126-472419A371AB}"/>
              </a:ext>
            </a:extLst>
          </p:cNvPr>
          <p:cNvSpPr/>
          <p:nvPr/>
        </p:nvSpPr>
        <p:spPr>
          <a:xfrm>
            <a:off x="164142" y="3166161"/>
            <a:ext cx="1195231" cy="1302327"/>
          </a:xfrm>
          <a:prstGeom prst="rect">
            <a:avLst/>
          </a:prstGeom>
          <a:no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latin typeface="Tahoma" charset="0"/>
              <a:ea typeface="Tahoma" charset="0"/>
              <a:cs typeface="Tahoma" charset="0"/>
            </a:endParaRPr>
          </a:p>
        </p:txBody>
      </p:sp>
      <p:sp>
        <p:nvSpPr>
          <p:cNvPr id="14" name="Rectangle 13">
            <a:extLst>
              <a:ext uri="{FF2B5EF4-FFF2-40B4-BE49-F238E27FC236}">
                <a16:creationId xmlns:a16="http://schemas.microsoft.com/office/drawing/2014/main" id="{B1A4C3CB-F395-4310-A756-3B7F4E157DA7}"/>
              </a:ext>
            </a:extLst>
          </p:cNvPr>
          <p:cNvSpPr/>
          <p:nvPr/>
        </p:nvSpPr>
        <p:spPr>
          <a:xfrm>
            <a:off x="-130246" y="3538293"/>
            <a:ext cx="1794979" cy="461665"/>
          </a:xfrm>
          <a:prstGeom prst="rect">
            <a:avLst/>
          </a:prstGeom>
        </p:spPr>
        <p:txBody>
          <a:bodyPr wrap="none">
            <a:spAutoFit/>
          </a:bodyPr>
          <a:lstStyle/>
          <a:p>
            <a:pPr algn="ctr"/>
            <a:r>
              <a:rPr lang="en-US"/>
              <a:t>${V10Cells}</a:t>
            </a:r>
            <a:endParaRPr lang="en-US" dirty="0"/>
          </a:p>
        </p:txBody>
      </p:sp>
      <p:sp>
        <p:nvSpPr>
          <p:cNvPr id="16" name="Rectangle 15">
            <a:extLst>
              <a:ext uri="{FF2B5EF4-FFF2-40B4-BE49-F238E27FC236}">
                <a16:creationId xmlns:a16="http://schemas.microsoft.com/office/drawing/2014/main" id="{9FE303B5-AF8D-4DEC-9567-4DFBE339D4D2}"/>
              </a:ext>
            </a:extLst>
          </p:cNvPr>
          <p:cNvSpPr/>
          <p:nvPr/>
        </p:nvSpPr>
        <p:spPr>
          <a:xfrm>
            <a:off x="164142" y="4679013"/>
            <a:ext cx="1195231" cy="1302327"/>
          </a:xfrm>
          <a:prstGeom prst="rect">
            <a:avLst/>
          </a:prstGeom>
          <a:noFill/>
          <a:ln>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latin typeface="Tahoma" charset="0"/>
              <a:ea typeface="Tahoma" charset="0"/>
              <a:cs typeface="Tahoma" charset="0"/>
            </a:endParaRPr>
          </a:p>
        </p:txBody>
      </p:sp>
      <p:sp>
        <p:nvSpPr>
          <p:cNvPr id="17" name="Rectangle 16">
            <a:extLst>
              <a:ext uri="{FF2B5EF4-FFF2-40B4-BE49-F238E27FC236}">
                <a16:creationId xmlns:a16="http://schemas.microsoft.com/office/drawing/2014/main" id="{E71A5603-D6C7-4437-BF39-8E19AA43B3A3}"/>
              </a:ext>
            </a:extLst>
          </p:cNvPr>
          <p:cNvSpPr/>
          <p:nvPr/>
        </p:nvSpPr>
        <p:spPr>
          <a:xfrm>
            <a:off x="-100160" y="5092821"/>
            <a:ext cx="1626664" cy="461665"/>
          </a:xfrm>
          <a:prstGeom prst="rect">
            <a:avLst/>
          </a:prstGeom>
        </p:spPr>
        <p:txBody>
          <a:bodyPr wrap="none">
            <a:spAutoFit/>
          </a:bodyPr>
          <a:lstStyle/>
          <a:p>
            <a:pPr algn="ctr"/>
            <a:r>
              <a:rPr lang="en-US"/>
              <a:t>${V9Cells}</a:t>
            </a:r>
            <a:endParaRPr lang="en-US" dirty="0"/>
          </a:p>
        </p:txBody>
      </p:sp>
      <p:sp>
        <p:nvSpPr>
          <p:cNvPr id="18" name="TextBox 17">
            <a:extLst>
              <a:ext uri="{FF2B5EF4-FFF2-40B4-BE49-F238E27FC236}">
                <a16:creationId xmlns:a16="http://schemas.microsoft.com/office/drawing/2014/main" id="{BD400419-152D-4A28-8E8E-956ED19D10AE}"/>
              </a:ext>
            </a:extLst>
          </p:cNvPr>
          <p:cNvSpPr txBox="1"/>
          <p:nvPr/>
        </p:nvSpPr>
        <p:spPr>
          <a:xfrm>
            <a:off x="164141" y="3237909"/>
            <a:ext cx="1690255" cy="230832"/>
          </a:xfrm>
          <a:prstGeom prst="rect">
            <a:avLst/>
          </a:prstGeom>
          <a:noFill/>
        </p:spPr>
        <p:txBody>
          <a:bodyPr wrap="square" rtlCol="0">
            <a:spAutoFit/>
          </a:bodyPr>
          <a:lstStyle/>
          <a:p>
            <a:r>
              <a:rPr lang="en-US" sz="900" dirty="0">
                <a:latin typeface="Tahoma" charset="0"/>
                <a:ea typeface="Tahoma" charset="0"/>
                <a:cs typeface="Tahoma" charset="0"/>
              </a:rPr>
              <a:t>V10 Survey Cells</a:t>
            </a:r>
          </a:p>
        </p:txBody>
      </p:sp>
      <p:sp>
        <p:nvSpPr>
          <p:cNvPr id="19" name="TextBox 18">
            <a:extLst>
              <a:ext uri="{FF2B5EF4-FFF2-40B4-BE49-F238E27FC236}">
                <a16:creationId xmlns:a16="http://schemas.microsoft.com/office/drawing/2014/main" id="{80CC4748-49D5-4A86-A000-7C2140E6D6BE}"/>
              </a:ext>
            </a:extLst>
          </p:cNvPr>
          <p:cNvSpPr txBox="1"/>
          <p:nvPr/>
        </p:nvSpPr>
        <p:spPr>
          <a:xfrm>
            <a:off x="164140" y="4794877"/>
            <a:ext cx="1690255" cy="230832"/>
          </a:xfrm>
          <a:prstGeom prst="rect">
            <a:avLst/>
          </a:prstGeom>
          <a:noFill/>
        </p:spPr>
        <p:txBody>
          <a:bodyPr wrap="square" rtlCol="0">
            <a:spAutoFit/>
          </a:bodyPr>
          <a:lstStyle/>
          <a:p>
            <a:r>
              <a:rPr lang="en-US" sz="900" dirty="0">
                <a:latin typeface="Tahoma" charset="0"/>
                <a:ea typeface="Tahoma" charset="0"/>
                <a:cs typeface="Tahoma" charset="0"/>
              </a:rPr>
              <a:t>V9 Survey Cells  EOS</a:t>
            </a:r>
          </a:p>
        </p:txBody>
      </p:sp>
      <p:sp>
        <p:nvSpPr>
          <p:cNvPr id="8" name="TextBox 7">
            <a:extLst>
              <a:ext uri="{FF2B5EF4-FFF2-40B4-BE49-F238E27FC236}">
                <a16:creationId xmlns:a16="http://schemas.microsoft.com/office/drawing/2014/main" id="{39FCA38D-03B7-43C5-9269-0CB7DB9398A5}"/>
              </a:ext>
            </a:extLst>
          </p:cNvPr>
          <p:cNvSpPr txBox="1"/>
          <p:nvPr/>
        </p:nvSpPr>
        <p:spPr>
          <a:xfrm>
            <a:off x="-160658" y="2551461"/>
            <a:ext cx="1841458" cy="307777"/>
          </a:xfrm>
          <a:prstGeom prst="rect">
            <a:avLst/>
          </a:prstGeom>
          <a:noFill/>
        </p:spPr>
        <p:txBody>
          <a:bodyPr wrap="square" rtlCol="0">
            <a:spAutoFit/>
          </a:bodyPr>
          <a:lstStyle/>
          <a:p>
            <a:pPr algn="ctr"/>
            <a:r>
              <a:rPr lang="en-US" sz="1400">
                <a:solidFill>
                  <a:srgbClr val="02A0D3"/>
                </a:solidFill>
                <a:latin typeface="Tahoma" charset="0"/>
                <a:ea typeface="Tahoma" charset="0"/>
                <a:cs typeface="Tahoma" charset="0"/>
              </a:rPr>
              <a:t>${V11Percent}%</a:t>
            </a:r>
            <a:endParaRPr lang="en-US" sz="1400" dirty="0">
              <a:solidFill>
                <a:srgbClr val="02A0D3"/>
              </a:solidFill>
              <a:latin typeface="Tahoma" charset="0"/>
              <a:ea typeface="Tahoma" charset="0"/>
              <a:cs typeface="Tahoma" charset="0"/>
            </a:endParaRPr>
          </a:p>
        </p:txBody>
      </p:sp>
      <p:sp>
        <p:nvSpPr>
          <p:cNvPr id="20" name="TextBox 19">
            <a:extLst>
              <a:ext uri="{FF2B5EF4-FFF2-40B4-BE49-F238E27FC236}">
                <a16:creationId xmlns:a16="http://schemas.microsoft.com/office/drawing/2014/main" id="{02C8522D-146E-4AF1-97B6-6B48966C648E}"/>
              </a:ext>
            </a:extLst>
          </p:cNvPr>
          <p:cNvSpPr txBox="1"/>
          <p:nvPr/>
        </p:nvSpPr>
        <p:spPr>
          <a:xfrm>
            <a:off x="-9108" y="4070319"/>
            <a:ext cx="1571119" cy="307777"/>
          </a:xfrm>
          <a:prstGeom prst="rect">
            <a:avLst/>
          </a:prstGeom>
          <a:noFill/>
        </p:spPr>
        <p:txBody>
          <a:bodyPr wrap="square" rtlCol="0">
            <a:spAutoFit/>
          </a:bodyPr>
          <a:lstStyle/>
          <a:p>
            <a:pPr algn="ctr"/>
            <a:r>
              <a:rPr lang="en-US" sz="1400">
                <a:solidFill>
                  <a:srgbClr val="02A0D3"/>
                </a:solidFill>
                <a:latin typeface="Tahoma" charset="0"/>
                <a:ea typeface="Tahoma" charset="0"/>
                <a:cs typeface="Tahoma" charset="0"/>
              </a:rPr>
              <a:t>${V10Percent}%</a:t>
            </a:r>
            <a:endParaRPr lang="en-US" sz="1400" dirty="0">
              <a:solidFill>
                <a:srgbClr val="02A0D3"/>
              </a:solidFill>
              <a:latin typeface="Tahoma" charset="0"/>
              <a:ea typeface="Tahoma" charset="0"/>
              <a:cs typeface="Tahoma" charset="0"/>
            </a:endParaRPr>
          </a:p>
        </p:txBody>
      </p:sp>
      <p:sp>
        <p:nvSpPr>
          <p:cNvPr id="21" name="TextBox 20">
            <a:extLst>
              <a:ext uri="{FF2B5EF4-FFF2-40B4-BE49-F238E27FC236}">
                <a16:creationId xmlns:a16="http://schemas.microsoft.com/office/drawing/2014/main" id="{DB77867D-4369-4578-8C50-AD5D14CE12A0}"/>
              </a:ext>
            </a:extLst>
          </p:cNvPr>
          <p:cNvSpPr txBox="1"/>
          <p:nvPr/>
        </p:nvSpPr>
        <p:spPr>
          <a:xfrm>
            <a:off x="-63798" y="5589699"/>
            <a:ext cx="1562011" cy="307777"/>
          </a:xfrm>
          <a:prstGeom prst="rect">
            <a:avLst/>
          </a:prstGeom>
          <a:noFill/>
        </p:spPr>
        <p:txBody>
          <a:bodyPr wrap="square" rtlCol="0">
            <a:spAutoFit/>
          </a:bodyPr>
          <a:lstStyle/>
          <a:p>
            <a:pPr algn="ctr"/>
            <a:r>
              <a:rPr lang="en-US" sz="1400">
                <a:solidFill>
                  <a:srgbClr val="02A0D3"/>
                </a:solidFill>
                <a:latin typeface="Tahoma" charset="0"/>
                <a:ea typeface="Tahoma" charset="0"/>
                <a:cs typeface="Tahoma" charset="0"/>
              </a:rPr>
              <a:t>${V9Percent}%</a:t>
            </a:r>
            <a:endParaRPr lang="en-US" sz="1400" dirty="0">
              <a:solidFill>
                <a:srgbClr val="02A0D3"/>
              </a:solidFill>
              <a:latin typeface="Tahoma" charset="0"/>
              <a:ea typeface="Tahoma" charset="0"/>
              <a:cs typeface="Tahoma" charset="0"/>
            </a:endParaRPr>
          </a:p>
        </p:txBody>
      </p:sp>
      <p:sp>
        <p:nvSpPr>
          <p:cNvPr id="22" name="TextBox 21">
            <a:extLst>
              <a:ext uri="{FF2B5EF4-FFF2-40B4-BE49-F238E27FC236}">
                <a16:creationId xmlns:a16="http://schemas.microsoft.com/office/drawing/2014/main" id="{488D7044-6531-4F0D-B5A9-28AF03B6D997}"/>
              </a:ext>
            </a:extLst>
          </p:cNvPr>
          <p:cNvSpPr txBox="1"/>
          <p:nvPr/>
        </p:nvSpPr>
        <p:spPr>
          <a:xfrm>
            <a:off x="1936374" y="6140906"/>
            <a:ext cx="4696408" cy="461665"/>
          </a:xfrm>
          <a:prstGeom prst="rect">
            <a:avLst/>
          </a:prstGeom>
          <a:noFill/>
        </p:spPr>
        <p:txBody>
          <a:bodyPr wrap="square" rtlCol="0">
            <a:spAutoFit/>
          </a:bodyPr>
          <a:lstStyle/>
          <a:p>
            <a:r>
              <a:rPr lang="en-US" sz="800" dirty="0">
                <a:latin typeface="Tahoma" charset="0"/>
                <a:ea typeface="Tahoma" charset="0"/>
                <a:cs typeface="Tahoma" charset="0"/>
              </a:rPr>
              <a:t>Production cells reporting back latest </a:t>
            </a:r>
            <a:r>
              <a:rPr lang="en-US" sz="800">
                <a:latin typeface="Tahoma" charset="0"/>
                <a:ea typeface="Tahoma" charset="0"/>
                <a:cs typeface="Tahoma" charset="0"/>
              </a:rPr>
              <a:t>active feature release </a:t>
            </a:r>
            <a:r>
              <a:rPr lang="en-US" sz="800" dirty="0">
                <a:latin typeface="Tahoma" charset="0"/>
                <a:ea typeface="Tahoma" charset="0"/>
                <a:cs typeface="Tahoma" charset="0"/>
              </a:rPr>
              <a:t>level.  Our “Mainstream” recommendation is to stay within the </a:t>
            </a:r>
            <a:r>
              <a:rPr lang="en-US" sz="800">
                <a:latin typeface="Tahoma" charset="0"/>
                <a:ea typeface="Tahoma" charset="0"/>
                <a:cs typeface="Tahoma" charset="0"/>
              </a:rPr>
              <a:t>prior 3-FRs </a:t>
            </a:r>
            <a:r>
              <a:rPr lang="en-US" sz="800" dirty="0">
                <a:latin typeface="Tahoma" charset="0"/>
                <a:ea typeface="Tahoma" charset="0"/>
                <a:cs typeface="Tahoma" charset="0"/>
              </a:rPr>
              <a:t>to ensure stability and avoid unexpected churn.  That new recommendation/cadence was introduced in late 2018 and it has been successful.</a:t>
            </a:r>
          </a:p>
        </p:txBody>
      </p:sp>
      <p:sp>
        <p:nvSpPr>
          <p:cNvPr id="9" name="TextBox 8">
            <a:extLst>
              <a:ext uri="{FF2B5EF4-FFF2-40B4-BE49-F238E27FC236}">
                <a16:creationId xmlns:a16="http://schemas.microsoft.com/office/drawing/2014/main" id="{A7B9B55C-2242-42D4-A43D-F9D8226B36E3}"/>
              </a:ext>
            </a:extLst>
          </p:cNvPr>
          <p:cNvSpPr txBox="1"/>
          <p:nvPr/>
        </p:nvSpPr>
        <p:spPr>
          <a:xfrm>
            <a:off x="1853212" y="5072774"/>
            <a:ext cx="5138093" cy="923330"/>
          </a:xfrm>
          <a:prstGeom prst="rect">
            <a:avLst/>
          </a:prstGeom>
          <a:noFill/>
        </p:spPr>
        <p:txBody>
          <a:bodyPr wrap="square" rtlCol="0">
            <a:spAutoFit/>
          </a:bodyPr>
          <a:lstStyle/>
          <a:p>
            <a:pPr marL="227013" indent="-227013">
              <a:buFont typeface="Arial" panose="020B0604020202020204" pitchFamily="34" charset="0"/>
              <a:buChar char="•"/>
            </a:pPr>
            <a:r>
              <a:rPr lang="en-US" sz="1800">
                <a:latin typeface="Tahoma" charset="0"/>
                <a:ea typeface="Tahoma" charset="0"/>
                <a:cs typeface="Tahoma" charset="0"/>
              </a:rPr>
              <a:t>{Type your comments here}</a:t>
            </a:r>
            <a:endParaRPr lang="en-US" sz="1800" dirty="0">
              <a:latin typeface="Tahoma" charset="0"/>
              <a:ea typeface="Tahoma" charset="0"/>
              <a:cs typeface="Tahoma" charset="0"/>
            </a:endParaRPr>
          </a:p>
          <a:p>
            <a:pPr marL="227013" indent="-227013">
              <a:buFont typeface="Arial" panose="020B0604020202020204" pitchFamily="34" charset="0"/>
              <a:buChar char="•"/>
            </a:pPr>
            <a:endParaRPr lang="en-US" sz="1800" dirty="0">
              <a:latin typeface="Tahoma" charset="0"/>
              <a:ea typeface="Tahoma" charset="0"/>
              <a:cs typeface="Tahoma" charset="0"/>
            </a:endParaRPr>
          </a:p>
          <a:p>
            <a:endParaRPr lang="en-US" sz="1800" dirty="0">
              <a:latin typeface="Tahoma" charset="0"/>
              <a:ea typeface="Tahoma" charset="0"/>
              <a:cs typeface="Tahoma" charset="0"/>
            </a:endParaRPr>
          </a:p>
        </p:txBody>
      </p:sp>
      <p:sp>
        <p:nvSpPr>
          <p:cNvPr id="10" name="Rectangle 9">
            <a:extLst>
              <a:ext uri="{FF2B5EF4-FFF2-40B4-BE49-F238E27FC236}">
                <a16:creationId xmlns:a16="http://schemas.microsoft.com/office/drawing/2014/main" id="{57E7D647-589D-4277-AC49-81A083A766C8}"/>
              </a:ext>
            </a:extLst>
          </p:cNvPr>
          <p:cNvSpPr/>
          <p:nvPr/>
        </p:nvSpPr>
        <p:spPr>
          <a:xfrm>
            <a:off x="4762125" y="4935562"/>
            <a:ext cx="1296075" cy="45719"/>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sp>
        <p:nvSpPr>
          <p:cNvPr id="23" name="TextBox 22">
            <a:extLst>
              <a:ext uri="{FF2B5EF4-FFF2-40B4-BE49-F238E27FC236}">
                <a16:creationId xmlns:a16="http://schemas.microsoft.com/office/drawing/2014/main" id="{8AE8C8B0-CD0C-40FF-8DB3-A0C2895ACC66}"/>
              </a:ext>
            </a:extLst>
          </p:cNvPr>
          <p:cNvSpPr txBox="1"/>
          <p:nvPr/>
        </p:nvSpPr>
        <p:spPr>
          <a:xfrm>
            <a:off x="7188760" y="5072774"/>
            <a:ext cx="4329122" cy="1000274"/>
          </a:xfrm>
          <a:prstGeom prst="rect">
            <a:avLst/>
          </a:prstGeom>
          <a:noFill/>
        </p:spPr>
        <p:txBody>
          <a:bodyPr wrap="square" rtlCol="0">
            <a:spAutoFit/>
          </a:bodyPr>
          <a:lstStyle/>
          <a:p>
            <a:pPr marL="227013" indent="-227013">
              <a:spcBef>
                <a:spcPts val="600"/>
              </a:spcBef>
              <a:buFont typeface="Arial" panose="020B0604020202020204" pitchFamily="34" charset="0"/>
              <a:buChar char="•"/>
            </a:pPr>
            <a:r>
              <a:rPr lang="en-US" sz="1800" dirty="0">
                <a:latin typeface="Tahoma" charset="0"/>
                <a:ea typeface="Tahoma" charset="0"/>
                <a:cs typeface="Tahoma" charset="0"/>
              </a:rPr>
              <a:t>Good, holding to our average</a:t>
            </a:r>
          </a:p>
          <a:p>
            <a:pPr marL="227013" indent="-227013">
              <a:spcBef>
                <a:spcPts val="600"/>
              </a:spcBef>
              <a:buFont typeface="Arial" panose="020B0604020202020204" pitchFamily="34" charset="0"/>
              <a:buChar char="•"/>
            </a:pPr>
            <a:r>
              <a:rPr lang="en-US" sz="1800">
                <a:latin typeface="Tahoma" charset="0"/>
                <a:ea typeface="Tahoma" charset="0"/>
                <a:cs typeface="Tahoma" charset="0"/>
              </a:rPr>
              <a:t>~${escalatedCount}% </a:t>
            </a:r>
            <a:r>
              <a:rPr lang="en-US" sz="1800" dirty="0">
                <a:latin typeface="Tahoma" charset="0"/>
                <a:ea typeface="Tahoma" charset="0"/>
                <a:cs typeface="Tahoma" charset="0"/>
              </a:rPr>
              <a:t>of support calls are escalated</a:t>
            </a:r>
          </a:p>
        </p:txBody>
      </p:sp>
      <p:sp>
        <p:nvSpPr>
          <p:cNvPr id="24" name="TextBox 23">
            <a:extLst>
              <a:ext uri="{FF2B5EF4-FFF2-40B4-BE49-F238E27FC236}">
                <a16:creationId xmlns:a16="http://schemas.microsoft.com/office/drawing/2014/main" id="{BD404F8F-5F06-499E-A079-3DE4366D5E99}"/>
              </a:ext>
            </a:extLst>
          </p:cNvPr>
          <p:cNvSpPr txBox="1"/>
          <p:nvPr/>
        </p:nvSpPr>
        <p:spPr>
          <a:xfrm>
            <a:off x="7319917" y="6125517"/>
            <a:ext cx="4696408" cy="461665"/>
          </a:xfrm>
          <a:prstGeom prst="rect">
            <a:avLst/>
          </a:prstGeom>
          <a:noFill/>
        </p:spPr>
        <p:txBody>
          <a:bodyPr wrap="square" rtlCol="0">
            <a:spAutoFit/>
          </a:bodyPr>
          <a:lstStyle/>
          <a:p>
            <a:r>
              <a:rPr lang="en-US" sz="800" dirty="0">
                <a:latin typeface="Tahoma" charset="0"/>
                <a:ea typeface="Tahoma" charset="0"/>
                <a:cs typeface="Tahoma" charset="0"/>
              </a:rPr>
              <a:t>This is one of our key quality ratios to measure the number of support calls vs active cells, the active cell count is larger than survey population (including many dark sites, OEM or users who do not participate in the metrics survey offer.</a:t>
            </a:r>
          </a:p>
        </p:txBody>
      </p:sp>
      <p:cxnSp>
        <p:nvCxnSpPr>
          <p:cNvPr id="25" name="Straight Connector 24">
            <a:extLst>
              <a:ext uri="{FF2B5EF4-FFF2-40B4-BE49-F238E27FC236}">
                <a16:creationId xmlns:a16="http://schemas.microsoft.com/office/drawing/2014/main" id="{8C1D2B92-BEFC-4509-8987-308A3712B78F}"/>
              </a:ext>
            </a:extLst>
          </p:cNvPr>
          <p:cNvCxnSpPr/>
          <p:nvPr/>
        </p:nvCxnSpPr>
        <p:spPr>
          <a:xfrm>
            <a:off x="6920484" y="2060296"/>
            <a:ext cx="0" cy="3060072"/>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26" name="Chart 25">
            <a:extLst>
              <a:ext uri="{FF2B5EF4-FFF2-40B4-BE49-F238E27FC236}">
                <a16:creationId xmlns:a16="http://schemas.microsoft.com/office/drawing/2014/main" id="{4C194167-0114-4E0F-8789-02131960FA42}"/>
              </a:ext>
            </a:extLst>
          </p:cNvPr>
          <p:cNvGraphicFramePr/>
          <p:nvPr>
            <p:extLst>
              <p:ext uri="{D42A27DB-BD31-4B8C-83A1-F6EECF244321}">
                <p14:modId xmlns:p14="http://schemas.microsoft.com/office/powerpoint/2010/main" val="3946221122"/>
              </p:ext>
            </p:extLst>
          </p:nvPr>
        </p:nvGraphicFramePr>
        <p:xfrm>
          <a:off x="6911750" y="1534886"/>
          <a:ext cx="4606130" cy="35378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2296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CBF471-C6F5-2F46-9F04-905D928FC8A0}"/>
              </a:ext>
            </a:extLst>
          </p:cNvPr>
          <p:cNvSpPr>
            <a:spLocks noGrp="1"/>
          </p:cNvSpPr>
          <p:nvPr>
            <p:ph type="body" sz="quarter" idx="10"/>
          </p:nvPr>
        </p:nvSpPr>
        <p:spPr>
          <a:xfrm>
            <a:off x="912812" y="3324496"/>
            <a:ext cx="10105707" cy="1613264"/>
          </a:xfrm>
        </p:spPr>
        <p:txBody>
          <a:bodyPr/>
          <a:lstStyle/>
          <a:p>
            <a:r>
              <a:rPr lang="en-US"/>
              <a:t>Product ${Quarter} </a:t>
            </a:r>
            <a:r>
              <a:rPr lang="en-US" dirty="0"/>
              <a:t>Results</a:t>
            </a:r>
          </a:p>
          <a:p>
            <a:r>
              <a:rPr lang="en-US" dirty="0"/>
              <a:t>New Release </a:t>
            </a:r>
            <a:r>
              <a:rPr lang="en-US"/>
              <a:t>Highlights ${SP}</a:t>
            </a:r>
            <a:endParaRPr lang="en-US" dirty="0"/>
          </a:p>
        </p:txBody>
      </p:sp>
    </p:spTree>
    <p:extLst>
      <p:ext uri="{BB962C8B-B14F-4D97-AF65-F5344CB8AC3E}">
        <p14:creationId xmlns:p14="http://schemas.microsoft.com/office/powerpoint/2010/main" val="3823619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2E213-EF55-8045-BAFD-97DA0848F496}"/>
              </a:ext>
            </a:extLst>
          </p:cNvPr>
          <p:cNvSpPr>
            <a:spLocks noGrp="1"/>
          </p:cNvSpPr>
          <p:nvPr>
            <p:ph type="title"/>
          </p:nvPr>
        </p:nvSpPr>
        <p:spPr/>
        <p:txBody>
          <a:bodyPr/>
          <a:lstStyle/>
          <a:p>
            <a:r>
              <a:rPr lang="en-US" dirty="0"/>
              <a:t>Summary – Product Planning &amp; Release</a:t>
            </a:r>
          </a:p>
        </p:txBody>
      </p:sp>
      <p:sp>
        <p:nvSpPr>
          <p:cNvPr id="5" name="Slide Number Placeholder 4">
            <a:extLst>
              <a:ext uri="{FF2B5EF4-FFF2-40B4-BE49-F238E27FC236}">
                <a16:creationId xmlns:a16="http://schemas.microsoft.com/office/drawing/2014/main" id="{0623E56D-D378-FF44-86ED-75C4F04B5BBD}"/>
              </a:ext>
            </a:extLst>
          </p:cNvPr>
          <p:cNvSpPr>
            <a:spLocks noGrp="1"/>
          </p:cNvSpPr>
          <p:nvPr>
            <p:ph type="sldNum" sz="quarter" idx="4"/>
          </p:nvPr>
        </p:nvSpPr>
        <p:spPr/>
        <p:txBody>
          <a:bodyPr/>
          <a:lstStyle/>
          <a:p>
            <a:pPr marL="0" marR="0" lvl="0" indent="0" algn="r" defTabSz="609493" rtl="0" eaLnBrk="1" fontAlgn="auto" latinLnBrk="0" hangingPunct="1">
              <a:lnSpc>
                <a:spcPct val="100000"/>
              </a:lnSpc>
              <a:spcBef>
                <a:spcPts val="0"/>
              </a:spcBef>
              <a:spcAft>
                <a:spcPts val="0"/>
              </a:spcAft>
              <a:buClrTx/>
              <a:buSzTx/>
              <a:buFontTx/>
              <a:buNone/>
              <a:tabLst/>
              <a:defRPr/>
            </a:pPr>
            <a:fld id="{ED025EC6-12F2-BD4E-AD65-43BFB58C3D8F}" type="slidenum">
              <a:rPr kumimoji="0" lang="en-US" sz="1000" b="0" i="0" u="none" strike="noStrike" kern="1200" cap="none" spc="0" normalizeH="0" baseline="0" noProof="0" smtClean="0">
                <a:ln>
                  <a:noFill/>
                </a:ln>
                <a:solidFill>
                  <a:srgbClr val="A9A9A9"/>
                </a:solidFill>
                <a:effectLst/>
                <a:uLnTx/>
                <a:uFillTx/>
                <a:latin typeface="Tahoma"/>
                <a:ea typeface="+mn-ea"/>
                <a:cs typeface="+mn-cs"/>
              </a:rPr>
              <a:pPr marL="0" marR="0" lvl="0" indent="0" algn="r" defTabSz="609493"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srgbClr val="A9A9A9"/>
              </a:solidFill>
              <a:effectLst/>
              <a:uLnTx/>
              <a:uFillTx/>
              <a:latin typeface="Tahoma"/>
              <a:ea typeface="+mn-ea"/>
              <a:cs typeface="+mn-cs"/>
            </a:endParaRPr>
          </a:p>
        </p:txBody>
      </p:sp>
      <p:sp>
        <p:nvSpPr>
          <p:cNvPr id="6" name="Text Placeholder 5">
            <a:extLst>
              <a:ext uri="{FF2B5EF4-FFF2-40B4-BE49-F238E27FC236}">
                <a16:creationId xmlns:a16="http://schemas.microsoft.com/office/drawing/2014/main" id="{D177C5DB-E4DE-CD40-B429-872C72E59A2D}"/>
              </a:ext>
            </a:extLst>
          </p:cNvPr>
          <p:cNvSpPr>
            <a:spLocks noGrp="1"/>
          </p:cNvSpPr>
          <p:nvPr>
            <p:ph type="body" sz="quarter" idx="10"/>
          </p:nvPr>
        </p:nvSpPr>
        <p:spPr/>
        <p:txBody>
          <a:bodyPr/>
          <a:lstStyle/>
          <a:p>
            <a:endParaRPr lang="en-US"/>
          </a:p>
        </p:txBody>
      </p:sp>
      <p:sp>
        <p:nvSpPr>
          <p:cNvPr id="10" name="Text Placeholder 3">
            <a:extLst>
              <a:ext uri="{FF2B5EF4-FFF2-40B4-BE49-F238E27FC236}">
                <a16:creationId xmlns:a16="http://schemas.microsoft.com/office/drawing/2014/main" id="{D93EBF9F-11BA-4090-85DC-F58B4251D839}"/>
              </a:ext>
            </a:extLst>
          </p:cNvPr>
          <p:cNvSpPr txBox="1">
            <a:spLocks/>
          </p:cNvSpPr>
          <p:nvPr/>
        </p:nvSpPr>
        <p:spPr>
          <a:xfrm>
            <a:off x="501141" y="1196939"/>
            <a:ext cx="10566903" cy="625432"/>
          </a:xfrm>
          <a:prstGeom prst="rect">
            <a:avLst/>
          </a:prstGeom>
        </p:spPr>
        <p:txBody>
          <a:bodyPr vert="horz" lIns="0" tIns="0" rIns="0" bIns="0" rtlCol="0">
            <a:noAutofit/>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000" kern="1200" baseline="0">
                <a:solidFill>
                  <a:schemeClr val="tx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5pPr>
            <a:lvl6pPr marL="2286000"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marR="0" lvl="0" indent="-182880" algn="l" defTabSz="914400" rtl="0" eaLnBrk="1" fontAlgn="auto" latinLnBrk="0" hangingPunct="1">
              <a:lnSpc>
                <a:spcPct val="100000"/>
              </a:lnSpc>
              <a:spcBef>
                <a:spcPts val="0"/>
              </a:spcBef>
              <a:spcAft>
                <a:spcPts val="1200"/>
              </a:spcAft>
              <a:buClr>
                <a:srgbClr val="00A0D3"/>
              </a:buClr>
              <a:buSzTx/>
              <a:buFont typeface="Arial" charset="0"/>
              <a:buChar char="•"/>
              <a:tabLst/>
              <a:defRPr/>
            </a:pPr>
            <a:r>
              <a:rPr kumimoji="0" lang="en-US" sz="1800" b="0" i="0" u="none" strike="noStrike" kern="1200" cap="none" spc="0" normalizeH="0" baseline="0" noProof="0" dirty="0">
                <a:ln>
                  <a:noFill/>
                </a:ln>
                <a:solidFill>
                  <a:srgbClr val="000624"/>
                </a:solidFill>
                <a:effectLst/>
                <a:uLnTx/>
                <a:uFillTx/>
                <a:latin typeface="Tahoma" charset="0"/>
                <a:ea typeface="Tahoma" charset="0"/>
                <a:cs typeface="Tahoma" charset="0"/>
              </a:rPr>
              <a:t>New consolidated “Demand” (CCR) process implemented to manage field, customer, partner feature changes, now front-ended by new Products (PM) team</a:t>
            </a:r>
          </a:p>
        </p:txBody>
      </p:sp>
      <p:grpSp>
        <p:nvGrpSpPr>
          <p:cNvPr id="54" name="Group 53">
            <a:extLst>
              <a:ext uri="{FF2B5EF4-FFF2-40B4-BE49-F238E27FC236}">
                <a16:creationId xmlns:a16="http://schemas.microsoft.com/office/drawing/2014/main" id="{EE86BD80-6B79-4DA1-87FD-5DAC7E7D1D83}"/>
              </a:ext>
            </a:extLst>
          </p:cNvPr>
          <p:cNvGrpSpPr/>
          <p:nvPr/>
        </p:nvGrpSpPr>
        <p:grpSpPr>
          <a:xfrm>
            <a:off x="1651890" y="1886825"/>
            <a:ext cx="8680652" cy="1737583"/>
            <a:chOff x="1533504" y="1841230"/>
            <a:chExt cx="8680652" cy="2426207"/>
          </a:xfrm>
        </p:grpSpPr>
        <p:sp>
          <p:nvSpPr>
            <p:cNvPr id="44" name="Arrow: Pentagon 43">
              <a:extLst>
                <a:ext uri="{FF2B5EF4-FFF2-40B4-BE49-F238E27FC236}">
                  <a16:creationId xmlns:a16="http://schemas.microsoft.com/office/drawing/2014/main" id="{0B4FA330-5002-4A90-95D3-A8A4EBBCF999}"/>
                </a:ext>
              </a:extLst>
            </p:cNvPr>
            <p:cNvSpPr/>
            <p:nvPr/>
          </p:nvSpPr>
          <p:spPr>
            <a:xfrm>
              <a:off x="9121927" y="1870356"/>
              <a:ext cx="962000" cy="621791"/>
            </a:xfrm>
            <a:prstGeom prst="homePlate">
              <a:avLst>
                <a:gd name="adj" fmla="val 0"/>
              </a:avLst>
            </a:prstGeom>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grpSp>
          <p:nvGrpSpPr>
            <p:cNvPr id="42" name="Group 41">
              <a:extLst>
                <a:ext uri="{FF2B5EF4-FFF2-40B4-BE49-F238E27FC236}">
                  <a16:creationId xmlns:a16="http://schemas.microsoft.com/office/drawing/2014/main" id="{EF2EFC51-BFBA-4E83-AD21-5E82B9529DDE}"/>
                </a:ext>
              </a:extLst>
            </p:cNvPr>
            <p:cNvGrpSpPr/>
            <p:nvPr/>
          </p:nvGrpSpPr>
          <p:grpSpPr>
            <a:xfrm>
              <a:off x="1923799" y="1841230"/>
              <a:ext cx="8290357" cy="2426207"/>
              <a:chOff x="1362889" y="2052414"/>
              <a:chExt cx="8374322" cy="2426207"/>
            </a:xfrm>
          </p:grpSpPr>
          <p:grpSp>
            <p:nvGrpSpPr>
              <p:cNvPr id="35" name="Group 34">
                <a:extLst>
                  <a:ext uri="{FF2B5EF4-FFF2-40B4-BE49-F238E27FC236}">
                    <a16:creationId xmlns:a16="http://schemas.microsoft.com/office/drawing/2014/main" id="{855AE86A-C721-4425-B1FE-7C898722231E}"/>
                  </a:ext>
                </a:extLst>
              </p:cNvPr>
              <p:cNvGrpSpPr/>
              <p:nvPr/>
            </p:nvGrpSpPr>
            <p:grpSpPr>
              <a:xfrm>
                <a:off x="6475871" y="2059663"/>
                <a:ext cx="1620840" cy="1989206"/>
                <a:chOff x="908147" y="2055593"/>
                <a:chExt cx="1799635" cy="1989206"/>
              </a:xfrm>
            </p:grpSpPr>
            <p:sp>
              <p:nvSpPr>
                <p:cNvPr id="36" name="Arrow: Pentagon 35">
                  <a:extLst>
                    <a:ext uri="{FF2B5EF4-FFF2-40B4-BE49-F238E27FC236}">
                      <a16:creationId xmlns:a16="http://schemas.microsoft.com/office/drawing/2014/main" id="{8E153D4A-92C9-46CC-BB55-D49C89882F16}"/>
                    </a:ext>
                  </a:extLst>
                </p:cNvPr>
                <p:cNvSpPr/>
                <p:nvPr/>
              </p:nvSpPr>
              <p:spPr>
                <a:xfrm>
                  <a:off x="908147" y="2057100"/>
                  <a:ext cx="1799635" cy="621792"/>
                </a:xfrm>
                <a:prstGeom prst="homePlate">
                  <a:avLst>
                    <a:gd name="adj" fmla="val 32639"/>
                  </a:avLst>
                </a:prstGeom>
                <a:solidFill>
                  <a:srgbClr val="92D050"/>
                </a:solidFill>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37" name="TextBox 36">
                  <a:extLst>
                    <a:ext uri="{FF2B5EF4-FFF2-40B4-BE49-F238E27FC236}">
                      <a16:creationId xmlns:a16="http://schemas.microsoft.com/office/drawing/2014/main" id="{92AFF780-68F9-4B3C-AD19-96350BE967E0}"/>
                    </a:ext>
                  </a:extLst>
                </p:cNvPr>
                <p:cNvSpPr txBox="1"/>
                <p:nvPr/>
              </p:nvSpPr>
              <p:spPr>
                <a:xfrm>
                  <a:off x="1465202" y="2196866"/>
                  <a:ext cx="1077644" cy="1847933"/>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0624"/>
                      </a:solidFill>
                      <a:effectLst/>
                      <a:uLnTx/>
                      <a:uFillTx/>
                      <a:latin typeface="Tahoma" charset="0"/>
                      <a:ea typeface="Tahoma" charset="0"/>
                      <a:cs typeface="Tahoma" charset="0"/>
                    </a:rPr>
                    <a:t>${CompletedProjects}</a:t>
                  </a:r>
                  <a:endParaRPr kumimoji="0" lang="en-US" sz="20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38" name="TextBox 37">
                  <a:extLst>
                    <a:ext uri="{FF2B5EF4-FFF2-40B4-BE49-F238E27FC236}">
                      <a16:creationId xmlns:a16="http://schemas.microsoft.com/office/drawing/2014/main" id="{D51620EE-0A0A-44BE-B35C-E3B3FC037A7B}"/>
                    </a:ext>
                  </a:extLst>
                </p:cNvPr>
                <p:cNvSpPr txBox="1"/>
                <p:nvPr/>
              </p:nvSpPr>
              <p:spPr>
                <a:xfrm>
                  <a:off x="1177165" y="2055593"/>
                  <a:ext cx="837917" cy="279339"/>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000624"/>
                      </a:solidFill>
                      <a:effectLst/>
                      <a:uLnTx/>
                      <a:uFillTx/>
                      <a:latin typeface="Tahoma" charset="0"/>
                      <a:ea typeface="Tahoma" charset="0"/>
                      <a:cs typeface="Tahoma" charset="0"/>
                    </a:rPr>
                    <a:t>Complete</a:t>
                  </a:r>
                  <a:r>
                    <a:rPr lang="en-US" sz="700" dirty="0">
                      <a:solidFill>
                        <a:srgbClr val="000624"/>
                      </a:solidFill>
                      <a:latin typeface="Tahoma" charset="0"/>
                      <a:ea typeface="Tahoma" charset="0"/>
                      <a:cs typeface="Tahoma" charset="0"/>
                    </a:rPr>
                    <a:t>d</a:t>
                  </a:r>
                  <a:endParaRPr kumimoji="0" lang="en-US" sz="700" b="0"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grpSp>
          <p:grpSp>
            <p:nvGrpSpPr>
              <p:cNvPr id="31" name="Group 30">
                <a:extLst>
                  <a:ext uri="{FF2B5EF4-FFF2-40B4-BE49-F238E27FC236}">
                    <a16:creationId xmlns:a16="http://schemas.microsoft.com/office/drawing/2014/main" id="{1CA90043-D123-4AED-8183-DA83396C5FB5}"/>
                  </a:ext>
                </a:extLst>
              </p:cNvPr>
              <p:cNvGrpSpPr/>
              <p:nvPr/>
            </p:nvGrpSpPr>
            <p:grpSpPr>
              <a:xfrm>
                <a:off x="5150222" y="2059663"/>
                <a:ext cx="4586989" cy="2418958"/>
                <a:chOff x="908147" y="2055593"/>
                <a:chExt cx="5092980" cy="2418958"/>
              </a:xfrm>
            </p:grpSpPr>
            <p:sp>
              <p:nvSpPr>
                <p:cNvPr id="32" name="Arrow: Pentagon 31">
                  <a:extLst>
                    <a:ext uri="{FF2B5EF4-FFF2-40B4-BE49-F238E27FC236}">
                      <a16:creationId xmlns:a16="http://schemas.microsoft.com/office/drawing/2014/main" id="{CFF87743-7AAF-4EB4-9216-94773BA23E40}"/>
                    </a:ext>
                  </a:extLst>
                </p:cNvPr>
                <p:cNvSpPr/>
                <p:nvPr/>
              </p:nvSpPr>
              <p:spPr>
                <a:xfrm>
                  <a:off x="908147" y="2057100"/>
                  <a:ext cx="1799634" cy="621792"/>
                </a:xfrm>
                <a:prstGeom prst="homePlate">
                  <a:avLst>
                    <a:gd name="adj" fmla="val 32639"/>
                  </a:avLst>
                </a:prstGeom>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624"/>
                    </a:solidFill>
                    <a:effectLst/>
                    <a:uLnTx/>
                    <a:uFillTx/>
                    <a:latin typeface="Tahoma" charset="0"/>
                    <a:ea typeface="Tahoma" charset="0"/>
                    <a:cs typeface="Tahoma" charset="0"/>
                  </a:endParaRPr>
                </a:p>
              </p:txBody>
            </p:sp>
            <p:sp>
              <p:nvSpPr>
                <p:cNvPr id="33" name="TextBox 32">
                  <a:extLst>
                    <a:ext uri="{FF2B5EF4-FFF2-40B4-BE49-F238E27FC236}">
                      <a16:creationId xmlns:a16="http://schemas.microsoft.com/office/drawing/2014/main" id="{24B0B077-7406-4036-9690-19E27A4576B3}"/>
                    </a:ext>
                  </a:extLst>
                </p:cNvPr>
                <p:cNvSpPr txBox="1"/>
                <p:nvPr/>
              </p:nvSpPr>
              <p:spPr>
                <a:xfrm>
                  <a:off x="1465206" y="2196865"/>
                  <a:ext cx="1077643" cy="2277686"/>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0624"/>
                      </a:solidFill>
                      <a:effectLst/>
                      <a:uLnTx/>
                      <a:uFillTx/>
                      <a:latin typeface="Tahoma" charset="0"/>
                      <a:ea typeface="Tahoma" charset="0"/>
                      <a:cs typeface="Tahoma" charset="0"/>
                    </a:rPr>
                    <a:t>${ReadyToCloseProjects}</a:t>
                  </a:r>
                  <a:endParaRPr kumimoji="0" lang="en-US" sz="20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34" name="TextBox 33">
                  <a:extLst>
                    <a:ext uri="{FF2B5EF4-FFF2-40B4-BE49-F238E27FC236}">
                      <a16:creationId xmlns:a16="http://schemas.microsoft.com/office/drawing/2014/main" id="{9E8320C0-66B8-46FB-A9B7-00C064BE5512}"/>
                    </a:ext>
                  </a:extLst>
                </p:cNvPr>
                <p:cNvSpPr txBox="1"/>
                <p:nvPr/>
              </p:nvSpPr>
              <p:spPr>
                <a:xfrm>
                  <a:off x="1126396" y="2055593"/>
                  <a:ext cx="837917" cy="307778"/>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Active</a:t>
                  </a:r>
                </a:p>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Project</a:t>
                  </a:r>
                </a:p>
              </p:txBody>
            </p:sp>
            <p:sp>
              <p:nvSpPr>
                <p:cNvPr id="46" name="TextBox 45">
                  <a:extLst>
                    <a:ext uri="{FF2B5EF4-FFF2-40B4-BE49-F238E27FC236}">
                      <a16:creationId xmlns:a16="http://schemas.microsoft.com/office/drawing/2014/main" id="{1982FF94-7061-415D-B926-E805E663995E}"/>
                    </a:ext>
                  </a:extLst>
                </p:cNvPr>
                <p:cNvSpPr txBox="1"/>
                <p:nvPr/>
              </p:nvSpPr>
              <p:spPr>
                <a:xfrm>
                  <a:off x="4923484" y="2194141"/>
                  <a:ext cx="1077643" cy="141818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0624"/>
                      </a:solidFill>
                      <a:effectLst/>
                      <a:uLnTx/>
                      <a:uFillTx/>
                      <a:latin typeface="Tahoma" charset="0"/>
                      <a:ea typeface="Tahoma" charset="0"/>
                      <a:cs typeface="Tahoma" charset="0"/>
                    </a:rPr>
                    <a:t>${KilledProjects}</a:t>
                  </a:r>
                  <a:endParaRPr kumimoji="0" lang="en-US" sz="20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grpSp>
          <p:grpSp>
            <p:nvGrpSpPr>
              <p:cNvPr id="27" name="Group 26">
                <a:extLst>
                  <a:ext uri="{FF2B5EF4-FFF2-40B4-BE49-F238E27FC236}">
                    <a16:creationId xmlns:a16="http://schemas.microsoft.com/office/drawing/2014/main" id="{2165B5BA-D64B-4B86-BB1D-4E0F8EFB0968}"/>
                  </a:ext>
                </a:extLst>
              </p:cNvPr>
              <p:cNvGrpSpPr/>
              <p:nvPr/>
            </p:nvGrpSpPr>
            <p:grpSpPr>
              <a:xfrm>
                <a:off x="3802770" y="2061170"/>
                <a:ext cx="1620840" cy="1989205"/>
                <a:chOff x="908147" y="2055593"/>
                <a:chExt cx="1799635" cy="1989205"/>
              </a:xfrm>
            </p:grpSpPr>
            <p:sp>
              <p:nvSpPr>
                <p:cNvPr id="28" name="Arrow: Pentagon 27">
                  <a:extLst>
                    <a:ext uri="{FF2B5EF4-FFF2-40B4-BE49-F238E27FC236}">
                      <a16:creationId xmlns:a16="http://schemas.microsoft.com/office/drawing/2014/main" id="{74FE0E32-45B4-4030-BBA2-E11F5E964D38}"/>
                    </a:ext>
                  </a:extLst>
                </p:cNvPr>
                <p:cNvSpPr/>
                <p:nvPr/>
              </p:nvSpPr>
              <p:spPr>
                <a:xfrm>
                  <a:off x="908147" y="2055593"/>
                  <a:ext cx="1799635" cy="621792"/>
                </a:xfrm>
                <a:prstGeom prst="homePlate">
                  <a:avLst>
                    <a:gd name="adj" fmla="val 32639"/>
                  </a:avLst>
                </a:prstGeom>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624"/>
                    </a:solidFill>
                    <a:effectLst/>
                    <a:uLnTx/>
                    <a:uFillTx/>
                    <a:latin typeface="Tahoma" charset="0"/>
                    <a:ea typeface="Tahoma" charset="0"/>
                    <a:cs typeface="Tahoma" charset="0"/>
                  </a:endParaRPr>
                </a:p>
              </p:txBody>
            </p:sp>
            <p:sp>
              <p:nvSpPr>
                <p:cNvPr id="29" name="TextBox 28">
                  <a:extLst>
                    <a:ext uri="{FF2B5EF4-FFF2-40B4-BE49-F238E27FC236}">
                      <a16:creationId xmlns:a16="http://schemas.microsoft.com/office/drawing/2014/main" id="{A5D2A8FC-E1F4-44A2-B06E-14A225275B64}"/>
                    </a:ext>
                  </a:extLst>
                </p:cNvPr>
                <p:cNvSpPr txBox="1"/>
                <p:nvPr/>
              </p:nvSpPr>
              <p:spPr>
                <a:xfrm>
                  <a:off x="1465204" y="2196865"/>
                  <a:ext cx="1077644" cy="1847933"/>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000624"/>
                      </a:solidFill>
                      <a:effectLst/>
                      <a:uLnTx/>
                      <a:uFillTx/>
                      <a:latin typeface="Tahoma" charset="0"/>
                      <a:ea typeface="Tahoma" charset="0"/>
                      <a:cs typeface="Tahoma" charset="0"/>
                    </a:rPr>
                    <a:t>${DevTestProjects}</a:t>
                  </a:r>
                  <a:endParaRPr kumimoji="0" lang="en-US" sz="20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30" name="TextBox 29">
                  <a:extLst>
                    <a:ext uri="{FF2B5EF4-FFF2-40B4-BE49-F238E27FC236}">
                      <a16:creationId xmlns:a16="http://schemas.microsoft.com/office/drawing/2014/main" id="{BC8E48C1-AC8D-46C1-9F3E-C9E8BEBA4C02}"/>
                    </a:ext>
                  </a:extLst>
                </p:cNvPr>
                <p:cNvSpPr txBox="1"/>
                <p:nvPr/>
              </p:nvSpPr>
              <p:spPr>
                <a:xfrm>
                  <a:off x="1106093" y="2055593"/>
                  <a:ext cx="837917" cy="429753"/>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a:ln>
                        <a:noFill/>
                      </a:ln>
                      <a:solidFill>
                        <a:srgbClr val="02A0D3"/>
                      </a:solidFill>
                      <a:effectLst/>
                      <a:uLnTx/>
                      <a:uFillTx/>
                      <a:latin typeface="Tahoma" charset="0"/>
                      <a:ea typeface="Tahoma" charset="0"/>
                      <a:cs typeface="Tahoma" charset="0"/>
                    </a:rPr>
                    <a:t>Dev</a:t>
                  </a:r>
                  <a:endPar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endParaRPr>
                </a:p>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Scope</a:t>
                  </a:r>
                </a:p>
              </p:txBody>
            </p:sp>
          </p:grpSp>
          <p:grpSp>
            <p:nvGrpSpPr>
              <p:cNvPr id="21" name="Group 20">
                <a:extLst>
                  <a:ext uri="{FF2B5EF4-FFF2-40B4-BE49-F238E27FC236}">
                    <a16:creationId xmlns:a16="http://schemas.microsoft.com/office/drawing/2014/main" id="{02F1CE79-CEDC-4C93-994B-DD76CA3ED935}"/>
                  </a:ext>
                </a:extLst>
              </p:cNvPr>
              <p:cNvGrpSpPr/>
              <p:nvPr/>
            </p:nvGrpSpPr>
            <p:grpSpPr>
              <a:xfrm>
                <a:off x="1362889" y="2052414"/>
                <a:ext cx="2569180" cy="1979743"/>
                <a:chOff x="1308226" y="2052414"/>
                <a:chExt cx="2852586" cy="1979743"/>
              </a:xfrm>
            </p:grpSpPr>
            <p:sp>
              <p:nvSpPr>
                <p:cNvPr id="20" name="Arrow: Pentagon 19">
                  <a:extLst>
                    <a:ext uri="{FF2B5EF4-FFF2-40B4-BE49-F238E27FC236}">
                      <a16:creationId xmlns:a16="http://schemas.microsoft.com/office/drawing/2014/main" id="{628B40D6-60EB-44CC-BFF7-1712D12B7FE3}"/>
                    </a:ext>
                  </a:extLst>
                </p:cNvPr>
                <p:cNvSpPr/>
                <p:nvPr/>
              </p:nvSpPr>
              <p:spPr>
                <a:xfrm>
                  <a:off x="2415487" y="2061170"/>
                  <a:ext cx="1745325" cy="625797"/>
                </a:xfrm>
                <a:prstGeom prst="homePlate">
                  <a:avLst>
                    <a:gd name="adj" fmla="val 32639"/>
                  </a:avLst>
                </a:prstGeom>
                <a:ln/>
              </p:spPr>
              <p:style>
                <a:lnRef idx="2">
                  <a:schemeClr val="accent2"/>
                </a:lnRef>
                <a:fillRef idx="1">
                  <a:schemeClr val="lt1"/>
                </a:fillRef>
                <a:effectRef idx="0">
                  <a:schemeClr val="accent2"/>
                </a:effectRef>
                <a:fontRef idx="minor">
                  <a:schemeClr val="dk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000624"/>
                    </a:solidFill>
                    <a:effectLst/>
                    <a:uLnTx/>
                    <a:uFillTx/>
                    <a:latin typeface="Tahoma" charset="0"/>
                    <a:ea typeface="Tahoma" charset="0"/>
                    <a:cs typeface="Tahoma" charset="0"/>
                  </a:endParaRPr>
                </a:p>
              </p:txBody>
            </p:sp>
            <p:sp>
              <p:nvSpPr>
                <p:cNvPr id="11" name="TextBox 10">
                  <a:extLst>
                    <a:ext uri="{FF2B5EF4-FFF2-40B4-BE49-F238E27FC236}">
                      <a16:creationId xmlns:a16="http://schemas.microsoft.com/office/drawing/2014/main" id="{92F1CCE5-90C9-4FEB-8E9F-F0D6040ED6F3}"/>
                    </a:ext>
                  </a:extLst>
                </p:cNvPr>
                <p:cNvSpPr txBox="1"/>
                <p:nvPr/>
              </p:nvSpPr>
              <p:spPr>
                <a:xfrm>
                  <a:off x="2435793" y="2184224"/>
                  <a:ext cx="1077642" cy="1847933"/>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2000" b="1">
                      <a:solidFill>
                        <a:srgbClr val="000624"/>
                      </a:solidFill>
                      <a:latin typeface="Tahoma" charset="0"/>
                      <a:ea typeface="Tahoma" charset="0"/>
                      <a:cs typeface="Tahoma" charset="0"/>
                    </a:rPr>
                    <a:t>${CreatedProjects}</a:t>
                  </a:r>
                  <a:endParaRPr kumimoji="0" lang="en-US" sz="20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12" name="TextBox 11">
                  <a:extLst>
                    <a:ext uri="{FF2B5EF4-FFF2-40B4-BE49-F238E27FC236}">
                      <a16:creationId xmlns:a16="http://schemas.microsoft.com/office/drawing/2014/main" id="{4890FBBE-0C3D-4FBC-AFF0-AF6BBAEB4DD9}"/>
                    </a:ext>
                  </a:extLst>
                </p:cNvPr>
                <p:cNvSpPr txBox="1"/>
                <p:nvPr/>
              </p:nvSpPr>
              <p:spPr>
                <a:xfrm>
                  <a:off x="2383861" y="2052414"/>
                  <a:ext cx="837917" cy="307777"/>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New</a:t>
                  </a:r>
                </a:p>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Open</a:t>
                  </a:r>
                </a:p>
              </p:txBody>
            </p:sp>
            <p:sp>
              <p:nvSpPr>
                <p:cNvPr id="47" name="TextBox 46">
                  <a:extLst>
                    <a:ext uri="{FF2B5EF4-FFF2-40B4-BE49-F238E27FC236}">
                      <a16:creationId xmlns:a16="http://schemas.microsoft.com/office/drawing/2014/main" id="{14479CC0-95B9-48E8-9FCB-BC69680E2D3D}"/>
                    </a:ext>
                  </a:extLst>
                </p:cNvPr>
                <p:cNvSpPr txBox="1"/>
                <p:nvPr/>
              </p:nvSpPr>
              <p:spPr>
                <a:xfrm>
                  <a:off x="1308226" y="2170071"/>
                  <a:ext cx="1077644" cy="1418181"/>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2000" b="1">
                      <a:solidFill>
                        <a:srgbClr val="000624"/>
                      </a:solidFill>
                      <a:latin typeface="Tahoma" charset="0"/>
                      <a:ea typeface="Tahoma" charset="0"/>
                      <a:cs typeface="Tahoma" charset="0"/>
                    </a:rPr>
                    <a:t>${TotalProjects}</a:t>
                  </a:r>
                  <a:endParaRPr kumimoji="0" lang="en-US" sz="20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grpSp>
        </p:grpSp>
        <p:sp>
          <p:nvSpPr>
            <p:cNvPr id="45" name="TextBox 44">
              <a:extLst>
                <a:ext uri="{FF2B5EF4-FFF2-40B4-BE49-F238E27FC236}">
                  <a16:creationId xmlns:a16="http://schemas.microsoft.com/office/drawing/2014/main" id="{A80B43B1-7E0F-4032-A2AD-EC79BC9E729B}"/>
                </a:ext>
              </a:extLst>
            </p:cNvPr>
            <p:cNvSpPr txBox="1"/>
            <p:nvPr/>
          </p:nvSpPr>
          <p:spPr>
            <a:xfrm>
              <a:off x="9120468" y="1873474"/>
              <a:ext cx="747102" cy="307778"/>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Backlog</a:t>
              </a:r>
            </a:p>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Hold</a:t>
              </a:r>
            </a:p>
          </p:txBody>
        </p:sp>
        <p:sp>
          <p:nvSpPr>
            <p:cNvPr id="48" name="TextBox 47">
              <a:extLst>
                <a:ext uri="{FF2B5EF4-FFF2-40B4-BE49-F238E27FC236}">
                  <a16:creationId xmlns:a16="http://schemas.microsoft.com/office/drawing/2014/main" id="{D05F7A13-9D30-4EA0-B699-01C1C1BD9C0D}"/>
                </a:ext>
              </a:extLst>
            </p:cNvPr>
            <p:cNvSpPr txBox="1"/>
            <p:nvPr/>
          </p:nvSpPr>
          <p:spPr>
            <a:xfrm>
              <a:off x="1533504" y="1866482"/>
              <a:ext cx="836216" cy="307777"/>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02A0D3"/>
                  </a:solidFill>
                  <a:effectLst/>
                  <a:uLnTx/>
                  <a:uFillTx/>
                  <a:latin typeface="Tahoma" charset="0"/>
                  <a:ea typeface="Tahoma" charset="0"/>
                  <a:cs typeface="Tahoma" charset="0"/>
                </a:rPr>
                <a:t>Total Submissions</a:t>
              </a:r>
            </a:p>
          </p:txBody>
        </p:sp>
      </p:grpSp>
      <p:cxnSp>
        <p:nvCxnSpPr>
          <p:cNvPr id="50" name="Straight Connector 49">
            <a:extLst>
              <a:ext uri="{FF2B5EF4-FFF2-40B4-BE49-F238E27FC236}">
                <a16:creationId xmlns:a16="http://schemas.microsoft.com/office/drawing/2014/main" id="{2FEFFAB8-24F2-451E-A106-B7BC8131D0C0}"/>
              </a:ext>
            </a:extLst>
          </p:cNvPr>
          <p:cNvCxnSpPr/>
          <p:nvPr/>
        </p:nvCxnSpPr>
        <p:spPr>
          <a:xfrm>
            <a:off x="594739" y="2553077"/>
            <a:ext cx="10585088" cy="0"/>
          </a:xfrm>
          <a:prstGeom prst="line">
            <a:avLst/>
          </a:prstGeom>
          <a:ln w="12700">
            <a:solidFill>
              <a:srgbClr val="02A0D3"/>
            </a:solidFill>
            <a:tailEnd type="none"/>
          </a:ln>
        </p:spPr>
        <p:style>
          <a:lnRef idx="1">
            <a:schemeClr val="accent1"/>
          </a:lnRef>
          <a:fillRef idx="0">
            <a:schemeClr val="accent1"/>
          </a:fillRef>
          <a:effectRef idx="0">
            <a:schemeClr val="accent1"/>
          </a:effectRef>
          <a:fontRef idx="minor">
            <a:schemeClr val="tx1"/>
          </a:fontRef>
        </p:style>
      </p:cxnSp>
      <p:sp>
        <p:nvSpPr>
          <p:cNvPr id="51" name="Text Placeholder 3">
            <a:extLst>
              <a:ext uri="{FF2B5EF4-FFF2-40B4-BE49-F238E27FC236}">
                <a16:creationId xmlns:a16="http://schemas.microsoft.com/office/drawing/2014/main" id="{097B1E87-0937-49C2-93E4-FCF79408453E}"/>
              </a:ext>
            </a:extLst>
          </p:cNvPr>
          <p:cNvSpPr txBox="1">
            <a:spLocks/>
          </p:cNvSpPr>
          <p:nvPr/>
        </p:nvSpPr>
        <p:spPr>
          <a:xfrm>
            <a:off x="3880948" y="2782210"/>
            <a:ext cx="3910342" cy="2490844"/>
          </a:xfrm>
          <a:prstGeom prst="rect">
            <a:avLst/>
          </a:prstGeom>
        </p:spPr>
        <p:txBody>
          <a:bodyPr vert="horz" lIns="0" tIns="0" rIns="0" bIns="0" rtlCol="0">
            <a:noAutofit/>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000" kern="1200" baseline="0">
                <a:solidFill>
                  <a:schemeClr val="tx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5pPr>
            <a:lvl6pPr marL="2286000"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marR="0" lvl="0" indent="-182880" algn="l" defTabSz="914400" rtl="0" eaLnBrk="1" fontAlgn="auto" latinLnBrk="0" hangingPunct="1">
              <a:lnSpc>
                <a:spcPct val="100000"/>
              </a:lnSpc>
              <a:spcBef>
                <a:spcPts val="0"/>
              </a:spcBef>
              <a:spcAft>
                <a:spcPts val="1200"/>
              </a:spcAft>
              <a:buClr>
                <a:srgbClr val="00A0D3"/>
              </a:buClr>
              <a:buSzTx/>
              <a:buFont typeface="Arial" charset="0"/>
              <a:buChar char="•"/>
              <a:tabLst/>
              <a:defRPr/>
            </a:pPr>
            <a:r>
              <a:rPr kumimoji="0" lang="en-US" sz="1800" b="1" i="0" u="none" strike="noStrike" kern="1200" cap="none" spc="0" normalizeH="0" baseline="0" noProof="0">
                <a:ln>
                  <a:noFill/>
                </a:ln>
                <a:solidFill>
                  <a:srgbClr val="000624"/>
                </a:solidFill>
                <a:effectLst/>
                <a:uLnTx/>
                <a:uFillTx/>
                <a:latin typeface="Tahoma" charset="0"/>
                <a:ea typeface="Tahoma" charset="0"/>
                <a:cs typeface="Tahoma" charset="0"/>
              </a:rPr>
              <a:t>New feature </a:t>
            </a:r>
            <a:r>
              <a:rPr lang="en-US" sz="1800" b="1">
                <a:solidFill>
                  <a:srgbClr val="000624"/>
                </a:solidFill>
              </a:rPr>
              <a:t>r</a:t>
            </a:r>
            <a:r>
              <a:rPr kumimoji="0" lang="en-US" sz="1800" b="1" i="0" u="none" strike="noStrike" kern="1200" cap="none" spc="0" normalizeH="0" baseline="0" noProof="0">
                <a:ln>
                  <a:noFill/>
                </a:ln>
                <a:solidFill>
                  <a:srgbClr val="000624"/>
                </a:solidFill>
                <a:effectLst/>
                <a:uLnTx/>
                <a:uFillTx/>
                <a:latin typeface="Tahoma" charset="0"/>
                <a:ea typeface="Tahoma" charset="0"/>
                <a:cs typeface="Tahoma" charset="0"/>
              </a:rPr>
              <a:t>elease </a:t>
            </a:r>
            <a:r>
              <a:rPr kumimoji="0" lang="en-US" sz="1800" b="1" i="0" u="none" strike="noStrike" kern="1200" cap="none" spc="0" normalizeH="0" baseline="0" noProof="0" dirty="0">
                <a:ln>
                  <a:noFill/>
                </a:ln>
                <a:solidFill>
                  <a:srgbClr val="000624"/>
                </a:solidFill>
                <a:effectLst/>
                <a:uLnTx/>
                <a:uFillTx/>
                <a:latin typeface="Tahoma" charset="0"/>
                <a:ea typeface="Tahoma" charset="0"/>
                <a:cs typeface="Tahoma" charset="0"/>
              </a:rPr>
              <a:t>preview training format</a:t>
            </a:r>
          </a:p>
          <a:p>
            <a:pPr marL="285750" marR="0" lvl="1" indent="-114300" algn="l" defTabSz="609493" rtl="0" eaLnBrk="1" fontAlgn="auto" latinLnBrk="0" hangingPunct="1">
              <a:lnSpc>
                <a:spcPct val="100000"/>
              </a:lnSpc>
              <a:spcBef>
                <a:spcPts val="600"/>
              </a:spcBef>
              <a:spcAft>
                <a:spcPts val="600"/>
              </a:spcAft>
              <a:buClr>
                <a:srgbClr val="7C8184"/>
              </a:buClr>
              <a:buSzTx/>
              <a:buFont typeface="Arial" panose="020B0604020202020204" pitchFamily="34" charset="0"/>
              <a:buChar char="•"/>
              <a:tabLst/>
              <a:defRPr/>
            </a:pPr>
            <a:r>
              <a:rPr kumimoji="0" lang="en-US" sz="1600" b="0" i="0" u="none" strike="noStrike" kern="1200" cap="none" spc="0" normalizeH="0" baseline="0" noProof="0">
                <a:ln>
                  <a:noFill/>
                </a:ln>
                <a:solidFill>
                  <a:srgbClr val="000624"/>
                </a:solidFill>
                <a:effectLst/>
                <a:uLnTx/>
                <a:uFillTx/>
                <a:latin typeface="Tahoma"/>
                <a:ea typeface="Tahoma" charset="0"/>
                <a:cs typeface="Tahoma" charset="0"/>
              </a:rPr>
              <a:t>{Type your comments here}</a:t>
            </a:r>
            <a:endParaRPr kumimoji="0" lang="en-US" sz="1600" b="0" i="0" u="none" strike="noStrike" kern="1200" cap="none" spc="0" normalizeH="0" baseline="0" noProof="0" dirty="0">
              <a:ln>
                <a:noFill/>
              </a:ln>
              <a:solidFill>
                <a:srgbClr val="000624"/>
              </a:solidFill>
              <a:effectLst/>
              <a:uLnTx/>
              <a:uFillTx/>
              <a:latin typeface="Tahoma"/>
              <a:ea typeface="Tahoma" charset="0"/>
              <a:cs typeface="Tahoma" charset="0"/>
            </a:endParaRPr>
          </a:p>
          <a:p>
            <a:pPr marL="365125" marR="0" lvl="1" indent="-182563" algn="l" defTabSz="914400" rtl="0" eaLnBrk="1" fontAlgn="auto" latinLnBrk="0" hangingPunct="1">
              <a:lnSpc>
                <a:spcPct val="100000"/>
              </a:lnSpc>
              <a:spcBef>
                <a:spcPts val="0"/>
              </a:spcBef>
              <a:spcAft>
                <a:spcPts val="600"/>
              </a:spcAft>
              <a:buClr>
                <a:srgbClr val="7C8184"/>
              </a:buClr>
              <a:buSzTx/>
              <a:buFont typeface="Arial" charset="0"/>
              <a:buChar char="•"/>
              <a:tabLst/>
              <a:defRPr/>
            </a:pPr>
            <a:endParaRPr kumimoji="0" lang="en-US" sz="2000" b="0"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52" name="Text Placeholder 3">
            <a:extLst>
              <a:ext uri="{FF2B5EF4-FFF2-40B4-BE49-F238E27FC236}">
                <a16:creationId xmlns:a16="http://schemas.microsoft.com/office/drawing/2014/main" id="{D102AAA7-87FD-4FD8-B26B-25192C8E5C16}"/>
              </a:ext>
            </a:extLst>
          </p:cNvPr>
          <p:cNvSpPr txBox="1">
            <a:spLocks/>
          </p:cNvSpPr>
          <p:nvPr/>
        </p:nvSpPr>
        <p:spPr>
          <a:xfrm>
            <a:off x="8225331" y="2782209"/>
            <a:ext cx="3659066" cy="2490845"/>
          </a:xfrm>
          <a:prstGeom prst="rect">
            <a:avLst/>
          </a:prstGeom>
        </p:spPr>
        <p:txBody>
          <a:bodyPr vert="horz" lIns="0" tIns="0" rIns="0" bIns="0" rtlCol="0">
            <a:noAutofit/>
          </a:bodyPr>
          <a:lstStyle>
            <a:lvl1pPr marL="182880" marR="0" indent="-182880" algn="l" defTabSz="914400" rtl="0" eaLnBrk="1" fontAlgn="auto" latinLnBrk="0" hangingPunct="1">
              <a:lnSpc>
                <a:spcPct val="100000"/>
              </a:lnSpc>
              <a:spcBef>
                <a:spcPts val="0"/>
              </a:spcBef>
              <a:spcAft>
                <a:spcPts val="1200"/>
              </a:spcAft>
              <a:buClr>
                <a:schemeClr val="accent2"/>
              </a:buClr>
              <a:buSzTx/>
              <a:buFont typeface="Arial" charset="0"/>
              <a:buChar char="•"/>
              <a:tabLst/>
              <a:defRPr sz="2000" kern="1200" baseline="0">
                <a:solidFill>
                  <a:schemeClr val="tx1"/>
                </a:solidFill>
                <a:latin typeface="Tahoma" charset="0"/>
                <a:ea typeface="Tahoma" charset="0"/>
                <a:cs typeface="Tahoma" charset="0"/>
              </a:defRPr>
            </a:lvl1pPr>
            <a:lvl2pPr marL="365125" indent="-182563"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2pPr>
            <a:lvl3pPr marL="54864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3pPr>
            <a:lvl4pPr marL="73152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4pPr>
            <a:lvl5pPr marL="914400" indent="-182880" algn="l" defTabSz="914400" rtl="0" eaLnBrk="1" latinLnBrk="0" hangingPunct="1">
              <a:lnSpc>
                <a:spcPct val="100000"/>
              </a:lnSpc>
              <a:spcBef>
                <a:spcPts val="0"/>
              </a:spcBef>
              <a:spcAft>
                <a:spcPts val="600"/>
              </a:spcAft>
              <a:buClr>
                <a:schemeClr val="accent4"/>
              </a:buClr>
              <a:buFont typeface="Arial" charset="0"/>
              <a:buChar char="•"/>
              <a:tabLst/>
              <a:defRPr sz="2000" kern="1200" baseline="0">
                <a:solidFill>
                  <a:schemeClr val="tx1"/>
                </a:solidFill>
                <a:latin typeface="Tahoma" charset="0"/>
                <a:ea typeface="Tahoma" charset="0"/>
                <a:cs typeface="Tahoma" charset="0"/>
              </a:defRPr>
            </a:lvl5pPr>
            <a:lvl6pPr marL="2286000" indent="0" algn="l" defTabSz="914400" rtl="0" eaLnBrk="1" latinLnBrk="0" hangingPunct="1">
              <a:lnSpc>
                <a:spcPct val="90000"/>
              </a:lnSpc>
              <a:spcBef>
                <a:spcPts val="500"/>
              </a:spcBef>
              <a:buFont typeface="Arial"/>
              <a:buNone/>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marR="0" lvl="0" indent="-182880" algn="l" defTabSz="914400" rtl="0" eaLnBrk="1" fontAlgn="auto" latinLnBrk="0" hangingPunct="1">
              <a:lnSpc>
                <a:spcPct val="100000"/>
              </a:lnSpc>
              <a:spcBef>
                <a:spcPts val="0"/>
              </a:spcBef>
              <a:spcAft>
                <a:spcPts val="1200"/>
              </a:spcAft>
              <a:buClr>
                <a:srgbClr val="00A0D3"/>
              </a:buClr>
              <a:buSzTx/>
              <a:buFont typeface="Arial" charset="0"/>
              <a:buChar char="•"/>
              <a:tabLst/>
              <a:defRPr/>
            </a:pPr>
            <a:r>
              <a:rPr kumimoji="0" lang="en-US" sz="1800" b="1" i="0" u="none" strike="noStrike" kern="1200" cap="none" spc="0" normalizeH="0" baseline="0" noProof="0">
                <a:ln>
                  <a:noFill/>
                </a:ln>
                <a:solidFill>
                  <a:srgbClr val="000624"/>
                </a:solidFill>
                <a:effectLst/>
                <a:uLnTx/>
                <a:uFillTx/>
                <a:latin typeface="Tahoma" charset="0"/>
                <a:ea typeface="Tahoma" charset="0"/>
                <a:cs typeface="Tahoma" charset="0"/>
              </a:rPr>
              <a:t>${SP}  </a:t>
            </a:r>
            <a:r>
              <a:rPr kumimoji="0" lang="en-US" sz="1800" b="0" i="0" u="none" strike="noStrike" kern="1200" cap="none" spc="0" normalizeH="0" baseline="0" noProof="0">
                <a:ln>
                  <a:noFill/>
                </a:ln>
                <a:solidFill>
                  <a:srgbClr val="000624"/>
                </a:solidFill>
                <a:effectLst/>
                <a:uLnTx/>
                <a:uFillTx/>
                <a:latin typeface="Tahoma" charset="0"/>
                <a:ea typeface="Tahoma" charset="0"/>
                <a:cs typeface="Tahoma" charset="0"/>
              </a:rPr>
              <a:t>{SP Release Date}</a:t>
            </a:r>
            <a:endParaRPr kumimoji="0" lang="en-US" sz="1800" b="0" i="0" u="none" strike="noStrike" kern="1200" cap="none" spc="0" normalizeH="0" baseline="0" noProof="0" dirty="0">
              <a:ln>
                <a:noFill/>
              </a:ln>
              <a:solidFill>
                <a:srgbClr val="000624"/>
              </a:solidFill>
              <a:effectLst/>
              <a:uLnTx/>
              <a:uFillTx/>
              <a:latin typeface="Tahoma" charset="0"/>
              <a:ea typeface="Tahoma" charset="0"/>
              <a:cs typeface="Tahoma" charset="0"/>
            </a:endParaRPr>
          </a:p>
          <a:p>
            <a:pPr marL="365125" marR="0" lvl="1" indent="-182563" algn="l" defTabSz="914400" rtl="0" eaLnBrk="1" fontAlgn="auto" latinLnBrk="0" hangingPunct="1">
              <a:lnSpc>
                <a:spcPct val="100000"/>
              </a:lnSpc>
              <a:spcBef>
                <a:spcPts val="0"/>
              </a:spcBef>
              <a:spcAft>
                <a:spcPts val="600"/>
              </a:spcAft>
              <a:buClr>
                <a:srgbClr val="7C8184"/>
              </a:buClr>
              <a:buSzTx/>
              <a:buFont typeface="Arial" charset="0"/>
              <a:buChar char="•"/>
              <a:tabLst/>
              <a:defRPr/>
            </a:pPr>
            <a:r>
              <a:rPr kumimoji="0" lang="en-US" sz="1800" b="0" i="0" u="none" strike="noStrike" kern="1200" cap="none" spc="0" normalizeH="0" baseline="0" noProof="0">
                <a:ln>
                  <a:noFill/>
                </a:ln>
                <a:solidFill>
                  <a:schemeClr val="accent1"/>
                </a:solidFill>
                <a:effectLst/>
                <a:uLnTx/>
                <a:uFillTx/>
                <a:latin typeface="Tahoma" charset="0"/>
                <a:ea typeface="Tahoma" charset="0"/>
                <a:cs typeface="Tahoma" charset="0"/>
              </a:rPr>
              <a:t>${NewKeyFeatures}</a:t>
            </a:r>
            <a:r>
              <a:rPr kumimoji="0" lang="en-US" sz="1600" b="0" i="0" u="none" strike="noStrike" kern="1200" cap="none" spc="0" normalizeH="0" baseline="0" noProof="0">
                <a:ln>
                  <a:noFill/>
                </a:ln>
                <a:solidFill>
                  <a:srgbClr val="000624"/>
                </a:solidFill>
                <a:effectLst/>
                <a:uLnTx/>
                <a:uFillTx/>
                <a:latin typeface="Tahoma" charset="0"/>
                <a:ea typeface="Tahoma" charset="0"/>
                <a:cs typeface="Tahoma" charset="0"/>
              </a:rPr>
              <a:t> </a:t>
            </a:r>
            <a:r>
              <a:rPr kumimoji="0" lang="en-US" sz="1600" b="0" i="0" u="none" strike="noStrike" kern="1200" cap="none" spc="0" normalizeH="0" baseline="0" noProof="0" dirty="0">
                <a:ln>
                  <a:noFill/>
                </a:ln>
                <a:solidFill>
                  <a:srgbClr val="000624"/>
                </a:solidFill>
                <a:effectLst/>
                <a:uLnTx/>
                <a:uFillTx/>
                <a:latin typeface="Tahoma" charset="0"/>
                <a:ea typeface="Tahoma" charset="0"/>
                <a:cs typeface="Tahoma" charset="0"/>
              </a:rPr>
              <a:t>Key New Features</a:t>
            </a:r>
          </a:p>
          <a:p>
            <a:pPr marL="365125" marR="0" lvl="1" indent="-182563" algn="l" defTabSz="914400" rtl="0" eaLnBrk="1" fontAlgn="auto" latinLnBrk="0" hangingPunct="1">
              <a:lnSpc>
                <a:spcPct val="100000"/>
              </a:lnSpc>
              <a:spcBef>
                <a:spcPts val="0"/>
              </a:spcBef>
              <a:spcAft>
                <a:spcPts val="600"/>
              </a:spcAft>
              <a:buClr>
                <a:srgbClr val="7C8184"/>
              </a:buClr>
              <a:buSzTx/>
              <a:buFont typeface="Arial" charset="0"/>
              <a:buChar char="•"/>
              <a:tabLst/>
              <a:defRPr/>
            </a:pPr>
            <a:r>
              <a:rPr kumimoji="0" lang="en-US" sz="1800" b="0" i="0" u="none" strike="noStrike" kern="1200" cap="none" spc="0" normalizeH="0" baseline="0" noProof="0">
                <a:ln>
                  <a:noFill/>
                </a:ln>
                <a:solidFill>
                  <a:schemeClr val="accent1"/>
                </a:solidFill>
                <a:effectLst/>
                <a:uLnTx/>
                <a:uFillTx/>
                <a:latin typeface="Tahoma" charset="0"/>
                <a:ea typeface="Tahoma" charset="0"/>
                <a:cs typeface="Tahoma" charset="0"/>
              </a:rPr>
              <a:t>${CCRCount}</a:t>
            </a:r>
            <a:r>
              <a:rPr kumimoji="0" lang="en-US" sz="1600" b="0" i="0" u="none" strike="noStrike" kern="1200" cap="none" spc="0" normalizeH="0" baseline="0" noProof="0">
                <a:ln>
                  <a:noFill/>
                </a:ln>
                <a:solidFill>
                  <a:srgbClr val="000624"/>
                </a:solidFill>
                <a:effectLst/>
                <a:uLnTx/>
                <a:uFillTx/>
                <a:latin typeface="Tahoma" charset="0"/>
                <a:ea typeface="Tahoma" charset="0"/>
                <a:cs typeface="Tahoma" charset="0"/>
              </a:rPr>
              <a:t> </a:t>
            </a:r>
            <a:r>
              <a:rPr kumimoji="0" lang="en-US" sz="1600" b="0" i="0" u="none" strike="noStrike" kern="1200" cap="none" spc="0" normalizeH="0" baseline="0" noProof="0" dirty="0">
                <a:ln>
                  <a:noFill/>
                </a:ln>
                <a:solidFill>
                  <a:srgbClr val="000624"/>
                </a:solidFill>
                <a:effectLst/>
                <a:uLnTx/>
                <a:uFillTx/>
                <a:latin typeface="Tahoma" charset="0"/>
                <a:ea typeface="Tahoma" charset="0"/>
                <a:cs typeface="Tahoma" charset="0"/>
              </a:rPr>
              <a:t>“Demand” CCR features delivered</a:t>
            </a:r>
          </a:p>
          <a:p>
            <a:pPr marL="365125" marR="0" lvl="1" indent="-182563" algn="l" defTabSz="914400" rtl="0" eaLnBrk="1" fontAlgn="auto" latinLnBrk="0" hangingPunct="1">
              <a:lnSpc>
                <a:spcPct val="100000"/>
              </a:lnSpc>
              <a:spcBef>
                <a:spcPts val="0"/>
              </a:spcBef>
              <a:spcAft>
                <a:spcPts val="600"/>
              </a:spcAft>
              <a:buClr>
                <a:srgbClr val="7C8184"/>
              </a:buClr>
              <a:buSzTx/>
              <a:buFont typeface="Arial" charset="0"/>
              <a:buChar char="•"/>
              <a:tabLst/>
              <a:defRPr/>
            </a:pPr>
            <a:r>
              <a:rPr kumimoji="0" lang="en-US" sz="1800" b="0" i="0" u="none" strike="noStrike" kern="1200" cap="none" spc="0" normalizeH="0" baseline="0" noProof="0">
                <a:ln>
                  <a:noFill/>
                </a:ln>
                <a:solidFill>
                  <a:schemeClr val="accent1"/>
                </a:solidFill>
                <a:effectLst/>
                <a:uLnTx/>
                <a:uFillTx/>
                <a:latin typeface="Tahoma" charset="0"/>
                <a:ea typeface="Tahoma" charset="0"/>
                <a:cs typeface="Tahoma" charset="0"/>
              </a:rPr>
              <a:t>${CMRCount}</a:t>
            </a:r>
            <a:r>
              <a:rPr kumimoji="0" lang="en-US" sz="1600" b="0" i="0" u="none" strike="noStrike" kern="1200" cap="none" spc="0" normalizeH="0" baseline="0" noProof="0">
                <a:ln>
                  <a:noFill/>
                </a:ln>
                <a:solidFill>
                  <a:srgbClr val="000624"/>
                </a:solidFill>
                <a:effectLst/>
                <a:uLnTx/>
                <a:uFillTx/>
                <a:latin typeface="Tahoma" charset="0"/>
                <a:ea typeface="Tahoma" charset="0"/>
                <a:cs typeface="Tahoma" charset="0"/>
              </a:rPr>
              <a:t> </a:t>
            </a:r>
            <a:r>
              <a:rPr kumimoji="0" lang="en-US" sz="1600" b="0" i="0" u="none" strike="noStrike" kern="1200" cap="none" spc="0" normalizeH="0" baseline="0" noProof="0" dirty="0">
                <a:ln>
                  <a:noFill/>
                </a:ln>
                <a:solidFill>
                  <a:srgbClr val="000624"/>
                </a:solidFill>
                <a:effectLst/>
                <a:uLnTx/>
                <a:uFillTx/>
                <a:latin typeface="Tahoma" charset="0"/>
                <a:ea typeface="Tahoma" charset="0"/>
                <a:cs typeface="Tahoma" charset="0"/>
              </a:rPr>
              <a:t>“Wish” CMR features added</a:t>
            </a:r>
          </a:p>
          <a:p>
            <a:pPr marL="365125" marR="0" lvl="1" indent="-182563" algn="l" defTabSz="914400" rtl="0" eaLnBrk="1" fontAlgn="auto" latinLnBrk="0" hangingPunct="1">
              <a:lnSpc>
                <a:spcPct val="100000"/>
              </a:lnSpc>
              <a:spcBef>
                <a:spcPts val="0"/>
              </a:spcBef>
              <a:spcAft>
                <a:spcPts val="600"/>
              </a:spcAft>
              <a:buClr>
                <a:srgbClr val="7C8184"/>
              </a:buClr>
              <a:buSzTx/>
              <a:buFont typeface="Arial" charset="0"/>
              <a:buChar char="•"/>
              <a:tabLst/>
              <a:defRPr/>
            </a:pPr>
            <a:endParaRPr kumimoji="0" lang="en-US" sz="2000" b="0"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53" name="Rectangle 52">
            <a:extLst>
              <a:ext uri="{FF2B5EF4-FFF2-40B4-BE49-F238E27FC236}">
                <a16:creationId xmlns:a16="http://schemas.microsoft.com/office/drawing/2014/main" id="{7A1A4442-7620-45E1-8DF8-73627E2C8A87}"/>
              </a:ext>
            </a:extLst>
          </p:cNvPr>
          <p:cNvSpPr/>
          <p:nvPr/>
        </p:nvSpPr>
        <p:spPr>
          <a:xfrm>
            <a:off x="383452" y="2782209"/>
            <a:ext cx="3118088" cy="1615827"/>
          </a:xfrm>
          <a:prstGeom prst="rect">
            <a:avLst/>
          </a:prstGeom>
        </p:spPr>
        <p:txBody>
          <a:bodyPr wrap="square">
            <a:spAutoFit/>
          </a:bodyPr>
          <a:lstStyle/>
          <a:p>
            <a:pPr marL="182880" marR="0" lvl="0" indent="-182880" algn="l" defTabSz="914400" rtl="0" eaLnBrk="1" fontAlgn="auto" latinLnBrk="0" hangingPunct="1">
              <a:lnSpc>
                <a:spcPct val="100000"/>
              </a:lnSpc>
              <a:spcBef>
                <a:spcPts val="0"/>
              </a:spcBef>
              <a:spcAft>
                <a:spcPts val="1200"/>
              </a:spcAft>
              <a:buClr>
                <a:srgbClr val="00A0D3"/>
              </a:buClr>
              <a:buSzTx/>
              <a:buFont typeface="Arial" charset="0"/>
              <a:buChar char="•"/>
              <a:tabLst/>
              <a:defRPr/>
            </a:pPr>
            <a:r>
              <a:rPr kumimoji="0" lang="en-US" sz="1800" b="1" i="0" u="none" strike="noStrike" kern="1200" cap="none" spc="0" normalizeH="0" baseline="0" noProof="0" dirty="0">
                <a:ln>
                  <a:noFill/>
                </a:ln>
                <a:solidFill>
                  <a:srgbClr val="000624"/>
                </a:solidFill>
                <a:effectLst/>
                <a:uLnTx/>
                <a:uFillTx/>
                <a:latin typeface="Tahoma" charset="0"/>
                <a:ea typeface="Tahoma" charset="0"/>
                <a:cs typeface="Tahoma" charset="0"/>
              </a:rPr>
              <a:t>Key Product Planning Initiatives </a:t>
            </a:r>
          </a:p>
          <a:p>
            <a:pPr marL="285750" lvl="0" indent="-114300">
              <a:spcBef>
                <a:spcPts val="600"/>
              </a:spcBef>
              <a:buFont typeface="Arial" panose="020B0604020202020204" pitchFamily="34" charset="0"/>
              <a:buChar char="•"/>
              <a:defRPr/>
            </a:pPr>
            <a:r>
              <a:rPr lang="en-US" sz="1600">
                <a:solidFill>
                  <a:srgbClr val="000624"/>
                </a:solidFill>
              </a:rPr>
              <a:t>#sMarketingTheme#</a:t>
            </a:r>
            <a:endParaRPr kumimoji="0" lang="en-US" sz="1600" b="0" i="0" u="none" strike="noStrike" kern="1200" cap="none" spc="0" normalizeH="0" baseline="0" noProof="0" dirty="0">
              <a:ln>
                <a:noFill/>
              </a:ln>
              <a:solidFill>
                <a:srgbClr val="000624"/>
              </a:solidFill>
              <a:effectLst/>
              <a:uLnTx/>
              <a:uFillTx/>
              <a:latin typeface="Tahoma"/>
              <a:ea typeface="+mn-ea"/>
              <a:cs typeface="+mn-cs"/>
            </a:endParaRPr>
          </a:p>
          <a:p>
            <a:pPr marL="0" marR="0" lvl="0" indent="0" algn="l" defTabSz="60949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624"/>
              </a:solidFill>
              <a:effectLst/>
              <a:uLnTx/>
              <a:uFillTx/>
              <a:latin typeface="Tahoma"/>
              <a:ea typeface="+mn-ea"/>
              <a:cs typeface="+mn-cs"/>
            </a:endParaRPr>
          </a:p>
          <a:p>
            <a:pPr marL="0" marR="0" lvl="0" indent="0" algn="l" defTabSz="609493"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624"/>
              </a:solidFill>
              <a:effectLst/>
              <a:uLnTx/>
              <a:uFillTx/>
              <a:latin typeface="Tahoma"/>
              <a:ea typeface="+mn-ea"/>
              <a:cs typeface="+mn-cs"/>
            </a:endParaRPr>
          </a:p>
        </p:txBody>
      </p:sp>
      <p:cxnSp>
        <p:nvCxnSpPr>
          <p:cNvPr id="55" name="Straight Connector 54">
            <a:extLst>
              <a:ext uri="{FF2B5EF4-FFF2-40B4-BE49-F238E27FC236}">
                <a16:creationId xmlns:a16="http://schemas.microsoft.com/office/drawing/2014/main" id="{EF59F9AB-CB9F-4479-AFEB-A8A3B42F610C}"/>
              </a:ext>
            </a:extLst>
          </p:cNvPr>
          <p:cNvCxnSpPr/>
          <p:nvPr/>
        </p:nvCxnSpPr>
        <p:spPr>
          <a:xfrm>
            <a:off x="3587265" y="2952557"/>
            <a:ext cx="0" cy="3060072"/>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6739846D-36EA-4634-85C4-5A9DE4EA93A0}"/>
              </a:ext>
            </a:extLst>
          </p:cNvPr>
          <p:cNvCxnSpPr/>
          <p:nvPr/>
        </p:nvCxnSpPr>
        <p:spPr>
          <a:xfrm>
            <a:off x="7977975" y="2952557"/>
            <a:ext cx="0" cy="3060072"/>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0DCFD010-4D17-4F56-A9BA-72B1C4E2CA29}"/>
              </a:ext>
            </a:extLst>
          </p:cNvPr>
          <p:cNvSpPr txBox="1"/>
          <p:nvPr/>
        </p:nvSpPr>
        <p:spPr>
          <a:xfrm>
            <a:off x="628749" y="1888785"/>
            <a:ext cx="1187400" cy="461665"/>
          </a:xfrm>
          <a:prstGeom prst="rect">
            <a:avLst/>
          </a:prstGeom>
          <a:noFill/>
        </p:spPr>
        <p:txBody>
          <a:bodyPr wrap="square" rtlCol="0">
            <a:spAutoFit/>
          </a:bodyPr>
          <a:lstStyle/>
          <a:p>
            <a:r>
              <a:rPr lang="en-US" b="1">
                <a:latin typeface="Tahoma" charset="0"/>
                <a:ea typeface="Tahoma" charset="0"/>
                <a:cs typeface="Tahoma" charset="0"/>
              </a:rPr>
              <a:t>${SP}</a:t>
            </a:r>
          </a:p>
        </p:txBody>
      </p:sp>
    </p:spTree>
    <p:extLst>
      <p:ext uri="{BB962C8B-B14F-4D97-AF65-F5344CB8AC3E}">
        <p14:creationId xmlns:p14="http://schemas.microsoft.com/office/powerpoint/2010/main" val="179038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A6B67A-1CFA-674F-A8CF-50783E6CE88E}"/>
              </a:ext>
            </a:extLst>
          </p:cNvPr>
          <p:cNvSpPr>
            <a:spLocks noGrp="1"/>
          </p:cNvSpPr>
          <p:nvPr>
            <p:ph type="title"/>
          </p:nvPr>
        </p:nvSpPr>
        <p:spPr/>
        <p:txBody>
          <a:bodyPr/>
          <a:lstStyle/>
          <a:p>
            <a:r>
              <a:rPr lang="en-US" dirty="0"/>
              <a:t>Focus for Products</a:t>
            </a:r>
          </a:p>
        </p:txBody>
      </p:sp>
      <p:sp>
        <p:nvSpPr>
          <p:cNvPr id="4" name="Content Placeholder 3">
            <a:extLst>
              <a:ext uri="{FF2B5EF4-FFF2-40B4-BE49-F238E27FC236}">
                <a16:creationId xmlns:a16="http://schemas.microsoft.com/office/drawing/2014/main" id="{0027F97B-5FDD-3848-A815-96251CC795A4}"/>
              </a:ext>
            </a:extLst>
          </p:cNvPr>
          <p:cNvSpPr>
            <a:spLocks noGrp="1"/>
          </p:cNvSpPr>
          <p:nvPr>
            <p:ph idx="1"/>
          </p:nvPr>
        </p:nvSpPr>
        <p:spPr>
          <a:xfrm>
            <a:off x="912813" y="1202635"/>
            <a:ext cx="10363200" cy="5083865"/>
          </a:xfrm>
        </p:spPr>
        <p:txBody>
          <a:bodyPr/>
          <a:lstStyle/>
          <a:p>
            <a:r>
              <a:rPr lang="en-US" dirty="0">
                <a:solidFill>
                  <a:schemeClr val="accent1"/>
                </a:solidFill>
              </a:rPr>
              <a:t>Simplicity powered with World class User Experience</a:t>
            </a:r>
          </a:p>
          <a:p>
            <a:pPr lvl="1">
              <a:buFont typeface="Wingdings" pitchFamily="2" charset="2"/>
              <a:buChar char="Ø"/>
            </a:pPr>
            <a:r>
              <a:rPr lang="en-US" dirty="0"/>
              <a:t>Automate operations</a:t>
            </a:r>
          </a:p>
          <a:p>
            <a:pPr lvl="1">
              <a:buFont typeface="Wingdings" pitchFamily="2" charset="2"/>
              <a:buChar char="Ø"/>
            </a:pPr>
            <a:r>
              <a:rPr lang="en-US" dirty="0"/>
              <a:t>Machine Learning for auto tune the software</a:t>
            </a:r>
          </a:p>
          <a:p>
            <a:pPr lvl="1">
              <a:buFont typeface="Wingdings" pitchFamily="2" charset="2"/>
              <a:buChar char="Ø"/>
            </a:pPr>
            <a:r>
              <a:rPr lang="en-US" dirty="0"/>
              <a:t>Auto scale out for Commvault Infrastructure</a:t>
            </a:r>
          </a:p>
          <a:p>
            <a:pPr lvl="1">
              <a:buFont typeface="Wingdings" pitchFamily="2" charset="2"/>
              <a:buChar char="Ø"/>
            </a:pPr>
            <a:r>
              <a:rPr lang="en-US" dirty="0"/>
              <a:t>Easy, intuitive UI </a:t>
            </a:r>
          </a:p>
          <a:p>
            <a:pPr lvl="1">
              <a:buFont typeface="Wingdings" pitchFamily="2" charset="2"/>
              <a:buChar char="Ø"/>
            </a:pPr>
            <a:r>
              <a:rPr lang="en-US" dirty="0"/>
              <a:t>Appliance – Make it digital</a:t>
            </a:r>
          </a:p>
          <a:p>
            <a:pPr lvl="1"/>
            <a:endParaRPr lang="en-US" dirty="0"/>
          </a:p>
          <a:p>
            <a:r>
              <a:rPr lang="en-US" dirty="0">
                <a:solidFill>
                  <a:schemeClr val="accent1"/>
                </a:solidFill>
              </a:rPr>
              <a:t>Innovation Focus</a:t>
            </a:r>
          </a:p>
          <a:p>
            <a:pPr lvl="1">
              <a:buFont typeface="Wingdings" pitchFamily="2" charset="2"/>
              <a:buChar char="Ø"/>
            </a:pPr>
            <a:r>
              <a:rPr lang="en-US" dirty="0"/>
              <a:t>Kubernetes &amp; Containers</a:t>
            </a:r>
          </a:p>
          <a:p>
            <a:pPr lvl="1">
              <a:buFont typeface="Wingdings" pitchFamily="2" charset="2"/>
              <a:buChar char="Ø"/>
            </a:pPr>
            <a:r>
              <a:rPr lang="en-US" dirty="0"/>
              <a:t>Direct to Disk for Databases</a:t>
            </a:r>
          </a:p>
          <a:p>
            <a:pPr lvl="1">
              <a:buFont typeface="Wingdings" pitchFamily="2" charset="2"/>
              <a:buChar char="Ø"/>
            </a:pPr>
            <a:r>
              <a:rPr lang="en-US" dirty="0"/>
              <a:t>Cloud Native to tackle Distributed App</a:t>
            </a:r>
          </a:p>
          <a:p>
            <a:pPr lvl="1">
              <a:buFont typeface="Wingdings" pitchFamily="2" charset="2"/>
              <a:buChar char="Ø"/>
            </a:pPr>
            <a:r>
              <a:rPr lang="en-US" dirty="0"/>
              <a:t>AI on Data we have</a:t>
            </a:r>
          </a:p>
          <a:p>
            <a:pPr lvl="1">
              <a:buFont typeface="Wingdings" pitchFamily="2" charset="2"/>
              <a:buChar char="Ø"/>
            </a:pPr>
            <a:r>
              <a:rPr lang="en-US" dirty="0"/>
              <a:t>SaaS –via Turin</a:t>
            </a:r>
          </a:p>
          <a:p>
            <a:pPr marL="182562" lvl="1" indent="0">
              <a:buNone/>
            </a:pPr>
            <a:endParaRPr lang="en-US" dirty="0"/>
          </a:p>
        </p:txBody>
      </p:sp>
      <p:sp>
        <p:nvSpPr>
          <p:cNvPr id="5" name="Text Placeholder 4">
            <a:extLst>
              <a:ext uri="{FF2B5EF4-FFF2-40B4-BE49-F238E27FC236}">
                <a16:creationId xmlns:a16="http://schemas.microsoft.com/office/drawing/2014/main" id="{BCAC4CA3-F123-CE4A-89DA-2369C7F241A5}"/>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352433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CBF471-C6F5-2F46-9F04-905D928FC8A0}"/>
              </a:ext>
            </a:extLst>
          </p:cNvPr>
          <p:cNvSpPr>
            <a:spLocks noGrp="1"/>
          </p:cNvSpPr>
          <p:nvPr>
            <p:ph type="body" sz="quarter" idx="10"/>
          </p:nvPr>
        </p:nvSpPr>
        <p:spPr/>
        <p:txBody>
          <a:bodyPr/>
          <a:lstStyle/>
          <a:p>
            <a:r>
              <a:rPr lang="en-US" dirty="0"/>
              <a:t>Organization Updates</a:t>
            </a:r>
          </a:p>
        </p:txBody>
      </p:sp>
    </p:spTree>
    <p:extLst>
      <p:ext uri="{BB962C8B-B14F-4D97-AF65-F5344CB8AC3E}">
        <p14:creationId xmlns:p14="http://schemas.microsoft.com/office/powerpoint/2010/main" val="3776821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2E213-EF55-8045-BAFD-97DA0848F496}"/>
              </a:ext>
            </a:extLst>
          </p:cNvPr>
          <p:cNvSpPr>
            <a:spLocks noGrp="1"/>
          </p:cNvSpPr>
          <p:nvPr>
            <p:ph type="title"/>
          </p:nvPr>
        </p:nvSpPr>
        <p:spPr>
          <a:xfrm>
            <a:off x="912813" y="415925"/>
            <a:ext cx="10111262" cy="625798"/>
          </a:xfrm>
        </p:spPr>
        <p:txBody>
          <a:bodyPr/>
          <a:lstStyle/>
          <a:p>
            <a:r>
              <a:rPr lang="en-US" dirty="0"/>
              <a:t>Engineering head Count trend for last 3 Quarters by region</a:t>
            </a:r>
          </a:p>
        </p:txBody>
      </p:sp>
      <p:sp>
        <p:nvSpPr>
          <p:cNvPr id="5" name="Slide Number Placeholder 4">
            <a:extLst>
              <a:ext uri="{FF2B5EF4-FFF2-40B4-BE49-F238E27FC236}">
                <a16:creationId xmlns:a16="http://schemas.microsoft.com/office/drawing/2014/main" id="{0623E56D-D378-FF44-86ED-75C4F04B5BBD}"/>
              </a:ext>
            </a:extLst>
          </p:cNvPr>
          <p:cNvSpPr>
            <a:spLocks noGrp="1"/>
          </p:cNvSpPr>
          <p:nvPr>
            <p:ph type="sldNum" sz="quarter" idx="4"/>
          </p:nvPr>
        </p:nvSpPr>
        <p:spPr/>
        <p:txBody>
          <a:bodyPr/>
          <a:lstStyle/>
          <a:p>
            <a:pPr marL="0" marR="0" lvl="0" indent="0" algn="r" defTabSz="609493" rtl="0" eaLnBrk="1" fontAlgn="auto" latinLnBrk="0" hangingPunct="1">
              <a:lnSpc>
                <a:spcPct val="100000"/>
              </a:lnSpc>
              <a:spcBef>
                <a:spcPts val="0"/>
              </a:spcBef>
              <a:spcAft>
                <a:spcPts val="0"/>
              </a:spcAft>
              <a:buClrTx/>
              <a:buSzTx/>
              <a:buFontTx/>
              <a:buNone/>
              <a:tabLst/>
              <a:defRPr/>
            </a:pPr>
            <a:fld id="{ED025EC6-12F2-BD4E-AD65-43BFB58C3D8F}" type="slidenum">
              <a:rPr kumimoji="0" lang="en-US" sz="1000" b="0" i="0" u="none" strike="noStrike" kern="1200" cap="none" spc="0" normalizeH="0" baseline="0" noProof="0" smtClean="0">
                <a:ln>
                  <a:noFill/>
                </a:ln>
                <a:solidFill>
                  <a:srgbClr val="A9A9A9"/>
                </a:solidFill>
                <a:effectLst/>
                <a:uLnTx/>
                <a:uFillTx/>
                <a:latin typeface="Tahoma"/>
                <a:ea typeface="+mn-ea"/>
                <a:cs typeface="+mn-cs"/>
              </a:rPr>
              <a:pPr marL="0" marR="0" lvl="0" indent="0" algn="r" defTabSz="609493"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srgbClr val="A9A9A9"/>
              </a:solidFill>
              <a:effectLst/>
              <a:uLnTx/>
              <a:uFillTx/>
              <a:latin typeface="Tahoma"/>
              <a:ea typeface="+mn-ea"/>
              <a:cs typeface="+mn-cs"/>
            </a:endParaRPr>
          </a:p>
        </p:txBody>
      </p:sp>
      <p:graphicFrame>
        <p:nvGraphicFramePr>
          <p:cNvPr id="10" name="Chart 9">
            <a:extLst>
              <a:ext uri="{FF2B5EF4-FFF2-40B4-BE49-F238E27FC236}">
                <a16:creationId xmlns:a16="http://schemas.microsoft.com/office/drawing/2014/main" id="{DD0095AD-A5D6-4555-B7EB-84F0C8A9BC20}"/>
              </a:ext>
            </a:extLst>
          </p:cNvPr>
          <p:cNvGraphicFramePr/>
          <p:nvPr>
            <p:extLst>
              <p:ext uri="{D42A27DB-BD31-4B8C-83A1-F6EECF244321}">
                <p14:modId xmlns:p14="http://schemas.microsoft.com/office/powerpoint/2010/main" val="1275989663"/>
              </p:ext>
            </p:extLst>
          </p:nvPr>
        </p:nvGraphicFramePr>
        <p:xfrm>
          <a:off x="2385947" y="1930619"/>
          <a:ext cx="7164994" cy="353683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78727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2E213-EF55-8045-BAFD-97DA0848F496}"/>
              </a:ext>
            </a:extLst>
          </p:cNvPr>
          <p:cNvSpPr>
            <a:spLocks noGrp="1"/>
          </p:cNvSpPr>
          <p:nvPr>
            <p:ph type="title"/>
          </p:nvPr>
        </p:nvSpPr>
        <p:spPr/>
        <p:txBody>
          <a:bodyPr/>
          <a:lstStyle/>
          <a:p>
            <a:r>
              <a:rPr lang="en-US" dirty="0"/>
              <a:t>Product Team – Key Accomplishments</a:t>
            </a:r>
          </a:p>
        </p:txBody>
      </p:sp>
      <p:sp>
        <p:nvSpPr>
          <p:cNvPr id="4" name="Text Placeholder 3">
            <a:extLst>
              <a:ext uri="{FF2B5EF4-FFF2-40B4-BE49-F238E27FC236}">
                <a16:creationId xmlns:a16="http://schemas.microsoft.com/office/drawing/2014/main" id="{7B5669C2-8F6A-C14B-9882-A4C334C659A7}"/>
              </a:ext>
            </a:extLst>
          </p:cNvPr>
          <p:cNvSpPr>
            <a:spLocks noGrp="1"/>
          </p:cNvSpPr>
          <p:nvPr>
            <p:ph type="body" sz="quarter" idx="12"/>
          </p:nvPr>
        </p:nvSpPr>
        <p:spPr>
          <a:xfrm>
            <a:off x="912813" y="1111572"/>
            <a:ext cx="10363200" cy="4229100"/>
          </a:xfrm>
        </p:spPr>
        <p:txBody>
          <a:bodyPr/>
          <a:lstStyle/>
          <a:p>
            <a:r>
              <a:rPr lang="en-US" dirty="0"/>
              <a:t>Established consolidated Product Organization structure</a:t>
            </a:r>
          </a:p>
          <a:p>
            <a:r>
              <a:rPr lang="en-US" dirty="0"/>
              <a:t>New planning process focused on “Demand” CCR tightly integrated with Dev teams</a:t>
            </a:r>
          </a:p>
          <a:p>
            <a:r>
              <a:rPr lang="en-US" dirty="0"/>
              <a:t>New shared portal for tracking initiatives and partner relationships and projects</a:t>
            </a:r>
          </a:p>
          <a:p>
            <a:r>
              <a:rPr lang="en-US" dirty="0"/>
              <a:t>Led 6 Tech &amp; Roadmap enablement sessions in Americas/Europe/APAC – attended by 900+ SEs</a:t>
            </a:r>
          </a:p>
          <a:p>
            <a:r>
              <a:rPr lang="en-US" dirty="0"/>
              <a:t>Initiative and PM Projects Tracking and tied this to MBO/KPI for PMs</a:t>
            </a:r>
          </a:p>
          <a:p>
            <a:r>
              <a:rPr lang="en-US" dirty="0"/>
              <a:t>Corporate Business Planning Tracking</a:t>
            </a:r>
          </a:p>
          <a:p>
            <a:r>
              <a:rPr lang="en-US" dirty="0"/>
              <a:t>All of the above integrated with Engineering Projects via CCR &amp; CMRs</a:t>
            </a:r>
          </a:p>
        </p:txBody>
      </p:sp>
      <p:sp>
        <p:nvSpPr>
          <p:cNvPr id="5" name="Slide Number Placeholder 4">
            <a:extLst>
              <a:ext uri="{FF2B5EF4-FFF2-40B4-BE49-F238E27FC236}">
                <a16:creationId xmlns:a16="http://schemas.microsoft.com/office/drawing/2014/main" id="{0623E56D-D378-FF44-86ED-75C4F04B5BBD}"/>
              </a:ext>
            </a:extLst>
          </p:cNvPr>
          <p:cNvSpPr>
            <a:spLocks noGrp="1"/>
          </p:cNvSpPr>
          <p:nvPr>
            <p:ph type="sldNum" sz="quarter" idx="4"/>
          </p:nvPr>
        </p:nvSpPr>
        <p:spPr/>
        <p:txBody>
          <a:bodyPr/>
          <a:lstStyle/>
          <a:p>
            <a:pPr marL="0" marR="0" lvl="0" indent="0" algn="r" defTabSz="609493" rtl="0" eaLnBrk="1" fontAlgn="auto" latinLnBrk="0" hangingPunct="1">
              <a:lnSpc>
                <a:spcPct val="100000"/>
              </a:lnSpc>
              <a:spcBef>
                <a:spcPts val="0"/>
              </a:spcBef>
              <a:spcAft>
                <a:spcPts val="0"/>
              </a:spcAft>
              <a:buClrTx/>
              <a:buSzTx/>
              <a:buFontTx/>
              <a:buNone/>
              <a:tabLst/>
              <a:defRPr/>
            </a:pPr>
            <a:fld id="{ED025EC6-12F2-BD4E-AD65-43BFB58C3D8F}" type="slidenum">
              <a:rPr kumimoji="0" lang="en-US" sz="1000" b="0" i="0" u="none" strike="noStrike" kern="1200" cap="none" spc="0" normalizeH="0" baseline="0" noProof="0" smtClean="0">
                <a:ln>
                  <a:noFill/>
                </a:ln>
                <a:solidFill>
                  <a:srgbClr val="A9A9A9"/>
                </a:solidFill>
                <a:effectLst/>
                <a:uLnTx/>
                <a:uFillTx/>
                <a:latin typeface="Tahoma"/>
                <a:ea typeface="+mn-ea"/>
                <a:cs typeface="+mn-cs"/>
              </a:rPr>
              <a:pPr marL="0" marR="0" lvl="0" indent="0" algn="r" defTabSz="609493"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dirty="0">
              <a:ln>
                <a:noFill/>
              </a:ln>
              <a:solidFill>
                <a:srgbClr val="A9A9A9"/>
              </a:solidFill>
              <a:effectLst/>
              <a:uLnTx/>
              <a:uFillTx/>
              <a:latin typeface="Tahoma"/>
              <a:ea typeface="+mn-ea"/>
              <a:cs typeface="+mn-cs"/>
            </a:endParaRPr>
          </a:p>
        </p:txBody>
      </p:sp>
      <p:sp>
        <p:nvSpPr>
          <p:cNvPr id="6" name="Text Placeholder 5">
            <a:extLst>
              <a:ext uri="{FF2B5EF4-FFF2-40B4-BE49-F238E27FC236}">
                <a16:creationId xmlns:a16="http://schemas.microsoft.com/office/drawing/2014/main" id="{D177C5DB-E4DE-CD40-B429-872C72E59A2D}"/>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4245561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FD4A96-B008-B842-8F8F-58C8BB71F665}"/>
              </a:ext>
            </a:extLst>
          </p:cNvPr>
          <p:cNvSpPr>
            <a:spLocks noGrp="1"/>
          </p:cNvSpPr>
          <p:nvPr>
            <p:ph type="body" sz="quarter" idx="10"/>
          </p:nvPr>
        </p:nvSpPr>
        <p:spPr>
          <a:xfrm>
            <a:off x="898071" y="212272"/>
            <a:ext cx="10744199" cy="5466634"/>
          </a:xfrm>
        </p:spPr>
        <p:txBody>
          <a:bodyPr/>
          <a:lstStyle/>
          <a:p>
            <a:r>
              <a:rPr lang="en-US" dirty="0"/>
              <a:t>Good day today.  Got VMware, NAS share and AD all running in a plan.  AD and email are configured.  With some production backups in place.  All of this without using the </a:t>
            </a:r>
          </a:p>
          <a:p>
            <a:r>
              <a:rPr lang="en-US" dirty="0">
                <a:ln w="0"/>
                <a:solidFill>
                  <a:schemeClr val="accent1"/>
                </a:solidFill>
                <a:effectLst>
                  <a:outerShdw blurRad="38100" dist="25400" dir="5400000" algn="ctr" rotWithShape="0">
                    <a:srgbClr val="6E747A">
                      <a:alpha val="43000"/>
                    </a:srgbClr>
                  </a:outerShdw>
                </a:effectLst>
              </a:rPr>
              <a:t>“Java console a single time.”</a:t>
            </a:r>
            <a:endParaRPr lang="en-US" dirty="0"/>
          </a:p>
          <a:p>
            <a:r>
              <a:rPr lang="en-US" dirty="0"/>
              <a:t>Thanks for the help today. </a:t>
            </a:r>
          </a:p>
          <a:p>
            <a:r>
              <a:rPr lang="en-US" dirty="0"/>
              <a:t>-Jay Nowak</a:t>
            </a:r>
          </a:p>
          <a:p>
            <a:endParaRPr lang="en-US" dirty="0"/>
          </a:p>
        </p:txBody>
      </p:sp>
    </p:spTree>
    <p:extLst>
      <p:ext uri="{BB962C8B-B14F-4D97-AF65-F5344CB8AC3E}">
        <p14:creationId xmlns:p14="http://schemas.microsoft.com/office/powerpoint/2010/main" val="25537119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CBF471-C6F5-2F46-9F04-905D928FC8A0}"/>
              </a:ext>
            </a:extLst>
          </p:cNvPr>
          <p:cNvSpPr>
            <a:spLocks noGrp="1"/>
          </p:cNvSpPr>
          <p:nvPr>
            <p:ph type="body" sz="quarter" idx="10"/>
          </p:nvPr>
        </p:nvSpPr>
        <p:spPr/>
        <p:txBody>
          <a:bodyPr/>
          <a:lstStyle/>
          <a:p>
            <a:r>
              <a:rPr lang="en-US" dirty="0"/>
              <a:t>End Leadership Updates</a:t>
            </a:r>
          </a:p>
          <a:p>
            <a:endParaRPr lang="en-US" dirty="0"/>
          </a:p>
          <a:p>
            <a:r>
              <a:rPr lang="en-US" dirty="0"/>
              <a:t>(Rest is Product </a:t>
            </a:r>
            <a:r>
              <a:rPr lang="en-US" dirty="0" err="1"/>
              <a:t>Qtr</a:t>
            </a:r>
            <a:r>
              <a:rPr lang="en-US" dirty="0"/>
              <a:t> QBR Reports )</a:t>
            </a:r>
          </a:p>
        </p:txBody>
      </p:sp>
    </p:spTree>
    <p:extLst>
      <p:ext uri="{BB962C8B-B14F-4D97-AF65-F5344CB8AC3E}">
        <p14:creationId xmlns:p14="http://schemas.microsoft.com/office/powerpoint/2010/main" val="2103160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A2479D-A3EB-4212-AB51-0D662A4022A2}"/>
              </a:ext>
            </a:extLst>
          </p:cNvPr>
          <p:cNvSpPr>
            <a:spLocks noGrp="1"/>
          </p:cNvSpPr>
          <p:nvPr>
            <p:ph type="title"/>
          </p:nvPr>
        </p:nvSpPr>
        <p:spPr/>
        <p:txBody>
          <a:bodyPr/>
          <a:lstStyle/>
          <a:p>
            <a:r>
              <a:rPr lang="en-US" dirty="0"/>
              <a:t>Topics</a:t>
            </a:r>
          </a:p>
        </p:txBody>
      </p:sp>
      <p:sp>
        <p:nvSpPr>
          <p:cNvPr id="4" name="Content Placeholder 3">
            <a:extLst>
              <a:ext uri="{FF2B5EF4-FFF2-40B4-BE49-F238E27FC236}">
                <a16:creationId xmlns:a16="http://schemas.microsoft.com/office/drawing/2014/main" id="{D7C81F5F-54D4-41FB-9FD1-46BD1E88F339}"/>
              </a:ext>
            </a:extLst>
          </p:cNvPr>
          <p:cNvSpPr>
            <a:spLocks noGrp="1"/>
          </p:cNvSpPr>
          <p:nvPr>
            <p:ph idx="1"/>
          </p:nvPr>
        </p:nvSpPr>
        <p:spPr>
          <a:xfrm>
            <a:off x="793070" y="1202635"/>
            <a:ext cx="10363200" cy="4686300"/>
          </a:xfrm>
        </p:spPr>
        <p:txBody>
          <a:bodyPr/>
          <a:lstStyle/>
          <a:p>
            <a:r>
              <a:rPr lang="en-US" dirty="0"/>
              <a:t>Product Usage Highlights</a:t>
            </a:r>
          </a:p>
          <a:p>
            <a:r>
              <a:rPr lang="en-US" dirty="0"/>
              <a:t>Product Quality Metrics</a:t>
            </a:r>
          </a:p>
          <a:p>
            <a:r>
              <a:rPr lang="en-US" dirty="0"/>
              <a:t>Products Focus</a:t>
            </a:r>
          </a:p>
          <a:p>
            <a:r>
              <a:rPr lang="en-US" dirty="0"/>
              <a:t>Organization Updates</a:t>
            </a:r>
          </a:p>
          <a:p>
            <a:r>
              <a:rPr lang="en-US" dirty="0"/>
              <a:t>Appendix to Consume offline</a:t>
            </a:r>
          </a:p>
          <a:p>
            <a:pPr marL="182562" lvl="1" indent="0">
              <a:buNone/>
            </a:pPr>
            <a:endParaRPr lang="en-US" dirty="0"/>
          </a:p>
          <a:p>
            <a:endParaRPr lang="en-US" dirty="0"/>
          </a:p>
          <a:p>
            <a:endParaRPr lang="en-US" dirty="0"/>
          </a:p>
        </p:txBody>
      </p:sp>
      <p:sp>
        <p:nvSpPr>
          <p:cNvPr id="5" name="Text Placeholder 4">
            <a:extLst>
              <a:ext uri="{FF2B5EF4-FFF2-40B4-BE49-F238E27FC236}">
                <a16:creationId xmlns:a16="http://schemas.microsoft.com/office/drawing/2014/main" id="{5EA737CD-0811-4DB2-AE7D-5A9F5D61766F}"/>
              </a:ext>
            </a:extLst>
          </p:cNvPr>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1986622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CBF471-C6F5-2F46-9F04-905D928FC8A0}"/>
              </a:ext>
            </a:extLst>
          </p:cNvPr>
          <p:cNvSpPr>
            <a:spLocks noGrp="1"/>
          </p:cNvSpPr>
          <p:nvPr>
            <p:ph type="body" sz="quarter" idx="10"/>
          </p:nvPr>
        </p:nvSpPr>
        <p:spPr/>
        <p:txBody>
          <a:bodyPr/>
          <a:lstStyle/>
          <a:p>
            <a:r>
              <a:rPr lang="en-US" dirty="0"/>
              <a:t>Product Usage Highlights</a:t>
            </a:r>
          </a:p>
        </p:txBody>
      </p:sp>
    </p:spTree>
    <p:extLst>
      <p:ext uri="{BB962C8B-B14F-4D97-AF65-F5344CB8AC3E}">
        <p14:creationId xmlns:p14="http://schemas.microsoft.com/office/powerpoint/2010/main" val="3010524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44D17-2045-4C51-8AEB-8ADAA4999066}"/>
              </a:ext>
            </a:extLst>
          </p:cNvPr>
          <p:cNvSpPr>
            <a:spLocks noGrp="1"/>
          </p:cNvSpPr>
          <p:nvPr>
            <p:ph type="title"/>
          </p:nvPr>
        </p:nvSpPr>
        <p:spPr/>
        <p:txBody>
          <a:bodyPr/>
          <a:lstStyle/>
          <a:p>
            <a:r>
              <a:rPr lang="en-US" dirty="0"/>
              <a:t>Cloud - # of Commvault Instance and Storage Usage</a:t>
            </a:r>
          </a:p>
        </p:txBody>
      </p:sp>
      <p:sp>
        <p:nvSpPr>
          <p:cNvPr id="5" name="Slide Number Placeholder 4">
            <a:extLst>
              <a:ext uri="{FF2B5EF4-FFF2-40B4-BE49-F238E27FC236}">
                <a16:creationId xmlns:a16="http://schemas.microsoft.com/office/drawing/2014/main" id="{0FF079F2-52D3-452C-B07B-C2BF0AC4D7E6}"/>
              </a:ext>
            </a:extLst>
          </p:cNvPr>
          <p:cNvSpPr>
            <a:spLocks noGrp="1"/>
          </p:cNvSpPr>
          <p:nvPr>
            <p:ph type="sldNum" sz="quarter" idx="4"/>
          </p:nvPr>
        </p:nvSpPr>
        <p:spPr/>
        <p:txBody>
          <a:bodyPr/>
          <a:lstStyle/>
          <a:p>
            <a:fld id="{ED025EC6-12F2-BD4E-AD65-43BFB58C3D8F}" type="slidenum">
              <a:rPr lang="en-US" smtClean="0"/>
              <a:pPr/>
              <a:t>4</a:t>
            </a:fld>
            <a:endParaRPr lang="en-US" dirty="0"/>
          </a:p>
        </p:txBody>
      </p:sp>
      <p:graphicFrame>
        <p:nvGraphicFramePr>
          <p:cNvPr id="11" name="Chart 10">
            <a:extLst>
              <a:ext uri="{FF2B5EF4-FFF2-40B4-BE49-F238E27FC236}">
                <a16:creationId xmlns:a16="http://schemas.microsoft.com/office/drawing/2014/main" id="{897E7608-68DE-444B-97BE-F8288A436047}"/>
              </a:ext>
            </a:extLst>
          </p:cNvPr>
          <p:cNvGraphicFramePr/>
          <p:nvPr>
            <p:extLst>
              <p:ext uri="{D42A27DB-BD31-4B8C-83A1-F6EECF244321}">
                <p14:modId xmlns:p14="http://schemas.microsoft.com/office/powerpoint/2010/main" val="3343330823"/>
              </p:ext>
            </p:extLst>
          </p:nvPr>
        </p:nvGraphicFramePr>
        <p:xfrm>
          <a:off x="5444495" y="1351624"/>
          <a:ext cx="6016320" cy="3076307"/>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D040345E-6343-472D-8EA1-B5E726C88D25}"/>
              </a:ext>
            </a:extLst>
          </p:cNvPr>
          <p:cNvSpPr txBox="1"/>
          <p:nvPr/>
        </p:nvSpPr>
        <p:spPr>
          <a:xfrm>
            <a:off x="656951" y="1952804"/>
            <a:ext cx="3512745" cy="1617076"/>
          </a:xfrm>
          <a:prstGeom prst="rect">
            <a:avLst/>
          </a:prstGeom>
          <a:noFill/>
          <a:ln>
            <a:solidFill>
              <a:srgbClr val="00B0F0"/>
            </a:solidFill>
          </a:ln>
        </p:spPr>
        <p:txBody>
          <a:bodyPr wrap="square" rtlCol="0">
            <a:spAutoFit/>
          </a:bodyPr>
          <a:lstStyle/>
          <a:p>
            <a:endParaRPr lang="en-US" sz="2000" dirty="0">
              <a:latin typeface="Tahoma" charset="0"/>
              <a:ea typeface="Tahoma" charset="0"/>
              <a:cs typeface="Tahoma" charset="0"/>
            </a:endParaRPr>
          </a:p>
        </p:txBody>
      </p:sp>
      <p:sp>
        <p:nvSpPr>
          <p:cNvPr id="10" name="TextBox 9">
            <a:extLst>
              <a:ext uri="{FF2B5EF4-FFF2-40B4-BE49-F238E27FC236}">
                <a16:creationId xmlns:a16="http://schemas.microsoft.com/office/drawing/2014/main" id="{19662B84-20AA-471C-B290-EF05ED642AD6}"/>
              </a:ext>
            </a:extLst>
          </p:cNvPr>
          <p:cNvSpPr txBox="1"/>
          <p:nvPr/>
        </p:nvSpPr>
        <p:spPr>
          <a:xfrm>
            <a:off x="656951" y="4202393"/>
            <a:ext cx="3512745" cy="1617076"/>
          </a:xfrm>
          <a:prstGeom prst="rect">
            <a:avLst/>
          </a:prstGeom>
          <a:noFill/>
          <a:ln>
            <a:solidFill>
              <a:srgbClr val="00B0F0"/>
            </a:solidFill>
          </a:ln>
        </p:spPr>
        <p:txBody>
          <a:bodyPr wrap="square" rtlCol="0">
            <a:spAutoFit/>
          </a:bodyPr>
          <a:lstStyle/>
          <a:p>
            <a:endParaRPr lang="en-US" sz="2000" dirty="0">
              <a:latin typeface="Tahoma" charset="0"/>
              <a:ea typeface="Tahoma" charset="0"/>
              <a:cs typeface="Tahoma" charset="0"/>
            </a:endParaRPr>
          </a:p>
        </p:txBody>
      </p:sp>
      <p:sp>
        <p:nvSpPr>
          <p:cNvPr id="9" name="TextBox 8">
            <a:extLst>
              <a:ext uri="{FF2B5EF4-FFF2-40B4-BE49-F238E27FC236}">
                <a16:creationId xmlns:a16="http://schemas.microsoft.com/office/drawing/2014/main" id="{3609B3D4-AD03-458D-B967-D468C38DDC76}"/>
              </a:ext>
            </a:extLst>
          </p:cNvPr>
          <p:cNvSpPr txBox="1"/>
          <p:nvPr/>
        </p:nvSpPr>
        <p:spPr>
          <a:xfrm>
            <a:off x="770119" y="5459112"/>
            <a:ext cx="3286408" cy="338554"/>
          </a:xfrm>
          <a:prstGeom prst="rect">
            <a:avLst/>
          </a:prstGeom>
          <a:noFill/>
        </p:spPr>
        <p:txBody>
          <a:bodyPr wrap="square" rtlCol="0">
            <a:spAutoFit/>
          </a:bodyPr>
          <a:lstStyle/>
          <a:p>
            <a:r>
              <a:rPr lang="en-US" sz="800" dirty="0">
                <a:latin typeface="Tahoma" charset="0"/>
                <a:ea typeface="Tahoma" charset="0"/>
                <a:cs typeface="Tahoma" charset="0"/>
              </a:rPr>
              <a:t>Stored data copies, mixed across disk, cloud, tape. Breakdown shows distribution on when the data is set to expire.</a:t>
            </a:r>
          </a:p>
        </p:txBody>
      </p:sp>
      <p:sp>
        <p:nvSpPr>
          <p:cNvPr id="12" name="TextBox 11">
            <a:extLst>
              <a:ext uri="{FF2B5EF4-FFF2-40B4-BE49-F238E27FC236}">
                <a16:creationId xmlns:a16="http://schemas.microsoft.com/office/drawing/2014/main" id="{34E7CB45-08FD-4175-9955-D74EB0A8B6C1}"/>
              </a:ext>
            </a:extLst>
          </p:cNvPr>
          <p:cNvSpPr txBox="1"/>
          <p:nvPr/>
        </p:nvSpPr>
        <p:spPr>
          <a:xfrm>
            <a:off x="896074" y="4341080"/>
            <a:ext cx="3034498" cy="461665"/>
          </a:xfrm>
          <a:prstGeom prst="rect">
            <a:avLst/>
          </a:prstGeom>
          <a:noFill/>
        </p:spPr>
        <p:txBody>
          <a:bodyPr wrap="square" rtlCol="0">
            <a:spAutoFit/>
          </a:bodyPr>
          <a:lstStyle/>
          <a:p>
            <a:pPr algn="ctr"/>
            <a:r>
              <a:rPr lang="en-US" b="1">
                <a:latin typeface="Tahoma" charset="0"/>
                <a:ea typeface="Tahoma" charset="0"/>
                <a:cs typeface="Tahoma" charset="0"/>
              </a:rPr>
              <a:t>${summation}</a:t>
            </a:r>
            <a:endParaRPr lang="en-US" b="1" dirty="0">
              <a:latin typeface="Tahoma" charset="0"/>
              <a:ea typeface="Tahoma" charset="0"/>
              <a:cs typeface="Tahoma" charset="0"/>
            </a:endParaRPr>
          </a:p>
        </p:txBody>
      </p:sp>
      <p:sp>
        <p:nvSpPr>
          <p:cNvPr id="14" name="TextBox 13">
            <a:extLst>
              <a:ext uri="{FF2B5EF4-FFF2-40B4-BE49-F238E27FC236}">
                <a16:creationId xmlns:a16="http://schemas.microsoft.com/office/drawing/2014/main" id="{2C679413-563A-498D-8EF8-1868735AB879}"/>
              </a:ext>
            </a:extLst>
          </p:cNvPr>
          <p:cNvSpPr txBox="1"/>
          <p:nvPr/>
        </p:nvSpPr>
        <p:spPr>
          <a:xfrm>
            <a:off x="858493" y="4916297"/>
            <a:ext cx="3198034" cy="261610"/>
          </a:xfrm>
          <a:prstGeom prst="rect">
            <a:avLst/>
          </a:prstGeom>
          <a:noFill/>
        </p:spPr>
        <p:txBody>
          <a:bodyPr wrap="square" rtlCol="0">
            <a:spAutoFit/>
          </a:bodyPr>
          <a:lstStyle/>
          <a:p>
            <a:r>
              <a:rPr lang="en-US" sz="1100" b="1" dirty="0">
                <a:solidFill>
                  <a:srgbClr val="02A0D3"/>
                </a:solidFill>
                <a:latin typeface="Tahoma" charset="0"/>
                <a:ea typeface="Tahoma" charset="0"/>
                <a:cs typeface="Tahoma" charset="0"/>
              </a:rPr>
              <a:t>Up significantly from larger survey group</a:t>
            </a:r>
          </a:p>
        </p:txBody>
      </p:sp>
      <p:sp>
        <p:nvSpPr>
          <p:cNvPr id="15" name="TextBox 14">
            <a:extLst>
              <a:ext uri="{FF2B5EF4-FFF2-40B4-BE49-F238E27FC236}">
                <a16:creationId xmlns:a16="http://schemas.microsoft.com/office/drawing/2014/main" id="{511F4C14-9A46-4D07-8422-1FF9B428D677}"/>
              </a:ext>
            </a:extLst>
          </p:cNvPr>
          <p:cNvSpPr txBox="1"/>
          <p:nvPr/>
        </p:nvSpPr>
        <p:spPr>
          <a:xfrm>
            <a:off x="858492" y="3184919"/>
            <a:ext cx="3286408" cy="338554"/>
          </a:xfrm>
          <a:prstGeom prst="rect">
            <a:avLst/>
          </a:prstGeom>
          <a:noFill/>
        </p:spPr>
        <p:txBody>
          <a:bodyPr wrap="square" rtlCol="0">
            <a:spAutoFit/>
          </a:bodyPr>
          <a:lstStyle/>
          <a:p>
            <a:r>
              <a:rPr lang="en-US" sz="800" dirty="0">
                <a:latin typeface="Tahoma" charset="0"/>
                <a:ea typeface="Tahoma" charset="0"/>
                <a:cs typeface="Tahoma" charset="0"/>
              </a:rPr>
              <a:t>Total number of Cells (all versions, all types NFR, Prod, Trial) reporting into the metrics usage survey </a:t>
            </a:r>
          </a:p>
        </p:txBody>
      </p:sp>
      <p:sp>
        <p:nvSpPr>
          <p:cNvPr id="16" name="TextBox 15">
            <a:extLst>
              <a:ext uri="{FF2B5EF4-FFF2-40B4-BE49-F238E27FC236}">
                <a16:creationId xmlns:a16="http://schemas.microsoft.com/office/drawing/2014/main" id="{F65AD97E-6AB8-4BD8-BE32-E99BB66196C0}"/>
              </a:ext>
            </a:extLst>
          </p:cNvPr>
          <p:cNvSpPr txBox="1"/>
          <p:nvPr/>
        </p:nvSpPr>
        <p:spPr>
          <a:xfrm>
            <a:off x="785004" y="2054320"/>
            <a:ext cx="3248825" cy="461665"/>
          </a:xfrm>
          <a:prstGeom prst="rect">
            <a:avLst/>
          </a:prstGeom>
          <a:noFill/>
        </p:spPr>
        <p:txBody>
          <a:bodyPr wrap="square" rtlCol="0">
            <a:spAutoFit/>
          </a:bodyPr>
          <a:lstStyle/>
          <a:p>
            <a:pPr algn="ctr"/>
            <a:r>
              <a:rPr lang="en-US" b="1">
                <a:latin typeface="Tahoma" charset="0"/>
                <a:ea typeface="Tahoma" charset="0"/>
                <a:cs typeface="Tahoma" charset="0"/>
              </a:rPr>
              <a:t>${CommCellCount}</a:t>
            </a:r>
            <a:endParaRPr lang="en-US" b="1" dirty="0">
              <a:latin typeface="Tahoma" charset="0"/>
              <a:ea typeface="Tahoma" charset="0"/>
              <a:cs typeface="Tahoma" charset="0"/>
            </a:endParaRPr>
          </a:p>
        </p:txBody>
      </p:sp>
      <p:sp>
        <p:nvSpPr>
          <p:cNvPr id="17" name="TextBox 16">
            <a:extLst>
              <a:ext uri="{FF2B5EF4-FFF2-40B4-BE49-F238E27FC236}">
                <a16:creationId xmlns:a16="http://schemas.microsoft.com/office/drawing/2014/main" id="{271C70B0-01F4-4D8A-8F3D-3B59242AF668}"/>
              </a:ext>
            </a:extLst>
          </p:cNvPr>
          <p:cNvSpPr txBox="1"/>
          <p:nvPr/>
        </p:nvSpPr>
        <p:spPr>
          <a:xfrm>
            <a:off x="858492" y="2642104"/>
            <a:ext cx="2703307" cy="430887"/>
          </a:xfrm>
          <a:prstGeom prst="rect">
            <a:avLst/>
          </a:prstGeom>
          <a:noFill/>
        </p:spPr>
        <p:txBody>
          <a:bodyPr wrap="square" rtlCol="0">
            <a:spAutoFit/>
          </a:bodyPr>
          <a:lstStyle/>
          <a:p>
            <a:r>
              <a:rPr lang="en-US" sz="1100" b="1" dirty="0">
                <a:solidFill>
                  <a:srgbClr val="02A0D3"/>
                </a:solidFill>
                <a:latin typeface="Tahoma" charset="0"/>
                <a:ea typeface="Tahoma" charset="0"/>
                <a:cs typeface="Tahoma" charset="0"/>
              </a:rPr>
              <a:t>We </a:t>
            </a:r>
            <a:r>
              <a:rPr lang="en-US" sz="1100" b="1">
                <a:solidFill>
                  <a:srgbClr val="02A0D3"/>
                </a:solidFill>
                <a:latin typeface="Tahoma" charset="0"/>
                <a:ea typeface="Tahoma" charset="0"/>
                <a:cs typeface="Tahoma" charset="0"/>
              </a:rPr>
              <a:t>have ${CCCompareVerb} </a:t>
            </a:r>
            <a:r>
              <a:rPr lang="en-US" sz="1100" b="1" dirty="0">
                <a:solidFill>
                  <a:srgbClr val="02A0D3"/>
                </a:solidFill>
                <a:latin typeface="Tahoma" charset="0"/>
                <a:ea typeface="Tahoma" charset="0"/>
                <a:cs typeface="Tahoma" charset="0"/>
              </a:rPr>
              <a:t>since last year</a:t>
            </a:r>
          </a:p>
        </p:txBody>
      </p:sp>
      <p:graphicFrame>
        <p:nvGraphicFramePr>
          <p:cNvPr id="8" name="Table 7">
            <a:extLst>
              <a:ext uri="{FF2B5EF4-FFF2-40B4-BE49-F238E27FC236}">
                <a16:creationId xmlns:a16="http://schemas.microsoft.com/office/drawing/2014/main" id="{05228B68-1CA1-4EB1-97B9-F76E039E687F}"/>
              </a:ext>
            </a:extLst>
          </p:cNvPr>
          <p:cNvGraphicFramePr>
            <a:graphicFrameLocks noGrp="1"/>
          </p:cNvGraphicFramePr>
          <p:nvPr>
            <p:extLst>
              <p:ext uri="{D42A27DB-BD31-4B8C-83A1-F6EECF244321}">
                <p14:modId xmlns:p14="http://schemas.microsoft.com/office/powerpoint/2010/main" val="2032249658"/>
              </p:ext>
            </p:extLst>
          </p:nvPr>
        </p:nvGraphicFramePr>
        <p:xfrm>
          <a:off x="4706591" y="4706949"/>
          <a:ext cx="6891396" cy="1112520"/>
        </p:xfrm>
        <a:graphic>
          <a:graphicData uri="http://schemas.openxmlformats.org/drawingml/2006/table">
            <a:tbl>
              <a:tblPr firstRow="1" bandRow="1">
                <a:tableStyleId>{9DCAF9ED-07DC-4A11-8D7F-57B35C25682E}</a:tableStyleId>
              </a:tblPr>
              <a:tblGrid>
                <a:gridCol w="1722849">
                  <a:extLst>
                    <a:ext uri="{9D8B030D-6E8A-4147-A177-3AD203B41FA5}">
                      <a16:colId xmlns:a16="http://schemas.microsoft.com/office/drawing/2014/main" val="3280170831"/>
                    </a:ext>
                  </a:extLst>
                </a:gridCol>
                <a:gridCol w="1722849">
                  <a:extLst>
                    <a:ext uri="{9D8B030D-6E8A-4147-A177-3AD203B41FA5}">
                      <a16:colId xmlns:a16="http://schemas.microsoft.com/office/drawing/2014/main" val="1900486160"/>
                    </a:ext>
                  </a:extLst>
                </a:gridCol>
                <a:gridCol w="1722849">
                  <a:extLst>
                    <a:ext uri="{9D8B030D-6E8A-4147-A177-3AD203B41FA5}">
                      <a16:colId xmlns:a16="http://schemas.microsoft.com/office/drawing/2014/main" val="3462952717"/>
                    </a:ext>
                  </a:extLst>
                </a:gridCol>
                <a:gridCol w="1722849">
                  <a:extLst>
                    <a:ext uri="{9D8B030D-6E8A-4147-A177-3AD203B41FA5}">
                      <a16:colId xmlns:a16="http://schemas.microsoft.com/office/drawing/2014/main" val="1878224568"/>
                    </a:ext>
                  </a:extLst>
                </a:gridCol>
              </a:tblGrid>
              <a:tr h="370840">
                <a:tc gridSpan="4">
                  <a:txBody>
                    <a:bodyPr/>
                    <a:lstStyle/>
                    <a:p>
                      <a:r>
                        <a:rPr lang="en-US" dirty="0"/>
                        <a:t>Storage – Data Retention (Global User view)</a:t>
                      </a:r>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2981103845"/>
                  </a:ext>
                </a:extLst>
              </a:tr>
              <a:tr h="370840">
                <a:tc>
                  <a:txBody>
                    <a:bodyPr/>
                    <a:lstStyle/>
                    <a:p>
                      <a:pPr algn="ctr"/>
                      <a:r>
                        <a:rPr lang="en-US"/>
                        <a:t>${thirtyDays}</a:t>
                      </a:r>
                      <a:endParaRPr lang="en-US" dirty="0"/>
                    </a:p>
                  </a:txBody>
                  <a:tcPr/>
                </a:tc>
                <a:tc>
                  <a:txBody>
                    <a:bodyPr/>
                    <a:lstStyle/>
                    <a:p>
                      <a:pPr algn="ctr"/>
                      <a:r>
                        <a:rPr lang="en-US"/>
                        <a:t>${nintyDays}</a:t>
                      </a:r>
                      <a:endParaRPr lang="en-US" dirty="0"/>
                    </a:p>
                  </a:txBody>
                  <a:tcPr/>
                </a:tc>
                <a:tc>
                  <a:txBody>
                    <a:bodyPr/>
                    <a:lstStyle/>
                    <a:p>
                      <a:pPr algn="ctr"/>
                      <a:r>
                        <a:rPr lang="en-US"/>
                        <a:t>${uptoYear}</a:t>
                      </a:r>
                      <a:endParaRPr lang="en-US" dirty="0"/>
                    </a:p>
                  </a:txBody>
                  <a:tcPr/>
                </a:tc>
                <a:tc>
                  <a:txBody>
                    <a:bodyPr/>
                    <a:lstStyle/>
                    <a:p>
                      <a:pPr algn="ctr"/>
                      <a:r>
                        <a:rPr lang="en-US"/>
                        <a:t>${overYear}</a:t>
                      </a:r>
                      <a:endParaRPr lang="en-US" dirty="0"/>
                    </a:p>
                  </a:txBody>
                  <a:tcPr/>
                </a:tc>
                <a:extLst>
                  <a:ext uri="{0D108BD9-81ED-4DB2-BD59-A6C34878D82A}">
                    <a16:rowId xmlns:a16="http://schemas.microsoft.com/office/drawing/2014/main" val="1873480170"/>
                  </a:ext>
                </a:extLst>
              </a:tr>
              <a:tr h="370840">
                <a:tc>
                  <a:txBody>
                    <a:bodyPr/>
                    <a:lstStyle/>
                    <a:p>
                      <a:pPr algn="ctr"/>
                      <a:r>
                        <a:rPr lang="en-US" dirty="0"/>
                        <a:t>0 – 30 Days</a:t>
                      </a:r>
                    </a:p>
                  </a:txBody>
                  <a:tcPr/>
                </a:tc>
                <a:tc>
                  <a:txBody>
                    <a:bodyPr/>
                    <a:lstStyle/>
                    <a:p>
                      <a:pPr algn="ctr"/>
                      <a:r>
                        <a:rPr lang="en-US" dirty="0"/>
                        <a:t>30 – 90 Days</a:t>
                      </a:r>
                    </a:p>
                  </a:txBody>
                  <a:tcPr/>
                </a:tc>
                <a:tc>
                  <a:txBody>
                    <a:bodyPr/>
                    <a:lstStyle/>
                    <a:p>
                      <a:pPr algn="ctr"/>
                      <a:r>
                        <a:rPr lang="en-US" dirty="0"/>
                        <a:t>90 – 365 Days</a:t>
                      </a:r>
                    </a:p>
                  </a:txBody>
                  <a:tcPr/>
                </a:tc>
                <a:tc>
                  <a:txBody>
                    <a:bodyPr/>
                    <a:lstStyle/>
                    <a:p>
                      <a:pPr algn="ctr"/>
                      <a:r>
                        <a:rPr lang="en-US" dirty="0"/>
                        <a:t>1 YR &amp; Above</a:t>
                      </a:r>
                    </a:p>
                  </a:txBody>
                  <a:tcPr/>
                </a:tc>
                <a:extLst>
                  <a:ext uri="{0D108BD9-81ED-4DB2-BD59-A6C34878D82A}">
                    <a16:rowId xmlns:a16="http://schemas.microsoft.com/office/drawing/2014/main" val="3991125346"/>
                  </a:ext>
                </a:extLst>
              </a:tr>
            </a:tbl>
          </a:graphicData>
        </a:graphic>
      </p:graphicFrame>
      <p:sp>
        <p:nvSpPr>
          <p:cNvPr id="18" name="TextBox 17">
            <a:extLst>
              <a:ext uri="{FF2B5EF4-FFF2-40B4-BE49-F238E27FC236}">
                <a16:creationId xmlns:a16="http://schemas.microsoft.com/office/drawing/2014/main" id="{014E01D4-EF94-4C68-A1FC-3A53A7F5F323}"/>
              </a:ext>
            </a:extLst>
          </p:cNvPr>
          <p:cNvSpPr txBox="1"/>
          <p:nvPr/>
        </p:nvSpPr>
        <p:spPr>
          <a:xfrm>
            <a:off x="5572272" y="6201175"/>
            <a:ext cx="5355182" cy="215444"/>
          </a:xfrm>
          <a:prstGeom prst="rect">
            <a:avLst/>
          </a:prstGeom>
          <a:noFill/>
        </p:spPr>
        <p:txBody>
          <a:bodyPr wrap="square" rtlCol="0">
            <a:spAutoFit/>
          </a:bodyPr>
          <a:lstStyle/>
          <a:p>
            <a:r>
              <a:rPr lang="en-US" sz="800" dirty="0">
                <a:latin typeface="Tahoma" charset="0"/>
                <a:ea typeface="Tahoma" charset="0"/>
                <a:cs typeface="Tahoma" charset="0"/>
              </a:rPr>
              <a:t>Breakdown on amount of managed, backend data across the survey base, </a:t>
            </a:r>
            <a:r>
              <a:rPr lang="en-US" sz="800">
                <a:latin typeface="Tahoma" charset="0"/>
                <a:ea typeface="Tahoma" charset="0"/>
                <a:cs typeface="Tahoma" charset="0"/>
              </a:rPr>
              <a:t>broken down by </a:t>
            </a:r>
            <a:r>
              <a:rPr lang="en-US" sz="800" dirty="0">
                <a:latin typeface="Tahoma" charset="0"/>
                <a:ea typeface="Tahoma" charset="0"/>
                <a:cs typeface="Tahoma" charset="0"/>
              </a:rPr>
              <a:t>data retention rules</a:t>
            </a:r>
          </a:p>
        </p:txBody>
      </p:sp>
      <p:sp>
        <p:nvSpPr>
          <p:cNvPr id="3" name="TextBox 2">
            <a:extLst>
              <a:ext uri="{FF2B5EF4-FFF2-40B4-BE49-F238E27FC236}">
                <a16:creationId xmlns:a16="http://schemas.microsoft.com/office/drawing/2014/main" id="{AFC42ED8-694D-4D58-8F0B-852F8FC56696}"/>
              </a:ext>
            </a:extLst>
          </p:cNvPr>
          <p:cNvSpPr txBox="1"/>
          <p:nvPr/>
        </p:nvSpPr>
        <p:spPr>
          <a:xfrm>
            <a:off x="5051834" y="5819469"/>
            <a:ext cx="2507810" cy="276999"/>
          </a:xfrm>
          <a:prstGeom prst="rect">
            <a:avLst/>
          </a:prstGeom>
          <a:noFill/>
        </p:spPr>
        <p:txBody>
          <a:bodyPr wrap="square" rtlCol="0">
            <a:spAutoFit/>
          </a:bodyPr>
          <a:lstStyle/>
          <a:p>
            <a:pPr algn="ctr"/>
            <a:r>
              <a:rPr lang="en-US" sz="1200" dirty="0">
                <a:solidFill>
                  <a:srgbClr val="02A0D3"/>
                </a:solidFill>
                <a:latin typeface="Tahoma" charset="0"/>
                <a:ea typeface="Tahoma" charset="0"/>
                <a:cs typeface="Tahoma" charset="0"/>
              </a:rPr>
              <a:t>Recovery copies</a:t>
            </a:r>
          </a:p>
        </p:txBody>
      </p:sp>
      <p:sp>
        <p:nvSpPr>
          <p:cNvPr id="19" name="TextBox 18">
            <a:extLst>
              <a:ext uri="{FF2B5EF4-FFF2-40B4-BE49-F238E27FC236}">
                <a16:creationId xmlns:a16="http://schemas.microsoft.com/office/drawing/2014/main" id="{11D9D55B-6A1A-47B6-9F69-17ED0A6CEEFF}"/>
              </a:ext>
            </a:extLst>
          </p:cNvPr>
          <p:cNvSpPr txBox="1"/>
          <p:nvPr/>
        </p:nvSpPr>
        <p:spPr>
          <a:xfrm>
            <a:off x="8609013" y="5829951"/>
            <a:ext cx="2507810" cy="276999"/>
          </a:xfrm>
          <a:prstGeom prst="rect">
            <a:avLst/>
          </a:prstGeom>
          <a:noFill/>
        </p:spPr>
        <p:txBody>
          <a:bodyPr wrap="square" rtlCol="0">
            <a:spAutoFit/>
          </a:bodyPr>
          <a:lstStyle/>
          <a:p>
            <a:pPr algn="ctr"/>
            <a:r>
              <a:rPr lang="en-US" sz="1200" dirty="0">
                <a:solidFill>
                  <a:srgbClr val="02A0D3"/>
                </a:solidFill>
                <a:latin typeface="Tahoma" charset="0"/>
                <a:ea typeface="Tahoma" charset="0"/>
                <a:cs typeface="Tahoma" charset="0"/>
              </a:rPr>
              <a:t>Retention/Compliance copies</a:t>
            </a:r>
          </a:p>
        </p:txBody>
      </p:sp>
      <p:cxnSp>
        <p:nvCxnSpPr>
          <p:cNvPr id="6" name="Straight Connector 5">
            <a:extLst>
              <a:ext uri="{FF2B5EF4-FFF2-40B4-BE49-F238E27FC236}">
                <a16:creationId xmlns:a16="http://schemas.microsoft.com/office/drawing/2014/main" id="{2CC4E3D9-60C1-42A8-8BF6-9E339F1B06A3}"/>
              </a:ext>
            </a:extLst>
          </p:cNvPr>
          <p:cNvCxnSpPr/>
          <p:nvPr/>
        </p:nvCxnSpPr>
        <p:spPr>
          <a:xfrm flipV="1">
            <a:off x="8152289" y="5628389"/>
            <a:ext cx="0" cy="468079"/>
          </a:xfrm>
          <a:prstGeom prst="line">
            <a:avLst/>
          </a:prstGeom>
          <a:ln w="12700">
            <a:solidFill>
              <a:srgbClr val="02A0D3"/>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1105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912813" y="415925"/>
            <a:ext cx="10363200" cy="416057"/>
          </a:xfrm>
        </p:spPr>
        <p:txBody>
          <a:bodyPr/>
          <a:lstStyle/>
          <a:p>
            <a:r>
              <a:rPr lang="en-US" dirty="0"/>
              <a:t>Top Workloads Protected</a:t>
            </a:r>
          </a:p>
        </p:txBody>
      </p:sp>
      <p:graphicFrame>
        <p:nvGraphicFramePr>
          <p:cNvPr id="5" name="Chart 4">
            <a:extLst>
              <a:ext uri="{FF2B5EF4-FFF2-40B4-BE49-F238E27FC236}">
                <a16:creationId xmlns:a16="http://schemas.microsoft.com/office/drawing/2014/main" id="{81ABF621-32B6-46E9-9CFE-5CCAF9345445}"/>
              </a:ext>
            </a:extLst>
          </p:cNvPr>
          <p:cNvGraphicFramePr/>
          <p:nvPr>
            <p:extLst>
              <p:ext uri="{D42A27DB-BD31-4B8C-83A1-F6EECF244321}">
                <p14:modId xmlns:p14="http://schemas.microsoft.com/office/powerpoint/2010/main" val="1128898349"/>
              </p:ext>
            </p:extLst>
          </p:nvPr>
        </p:nvGraphicFramePr>
        <p:xfrm>
          <a:off x="6565192" y="1219694"/>
          <a:ext cx="4921967" cy="343489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Chart 3">
            <a:extLst>
              <a:ext uri="{FF2B5EF4-FFF2-40B4-BE49-F238E27FC236}">
                <a16:creationId xmlns:a16="http://schemas.microsoft.com/office/drawing/2014/main" id="{02D31AE4-FF5E-4353-B142-B5D409982BB0}"/>
              </a:ext>
            </a:extLst>
          </p:cNvPr>
          <p:cNvGraphicFramePr/>
          <p:nvPr>
            <p:extLst>
              <p:ext uri="{D42A27DB-BD31-4B8C-83A1-F6EECF244321}">
                <p14:modId xmlns:p14="http://schemas.microsoft.com/office/powerpoint/2010/main" val="1489690637"/>
              </p:ext>
            </p:extLst>
          </p:nvPr>
        </p:nvGraphicFramePr>
        <p:xfrm>
          <a:off x="393330" y="1157628"/>
          <a:ext cx="5464261" cy="3548948"/>
        </p:xfrm>
        <a:graphic>
          <a:graphicData uri="http://schemas.openxmlformats.org/drawingml/2006/chart">
            <c:chart xmlns:c="http://schemas.openxmlformats.org/drawingml/2006/chart" xmlns:r="http://schemas.openxmlformats.org/officeDocument/2006/relationships" r:id="rId4"/>
          </a:graphicData>
        </a:graphic>
      </p:graphicFrame>
      <p:sp>
        <p:nvSpPr>
          <p:cNvPr id="2" name="TextBox 1">
            <a:extLst>
              <a:ext uri="{FF2B5EF4-FFF2-40B4-BE49-F238E27FC236}">
                <a16:creationId xmlns:a16="http://schemas.microsoft.com/office/drawing/2014/main" id="{F5ECBB23-57C2-4A9C-BD92-65B5D4A9CDBA}"/>
              </a:ext>
            </a:extLst>
          </p:cNvPr>
          <p:cNvSpPr txBox="1"/>
          <p:nvPr/>
        </p:nvSpPr>
        <p:spPr>
          <a:xfrm>
            <a:off x="804171" y="4939594"/>
            <a:ext cx="4682229" cy="338554"/>
          </a:xfrm>
          <a:prstGeom prst="rect">
            <a:avLst/>
          </a:prstGeom>
          <a:noFill/>
        </p:spPr>
        <p:txBody>
          <a:bodyPr wrap="square" rtlCol="0">
            <a:spAutoFit/>
          </a:bodyPr>
          <a:lstStyle/>
          <a:p>
            <a:pPr marL="171450" indent="-171450">
              <a:buFont typeface="Arial" panose="020B0604020202020204" pitchFamily="34" charset="0"/>
              <a:buChar char="•"/>
            </a:pPr>
            <a:r>
              <a:rPr lang="en-US" sz="1600">
                <a:latin typeface="Tahoma" charset="0"/>
                <a:ea typeface="Tahoma" charset="0"/>
                <a:cs typeface="Tahoma" charset="0"/>
              </a:rPr>
              <a:t>{Type your comments here}</a:t>
            </a:r>
            <a:endParaRPr lang="en-US" sz="1600" dirty="0">
              <a:latin typeface="Tahoma" charset="0"/>
              <a:ea typeface="Tahoma" charset="0"/>
              <a:cs typeface="Tahoma" charset="0"/>
            </a:endParaRPr>
          </a:p>
        </p:txBody>
      </p:sp>
      <p:sp>
        <p:nvSpPr>
          <p:cNvPr id="6" name="TextBox 5">
            <a:extLst>
              <a:ext uri="{FF2B5EF4-FFF2-40B4-BE49-F238E27FC236}">
                <a16:creationId xmlns:a16="http://schemas.microsoft.com/office/drawing/2014/main" id="{E8E309A2-995D-4F0B-B047-A71A99CCC73D}"/>
              </a:ext>
            </a:extLst>
          </p:cNvPr>
          <p:cNvSpPr txBox="1"/>
          <p:nvPr/>
        </p:nvSpPr>
        <p:spPr>
          <a:xfrm>
            <a:off x="6650256" y="4893428"/>
            <a:ext cx="5460226" cy="338554"/>
          </a:xfrm>
          <a:prstGeom prst="rect">
            <a:avLst/>
          </a:prstGeom>
          <a:noFill/>
        </p:spPr>
        <p:txBody>
          <a:bodyPr wrap="square" rtlCol="0">
            <a:spAutoFit/>
          </a:bodyPr>
          <a:lstStyle>
            <a:defPPr>
              <a:defRPr lang="en-US"/>
            </a:defPPr>
            <a:lvl1pPr marL="227013" indent="-227013">
              <a:buFont typeface="Arial" panose="020B0604020202020204" pitchFamily="34" charset="0"/>
              <a:buChar char="•"/>
              <a:defRPr sz="1600">
                <a:solidFill>
                  <a:srgbClr val="02A0D3"/>
                </a:solidFill>
                <a:latin typeface="Tahoma" charset="0"/>
                <a:ea typeface="Tahoma" charset="0"/>
                <a:cs typeface="Tahoma" charset="0"/>
              </a:defRPr>
            </a:lvl1pPr>
          </a:lstStyle>
          <a:p>
            <a:pPr marL="171450" indent="-171450">
              <a:spcAft>
                <a:spcPts val="300"/>
              </a:spcAft>
            </a:pPr>
            <a:r>
              <a:rPr lang="en-US">
                <a:solidFill>
                  <a:schemeClr val="tx1"/>
                </a:solidFill>
              </a:rPr>
              <a:t>{Type your comments here}</a:t>
            </a:r>
            <a:endParaRPr lang="en-US" dirty="0"/>
          </a:p>
        </p:txBody>
      </p:sp>
      <p:cxnSp>
        <p:nvCxnSpPr>
          <p:cNvPr id="7" name="Straight Connector 6">
            <a:extLst>
              <a:ext uri="{FF2B5EF4-FFF2-40B4-BE49-F238E27FC236}">
                <a16:creationId xmlns:a16="http://schemas.microsoft.com/office/drawing/2014/main" id="{4D487307-8483-42EC-8046-CD4D92937D2F}"/>
              </a:ext>
            </a:extLst>
          </p:cNvPr>
          <p:cNvCxnSpPr/>
          <p:nvPr/>
        </p:nvCxnSpPr>
        <p:spPr>
          <a:xfrm>
            <a:off x="6432032" y="1318177"/>
            <a:ext cx="0" cy="4367399"/>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B4806B9-4B88-4238-AD65-4EC880AAD4DF}"/>
              </a:ext>
            </a:extLst>
          </p:cNvPr>
          <p:cNvSpPr txBox="1"/>
          <p:nvPr/>
        </p:nvSpPr>
        <p:spPr>
          <a:xfrm>
            <a:off x="380245" y="6418887"/>
            <a:ext cx="5918626" cy="215444"/>
          </a:xfrm>
          <a:prstGeom prst="rect">
            <a:avLst/>
          </a:prstGeom>
          <a:noFill/>
        </p:spPr>
        <p:txBody>
          <a:bodyPr wrap="square" rtlCol="0">
            <a:spAutoFit/>
          </a:bodyPr>
          <a:lstStyle/>
          <a:p>
            <a:r>
              <a:rPr lang="en-US" sz="800" dirty="0">
                <a:latin typeface="Tahoma" charset="0"/>
                <a:ea typeface="Tahoma" charset="0"/>
                <a:cs typeface="Tahoma" charset="0"/>
              </a:rPr>
              <a:t>FE is Front End capacity or the size of the last full backup copy or the aggregate collection of archive jobs </a:t>
            </a:r>
          </a:p>
        </p:txBody>
      </p:sp>
      <p:sp>
        <p:nvSpPr>
          <p:cNvPr id="10" name="TextBox 9">
            <a:extLst>
              <a:ext uri="{FF2B5EF4-FFF2-40B4-BE49-F238E27FC236}">
                <a16:creationId xmlns:a16="http://schemas.microsoft.com/office/drawing/2014/main" id="{74CBE4F6-C319-439D-8FDA-7834365E5897}"/>
              </a:ext>
            </a:extLst>
          </p:cNvPr>
          <p:cNvSpPr txBox="1"/>
          <p:nvPr/>
        </p:nvSpPr>
        <p:spPr>
          <a:xfrm>
            <a:off x="6432032" y="6367587"/>
            <a:ext cx="5355182" cy="338554"/>
          </a:xfrm>
          <a:prstGeom prst="rect">
            <a:avLst/>
          </a:prstGeom>
          <a:noFill/>
        </p:spPr>
        <p:txBody>
          <a:bodyPr wrap="square" rtlCol="0">
            <a:spAutoFit/>
          </a:bodyPr>
          <a:lstStyle/>
          <a:p>
            <a:r>
              <a:rPr lang="en-US" sz="800" dirty="0">
                <a:latin typeface="Tahoma" charset="0"/>
                <a:ea typeface="Tahoma" charset="0"/>
                <a:cs typeface="Tahoma" charset="0"/>
              </a:rPr>
              <a:t>Instance is a measure of the number of managed clients, we only count unique clients and if multiple agents are used it only counts once.  If a system has App and FS used, it is considered an App Server.</a:t>
            </a:r>
          </a:p>
        </p:txBody>
      </p:sp>
      <p:sp>
        <p:nvSpPr>
          <p:cNvPr id="11" name="TextBox 10">
            <a:extLst>
              <a:ext uri="{FF2B5EF4-FFF2-40B4-BE49-F238E27FC236}">
                <a16:creationId xmlns:a16="http://schemas.microsoft.com/office/drawing/2014/main" id="{D53B036F-3156-48D6-BDF7-7B94F100B96C}"/>
              </a:ext>
            </a:extLst>
          </p:cNvPr>
          <p:cNvSpPr txBox="1"/>
          <p:nvPr/>
        </p:nvSpPr>
        <p:spPr>
          <a:xfrm>
            <a:off x="1228130" y="4392976"/>
            <a:ext cx="947695" cy="261610"/>
          </a:xfrm>
          <a:prstGeom prst="rect">
            <a:avLst/>
          </a:prstGeom>
          <a:noFill/>
        </p:spPr>
        <p:txBody>
          <a:bodyPr wrap="none" rtlCol="0">
            <a:spAutoFit/>
          </a:bodyPr>
          <a:lstStyle/>
          <a:p>
            <a:r>
              <a:rPr lang="en-US" sz="1100">
                <a:latin typeface="Tahoma" charset="0"/>
                <a:ea typeface="Tahoma" charset="0"/>
                <a:cs typeface="Tahoma" charset="0"/>
              </a:rPr>
              <a:t>${Quarter3}</a:t>
            </a:r>
          </a:p>
        </p:txBody>
      </p:sp>
      <p:sp>
        <p:nvSpPr>
          <p:cNvPr id="13" name="TextBox 12">
            <a:extLst>
              <a:ext uri="{FF2B5EF4-FFF2-40B4-BE49-F238E27FC236}">
                <a16:creationId xmlns:a16="http://schemas.microsoft.com/office/drawing/2014/main" id="{9E01B517-5ECF-47FA-99DC-5C4E9527BAF2}"/>
              </a:ext>
            </a:extLst>
          </p:cNvPr>
          <p:cNvSpPr txBox="1"/>
          <p:nvPr/>
        </p:nvSpPr>
        <p:spPr>
          <a:xfrm>
            <a:off x="2469119" y="4392976"/>
            <a:ext cx="947695" cy="261610"/>
          </a:xfrm>
          <a:prstGeom prst="rect">
            <a:avLst/>
          </a:prstGeom>
          <a:noFill/>
        </p:spPr>
        <p:txBody>
          <a:bodyPr wrap="none" rtlCol="0">
            <a:spAutoFit/>
          </a:bodyPr>
          <a:lstStyle/>
          <a:p>
            <a:r>
              <a:rPr lang="en-US" sz="1100">
                <a:latin typeface="Tahoma" charset="0"/>
                <a:ea typeface="Tahoma" charset="0"/>
                <a:cs typeface="Tahoma" charset="0"/>
              </a:rPr>
              <a:t>${Quarter2}</a:t>
            </a:r>
          </a:p>
        </p:txBody>
      </p:sp>
      <p:sp>
        <p:nvSpPr>
          <p:cNvPr id="15" name="TextBox 14">
            <a:extLst>
              <a:ext uri="{FF2B5EF4-FFF2-40B4-BE49-F238E27FC236}">
                <a16:creationId xmlns:a16="http://schemas.microsoft.com/office/drawing/2014/main" id="{F5AF9A86-3322-4030-962F-8F5D6F8C2A2D}"/>
              </a:ext>
            </a:extLst>
          </p:cNvPr>
          <p:cNvSpPr txBox="1"/>
          <p:nvPr/>
        </p:nvSpPr>
        <p:spPr>
          <a:xfrm>
            <a:off x="3711761" y="4393948"/>
            <a:ext cx="947695" cy="287771"/>
          </a:xfrm>
          <a:prstGeom prst="rect">
            <a:avLst/>
          </a:prstGeom>
          <a:noFill/>
        </p:spPr>
        <p:txBody>
          <a:bodyPr wrap="none" rtlCol="0">
            <a:spAutoFit/>
          </a:bodyPr>
          <a:lstStyle/>
          <a:p>
            <a:r>
              <a:rPr lang="en-US" sz="1100">
                <a:latin typeface="Tahoma" charset="0"/>
                <a:ea typeface="Tahoma" charset="0"/>
                <a:cs typeface="Tahoma" charset="0"/>
              </a:rPr>
              <a:t>${Quarter1}</a:t>
            </a:r>
          </a:p>
        </p:txBody>
      </p:sp>
      <p:sp>
        <p:nvSpPr>
          <p:cNvPr id="19" name="TextBox 18">
            <a:extLst>
              <a:ext uri="{FF2B5EF4-FFF2-40B4-BE49-F238E27FC236}">
                <a16:creationId xmlns:a16="http://schemas.microsoft.com/office/drawing/2014/main" id="{3FCBD5D7-2A88-4D84-AC6F-B04FDC9DCB42}"/>
              </a:ext>
            </a:extLst>
          </p:cNvPr>
          <p:cNvSpPr txBox="1"/>
          <p:nvPr/>
        </p:nvSpPr>
        <p:spPr>
          <a:xfrm>
            <a:off x="7581859" y="4332130"/>
            <a:ext cx="947695" cy="261610"/>
          </a:xfrm>
          <a:prstGeom prst="rect">
            <a:avLst/>
          </a:prstGeom>
          <a:noFill/>
        </p:spPr>
        <p:txBody>
          <a:bodyPr wrap="none" rtlCol="0">
            <a:spAutoFit/>
          </a:bodyPr>
          <a:lstStyle/>
          <a:p>
            <a:r>
              <a:rPr lang="en-US" sz="1100">
                <a:latin typeface="Tahoma" charset="0"/>
                <a:ea typeface="Tahoma" charset="0"/>
                <a:cs typeface="Tahoma" charset="0"/>
              </a:rPr>
              <a:t>${Quarter3}</a:t>
            </a:r>
          </a:p>
        </p:txBody>
      </p:sp>
      <p:sp>
        <p:nvSpPr>
          <p:cNvPr id="20" name="TextBox 19">
            <a:extLst>
              <a:ext uri="{FF2B5EF4-FFF2-40B4-BE49-F238E27FC236}">
                <a16:creationId xmlns:a16="http://schemas.microsoft.com/office/drawing/2014/main" id="{49532241-CF01-46C0-9C38-D68FEC8B972E}"/>
              </a:ext>
            </a:extLst>
          </p:cNvPr>
          <p:cNvSpPr txBox="1"/>
          <p:nvPr/>
        </p:nvSpPr>
        <p:spPr>
          <a:xfrm>
            <a:off x="8595695" y="4332130"/>
            <a:ext cx="947695" cy="261610"/>
          </a:xfrm>
          <a:prstGeom prst="rect">
            <a:avLst/>
          </a:prstGeom>
          <a:noFill/>
        </p:spPr>
        <p:txBody>
          <a:bodyPr wrap="none" rtlCol="0">
            <a:spAutoFit/>
          </a:bodyPr>
          <a:lstStyle/>
          <a:p>
            <a:r>
              <a:rPr lang="en-US" sz="1100">
                <a:latin typeface="Tahoma" charset="0"/>
                <a:ea typeface="Tahoma" charset="0"/>
                <a:cs typeface="Tahoma" charset="0"/>
              </a:rPr>
              <a:t>${Quarter2}</a:t>
            </a:r>
          </a:p>
        </p:txBody>
      </p:sp>
      <p:sp>
        <p:nvSpPr>
          <p:cNvPr id="21" name="TextBox 20">
            <a:extLst>
              <a:ext uri="{FF2B5EF4-FFF2-40B4-BE49-F238E27FC236}">
                <a16:creationId xmlns:a16="http://schemas.microsoft.com/office/drawing/2014/main" id="{ECA2AEEF-AE3F-4677-81D9-1E3FB5B43DDA}"/>
              </a:ext>
            </a:extLst>
          </p:cNvPr>
          <p:cNvSpPr txBox="1"/>
          <p:nvPr/>
        </p:nvSpPr>
        <p:spPr>
          <a:xfrm>
            <a:off x="9599589" y="4333808"/>
            <a:ext cx="947695" cy="287771"/>
          </a:xfrm>
          <a:prstGeom prst="rect">
            <a:avLst/>
          </a:prstGeom>
          <a:noFill/>
        </p:spPr>
        <p:txBody>
          <a:bodyPr wrap="none" rtlCol="0">
            <a:spAutoFit/>
          </a:bodyPr>
          <a:lstStyle/>
          <a:p>
            <a:r>
              <a:rPr lang="en-US" sz="1100">
                <a:latin typeface="Tahoma" charset="0"/>
                <a:ea typeface="Tahoma" charset="0"/>
                <a:cs typeface="Tahoma" charset="0"/>
              </a:rPr>
              <a:t>${Quarter1}</a:t>
            </a:r>
          </a:p>
        </p:txBody>
      </p:sp>
      <p:sp>
        <p:nvSpPr>
          <p:cNvPr id="3" name="TextBox 2">
            <a:extLst>
              <a:ext uri="{FF2B5EF4-FFF2-40B4-BE49-F238E27FC236}">
                <a16:creationId xmlns:a16="http://schemas.microsoft.com/office/drawing/2014/main" id="{973D7BAD-7F2A-4400-9E5F-1201DA442918}"/>
              </a:ext>
            </a:extLst>
          </p:cNvPr>
          <p:cNvSpPr txBox="1"/>
          <p:nvPr/>
        </p:nvSpPr>
        <p:spPr>
          <a:xfrm>
            <a:off x="4720851" y="2395581"/>
            <a:ext cx="1236236" cy="261610"/>
          </a:xfrm>
          <a:prstGeom prst="rect">
            <a:avLst/>
          </a:prstGeom>
          <a:noFill/>
        </p:spPr>
        <p:txBody>
          <a:bodyPr wrap="none" rtlCol="0">
            <a:spAutoFit/>
          </a:bodyPr>
          <a:lstStyle/>
          <a:p>
            <a:r>
              <a:rPr lang="en-US" sz="1100">
                <a:latin typeface="Tahoma" charset="0"/>
                <a:ea typeface="Tahoma" charset="0"/>
                <a:cs typeface="Tahoma" charset="0"/>
              </a:rPr>
              <a:t>${Top3Capacity}</a:t>
            </a:r>
          </a:p>
        </p:txBody>
      </p:sp>
      <p:sp>
        <p:nvSpPr>
          <p:cNvPr id="17" name="TextBox 2">
            <a:extLst>
              <a:ext uri="{FF2B5EF4-FFF2-40B4-BE49-F238E27FC236}">
                <a16:creationId xmlns:a16="http://schemas.microsoft.com/office/drawing/2014/main" id="{A9739AE6-E8BE-4825-B1B5-0531BF3A5101}"/>
              </a:ext>
            </a:extLst>
          </p:cNvPr>
          <p:cNvSpPr txBox="1"/>
          <p:nvPr/>
        </p:nvSpPr>
        <p:spPr>
          <a:xfrm>
            <a:off x="4720851" y="2726265"/>
            <a:ext cx="1236236" cy="26161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a:latin typeface="Tahoma" charset="0"/>
                <a:ea typeface="Tahoma" charset="0"/>
                <a:cs typeface="Tahoma" charset="0"/>
              </a:rPr>
              <a:t>${Top2Capacity}</a:t>
            </a:r>
          </a:p>
        </p:txBody>
      </p:sp>
      <p:sp>
        <p:nvSpPr>
          <p:cNvPr id="18" name="TextBox 2">
            <a:extLst>
              <a:ext uri="{FF2B5EF4-FFF2-40B4-BE49-F238E27FC236}">
                <a16:creationId xmlns:a16="http://schemas.microsoft.com/office/drawing/2014/main" id="{A9739AE6-E8BE-4825-B1B5-0531BF3A5101}"/>
              </a:ext>
            </a:extLst>
          </p:cNvPr>
          <p:cNvSpPr txBox="1"/>
          <p:nvPr/>
        </p:nvSpPr>
        <p:spPr>
          <a:xfrm>
            <a:off x="4720851" y="3056949"/>
            <a:ext cx="1236236" cy="26161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a:latin typeface="Tahoma" charset="0"/>
                <a:ea typeface="Tahoma" charset="0"/>
                <a:cs typeface="Tahoma" charset="0"/>
              </a:rPr>
              <a:t>${Top1Capacity}</a:t>
            </a:r>
          </a:p>
        </p:txBody>
      </p:sp>
      <p:sp>
        <p:nvSpPr>
          <p:cNvPr id="22" name="TextBox 21">
            <a:extLst>
              <a:ext uri="{FF2B5EF4-FFF2-40B4-BE49-F238E27FC236}">
                <a16:creationId xmlns:a16="http://schemas.microsoft.com/office/drawing/2014/main" id="{2AA5F4B7-5553-47B2-A93D-9D46BE7CD12A}"/>
              </a:ext>
            </a:extLst>
          </p:cNvPr>
          <p:cNvSpPr txBox="1"/>
          <p:nvPr/>
        </p:nvSpPr>
        <p:spPr>
          <a:xfrm>
            <a:off x="10614251" y="2443536"/>
            <a:ext cx="1072730" cy="261610"/>
          </a:xfrm>
          <a:prstGeom prst="rect">
            <a:avLst/>
          </a:prstGeom>
          <a:noFill/>
        </p:spPr>
        <p:txBody>
          <a:bodyPr wrap="none" rtlCol="0">
            <a:spAutoFit/>
          </a:bodyPr>
          <a:lstStyle/>
          <a:p>
            <a:r>
              <a:rPr lang="en-US" sz="1100">
                <a:latin typeface="Tahoma" charset="0"/>
                <a:ea typeface="Tahoma" charset="0"/>
                <a:cs typeface="Tahoma" charset="0"/>
              </a:rPr>
              <a:t>${Top3Agent}</a:t>
            </a:r>
          </a:p>
        </p:txBody>
      </p:sp>
      <p:sp>
        <p:nvSpPr>
          <p:cNvPr id="23" name="TextBox 2">
            <a:extLst>
              <a:ext uri="{FF2B5EF4-FFF2-40B4-BE49-F238E27FC236}">
                <a16:creationId xmlns:a16="http://schemas.microsoft.com/office/drawing/2014/main" id="{11847422-8C4A-4803-978E-7D2A2BEA33C0}"/>
              </a:ext>
            </a:extLst>
          </p:cNvPr>
          <p:cNvSpPr txBox="1"/>
          <p:nvPr/>
        </p:nvSpPr>
        <p:spPr>
          <a:xfrm>
            <a:off x="10614251" y="2774220"/>
            <a:ext cx="1072730" cy="26161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a:latin typeface="Tahoma" charset="0"/>
                <a:ea typeface="Tahoma" charset="0"/>
                <a:cs typeface="Tahoma" charset="0"/>
              </a:rPr>
              <a:t>${Top2Agent}</a:t>
            </a:r>
          </a:p>
        </p:txBody>
      </p:sp>
      <p:sp>
        <p:nvSpPr>
          <p:cNvPr id="24" name="TextBox 2">
            <a:extLst>
              <a:ext uri="{FF2B5EF4-FFF2-40B4-BE49-F238E27FC236}">
                <a16:creationId xmlns:a16="http://schemas.microsoft.com/office/drawing/2014/main" id="{71231556-465A-46FB-867F-6880C4B24D1B}"/>
              </a:ext>
            </a:extLst>
          </p:cNvPr>
          <p:cNvSpPr txBox="1"/>
          <p:nvPr/>
        </p:nvSpPr>
        <p:spPr>
          <a:xfrm>
            <a:off x="10614251" y="3104904"/>
            <a:ext cx="1072730" cy="26161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100">
                <a:latin typeface="Tahoma" charset="0"/>
                <a:ea typeface="Tahoma" charset="0"/>
                <a:cs typeface="Tahoma" charset="0"/>
              </a:rPr>
              <a:t>${Top1Agent}</a:t>
            </a:r>
          </a:p>
        </p:txBody>
      </p:sp>
    </p:spTree>
    <p:extLst>
      <p:ext uri="{BB962C8B-B14F-4D97-AF65-F5344CB8AC3E}">
        <p14:creationId xmlns:p14="http://schemas.microsoft.com/office/powerpoint/2010/main" val="3691029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ED025EC6-12F2-BD4E-AD65-43BFB58C3D8F}" type="slidenum">
              <a:rPr lang="en-US" smtClean="0"/>
              <a:pPr/>
              <a:t>6</a:t>
            </a:fld>
            <a:endParaRPr lang="en-US" dirty="0"/>
          </a:p>
        </p:txBody>
      </p:sp>
      <p:sp>
        <p:nvSpPr>
          <p:cNvPr id="4" name="Title 3">
            <a:extLst>
              <a:ext uri="{FF2B5EF4-FFF2-40B4-BE49-F238E27FC236}">
                <a16:creationId xmlns:a16="http://schemas.microsoft.com/office/drawing/2014/main" id="{4AE63B89-3F1D-7D48-8636-82AB6523EE07}"/>
              </a:ext>
            </a:extLst>
          </p:cNvPr>
          <p:cNvSpPr>
            <a:spLocks noGrp="1"/>
          </p:cNvSpPr>
          <p:nvPr>
            <p:ph type="title"/>
          </p:nvPr>
        </p:nvSpPr>
        <p:spPr>
          <a:xfrm>
            <a:off x="912814" y="443820"/>
            <a:ext cx="10363200" cy="836405"/>
          </a:xfrm>
        </p:spPr>
        <p:txBody>
          <a:bodyPr/>
          <a:lstStyle/>
          <a:p>
            <a:r>
              <a:rPr lang="en-US" sz="2800" b="1" dirty="0"/>
              <a:t>Usage</a:t>
            </a:r>
            <a:r>
              <a:rPr lang="en-US" sz="2800" dirty="0"/>
              <a:t>:  Hybrid Cloud Private Cloud (VM)</a:t>
            </a:r>
            <a:br>
              <a:rPr lang="en-US" sz="2800" dirty="0"/>
            </a:br>
            <a:endParaRPr lang="en-US" sz="2800" i="1" dirty="0"/>
          </a:p>
        </p:txBody>
      </p:sp>
      <p:sp>
        <p:nvSpPr>
          <p:cNvPr id="53" name="Slide Number Placeholder 4">
            <a:extLst>
              <a:ext uri="{FF2B5EF4-FFF2-40B4-BE49-F238E27FC236}">
                <a16:creationId xmlns:a16="http://schemas.microsoft.com/office/drawing/2014/main" id="{A054F972-723F-2243-9927-A38591C01A6D}"/>
              </a:ext>
            </a:extLst>
          </p:cNvPr>
          <p:cNvSpPr>
            <a:spLocks noGrp="1"/>
          </p:cNvSpPr>
          <p:nvPr/>
        </p:nvSpPr>
        <p:spPr>
          <a:xfrm>
            <a:off x="8609013" y="6406514"/>
            <a:ext cx="3124200" cy="365125"/>
          </a:xfrm>
          <a:prstGeom prst="rect">
            <a:avLst/>
          </a:prstGeom>
        </p:spPr>
        <p:style>
          <a:lnRef idx="0">
            <a:scrgbClr r="0" g="0" b="0"/>
          </a:lnRef>
          <a:fillRef idx="0">
            <a:scrgbClr r="0" g="0" b="0"/>
          </a:fillRef>
          <a:effectRef idx="0">
            <a:scrgbClr r="0" g="0" b="0"/>
          </a:effectRef>
          <a:fontRef idx="major"/>
        </p:style>
        <p:txBody>
          <a:bodyPr vert="horz" lIns="91440" tIns="45720" rIns="91440" bIns="45720" rtlCol="0" anchor="ctr"/>
          <a:lstStyle>
            <a:defPPr>
              <a:defRPr lang="en-US"/>
            </a:defPPr>
            <a:lvl1pPr marL="0" algn="r" defTabSz="609493" rtl="0" eaLnBrk="1" latinLnBrk="0" hangingPunct="1">
              <a:defRPr sz="1000" kern="1200">
                <a:solidFill>
                  <a:srgbClr val="A9A9A9"/>
                </a:solidFill>
                <a:latin typeface="+mj-lt"/>
                <a:ea typeface="+mj-ea"/>
                <a:cs typeface="+mj-cs"/>
              </a:defRPr>
            </a:lvl1pPr>
            <a:lvl2pPr marL="609493" algn="l" defTabSz="609493" rtl="0" eaLnBrk="1" latinLnBrk="0" hangingPunct="1">
              <a:defRPr sz="2400" kern="1200">
                <a:solidFill>
                  <a:schemeClr val="tx1"/>
                </a:solidFill>
                <a:latin typeface="+mj-lt"/>
                <a:ea typeface="+mj-ea"/>
                <a:cs typeface="+mj-cs"/>
              </a:defRPr>
            </a:lvl2pPr>
            <a:lvl3pPr marL="1218987" algn="l" defTabSz="609493" rtl="0" eaLnBrk="1" latinLnBrk="0" hangingPunct="1">
              <a:defRPr sz="2400" kern="1200">
                <a:solidFill>
                  <a:schemeClr val="tx1"/>
                </a:solidFill>
                <a:latin typeface="+mj-lt"/>
                <a:ea typeface="+mj-ea"/>
                <a:cs typeface="+mj-cs"/>
              </a:defRPr>
            </a:lvl3pPr>
            <a:lvl4pPr marL="1828480" algn="l" defTabSz="609493" rtl="0" eaLnBrk="1" latinLnBrk="0" hangingPunct="1">
              <a:defRPr sz="2400" kern="1200">
                <a:solidFill>
                  <a:schemeClr val="tx1"/>
                </a:solidFill>
                <a:latin typeface="+mj-lt"/>
                <a:ea typeface="+mj-ea"/>
                <a:cs typeface="+mj-cs"/>
              </a:defRPr>
            </a:lvl4pPr>
            <a:lvl5pPr marL="2437973" algn="l" defTabSz="609493" rtl="0" eaLnBrk="1" latinLnBrk="0" hangingPunct="1">
              <a:defRPr sz="2400" kern="1200">
                <a:solidFill>
                  <a:schemeClr val="tx1"/>
                </a:solidFill>
                <a:latin typeface="+mj-lt"/>
                <a:ea typeface="+mj-ea"/>
                <a:cs typeface="+mj-cs"/>
              </a:defRPr>
            </a:lvl5pPr>
            <a:lvl6pPr marL="3047467" algn="l" defTabSz="609493" rtl="0" eaLnBrk="1" latinLnBrk="0" hangingPunct="1">
              <a:defRPr sz="2400" kern="1200">
                <a:solidFill>
                  <a:schemeClr val="tx1"/>
                </a:solidFill>
                <a:latin typeface="+mj-lt"/>
                <a:ea typeface="+mj-ea"/>
                <a:cs typeface="+mj-cs"/>
              </a:defRPr>
            </a:lvl6pPr>
            <a:lvl7pPr marL="3656960" algn="l" defTabSz="609493" rtl="0" eaLnBrk="1" latinLnBrk="0" hangingPunct="1">
              <a:defRPr sz="2400" kern="1200">
                <a:solidFill>
                  <a:schemeClr val="tx1"/>
                </a:solidFill>
                <a:latin typeface="+mj-lt"/>
                <a:ea typeface="+mj-ea"/>
                <a:cs typeface="+mj-cs"/>
              </a:defRPr>
            </a:lvl7pPr>
            <a:lvl8pPr marL="4266453" algn="l" defTabSz="609493" rtl="0" eaLnBrk="1" latinLnBrk="0" hangingPunct="1">
              <a:defRPr sz="2400" kern="1200">
                <a:solidFill>
                  <a:schemeClr val="tx1"/>
                </a:solidFill>
                <a:latin typeface="+mj-lt"/>
                <a:ea typeface="+mj-ea"/>
                <a:cs typeface="+mj-cs"/>
              </a:defRPr>
            </a:lvl8pPr>
            <a:lvl9pPr marL="4875947" algn="l" defTabSz="609493" rtl="0" eaLnBrk="1" latinLnBrk="0" hangingPunct="1">
              <a:defRPr sz="2400" kern="1200">
                <a:solidFill>
                  <a:schemeClr val="tx1"/>
                </a:solidFill>
                <a:latin typeface="+mj-lt"/>
                <a:ea typeface="+mj-ea"/>
                <a:cs typeface="+mj-cs"/>
              </a:defRPr>
            </a:lvl9pPr>
          </a:lstStyle>
          <a:p>
            <a:fld id="{ED025EC6-12F2-BD4E-AD65-43BFB58C3D8F}" type="slidenum">
              <a:rPr lang="en-US" smtClean="0"/>
              <a:pPr/>
              <a:t>6</a:t>
            </a:fld>
            <a:endParaRPr lang="en-US" dirty="0"/>
          </a:p>
        </p:txBody>
      </p:sp>
      <p:cxnSp>
        <p:nvCxnSpPr>
          <p:cNvPr id="8" name="Straight Connector 7">
            <a:extLst>
              <a:ext uri="{FF2B5EF4-FFF2-40B4-BE49-F238E27FC236}">
                <a16:creationId xmlns:a16="http://schemas.microsoft.com/office/drawing/2014/main" id="{75C55D75-668B-4151-B97A-19015FC5377D}"/>
              </a:ext>
            </a:extLst>
          </p:cNvPr>
          <p:cNvCxnSpPr/>
          <p:nvPr/>
        </p:nvCxnSpPr>
        <p:spPr>
          <a:xfrm>
            <a:off x="6231572" y="1718343"/>
            <a:ext cx="0" cy="3060072"/>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graphicFrame>
        <p:nvGraphicFramePr>
          <p:cNvPr id="16" name="Table 15">
            <a:extLst>
              <a:ext uri="{FF2B5EF4-FFF2-40B4-BE49-F238E27FC236}">
                <a16:creationId xmlns:a16="http://schemas.microsoft.com/office/drawing/2014/main" id="{4B284FE6-4E38-4230-9CD7-C6501A1F8166}"/>
              </a:ext>
            </a:extLst>
          </p:cNvPr>
          <p:cNvGraphicFramePr>
            <a:graphicFrameLocks noGrp="1"/>
          </p:cNvGraphicFramePr>
          <p:nvPr>
            <p:extLst>
              <p:ext uri="{D42A27DB-BD31-4B8C-83A1-F6EECF244321}">
                <p14:modId xmlns:p14="http://schemas.microsoft.com/office/powerpoint/2010/main" val="3992672198"/>
              </p:ext>
            </p:extLst>
          </p:nvPr>
        </p:nvGraphicFramePr>
        <p:xfrm>
          <a:off x="327103" y="1596087"/>
          <a:ext cx="5754720" cy="302938"/>
        </p:xfrm>
        <a:graphic>
          <a:graphicData uri="http://schemas.openxmlformats.org/drawingml/2006/table">
            <a:tbl>
              <a:tblPr firstRow="1" bandRow="1">
                <a:tableStyleId>{9DCAF9ED-07DC-4A11-8D7F-57B35C25682E}</a:tableStyleId>
              </a:tblPr>
              <a:tblGrid>
                <a:gridCol w="491604">
                  <a:extLst>
                    <a:ext uri="{9D8B030D-6E8A-4147-A177-3AD203B41FA5}">
                      <a16:colId xmlns:a16="http://schemas.microsoft.com/office/drawing/2014/main" val="1871838009"/>
                    </a:ext>
                  </a:extLst>
                </a:gridCol>
                <a:gridCol w="978195">
                  <a:extLst>
                    <a:ext uri="{9D8B030D-6E8A-4147-A177-3AD203B41FA5}">
                      <a16:colId xmlns:a16="http://schemas.microsoft.com/office/drawing/2014/main" val="1804288322"/>
                    </a:ext>
                  </a:extLst>
                </a:gridCol>
                <a:gridCol w="701749">
                  <a:extLst>
                    <a:ext uri="{9D8B030D-6E8A-4147-A177-3AD203B41FA5}">
                      <a16:colId xmlns:a16="http://schemas.microsoft.com/office/drawing/2014/main" val="3197021463"/>
                    </a:ext>
                  </a:extLst>
                </a:gridCol>
                <a:gridCol w="659219">
                  <a:extLst>
                    <a:ext uri="{9D8B030D-6E8A-4147-A177-3AD203B41FA5}">
                      <a16:colId xmlns:a16="http://schemas.microsoft.com/office/drawing/2014/main" val="418646645"/>
                    </a:ext>
                  </a:extLst>
                </a:gridCol>
                <a:gridCol w="804530">
                  <a:extLst>
                    <a:ext uri="{9D8B030D-6E8A-4147-A177-3AD203B41FA5}">
                      <a16:colId xmlns:a16="http://schemas.microsoft.com/office/drawing/2014/main" val="3240731716"/>
                    </a:ext>
                  </a:extLst>
                </a:gridCol>
                <a:gridCol w="2119423">
                  <a:extLst>
                    <a:ext uri="{9D8B030D-6E8A-4147-A177-3AD203B41FA5}">
                      <a16:colId xmlns:a16="http://schemas.microsoft.com/office/drawing/2014/main" val="496104743"/>
                    </a:ext>
                  </a:extLst>
                </a:gridCol>
              </a:tblGrid>
              <a:tr h="302938">
                <a:tc>
                  <a:txBody>
                    <a:bodyPr/>
                    <a:lstStyle/>
                    <a:p>
                      <a:r>
                        <a:rPr lang="en-US" sz="1100" b="0"/>
                        <a:t>Rank</a:t>
                      </a:r>
                      <a:endParaRPr lang="en-US" sz="1100" b="0" dirty="0"/>
                    </a:p>
                  </a:txBody>
                  <a:tcPr/>
                </a:tc>
                <a:tc>
                  <a:txBody>
                    <a:bodyPr/>
                    <a:lstStyle/>
                    <a:p>
                      <a:r>
                        <a:rPr lang="en-US" sz="1100" b="0" dirty="0"/>
                        <a:t>Hypervisor</a:t>
                      </a:r>
                    </a:p>
                  </a:txBody>
                  <a:tcPr/>
                </a:tc>
                <a:tc>
                  <a:txBody>
                    <a:bodyPr/>
                    <a:lstStyle/>
                    <a:p>
                      <a:r>
                        <a:rPr lang="en-US" sz="1100" b="0" dirty="0"/>
                        <a:t>#VM</a:t>
                      </a:r>
                    </a:p>
                  </a:txBody>
                  <a:tcPr/>
                </a:tc>
                <a:tc>
                  <a:txBody>
                    <a:bodyPr/>
                    <a:lstStyle/>
                    <a:p>
                      <a:r>
                        <a:rPr lang="en-US" sz="1100" b="0" dirty="0"/>
                        <a:t>Cells</a:t>
                      </a:r>
                    </a:p>
                  </a:txBody>
                  <a:tcPr/>
                </a:tc>
                <a:tc>
                  <a:txBody>
                    <a:bodyPr/>
                    <a:lstStyle/>
                    <a:p>
                      <a:r>
                        <a:rPr lang="en-US" sz="1100" b="0"/>
                        <a:t>Avg VMs</a:t>
                      </a:r>
                      <a:endParaRPr lang="en-US" sz="1100" b="0" dirty="0"/>
                    </a:p>
                  </a:txBody>
                  <a:tcPr/>
                </a:tc>
                <a:tc>
                  <a:txBody>
                    <a:bodyPr/>
                    <a:lstStyle/>
                    <a:p>
                      <a:r>
                        <a:rPr lang="en-US" sz="1100" b="0" dirty="0"/>
                        <a:t>Advanced Case Attach Cell#</a:t>
                      </a:r>
                    </a:p>
                  </a:txBody>
                  <a:tcPr/>
                </a:tc>
                <a:extLst>
                  <a:ext uri="{0D108BD9-81ED-4DB2-BD59-A6C34878D82A}">
                    <a16:rowId xmlns:a16="http://schemas.microsoft.com/office/drawing/2014/main" val="223487997"/>
                  </a:ext>
                </a:extLst>
              </a:tr>
            </a:tbl>
          </a:graphicData>
        </a:graphic>
      </p:graphicFrame>
      <p:sp>
        <p:nvSpPr>
          <p:cNvPr id="17" name="TextBox 16">
            <a:extLst>
              <a:ext uri="{FF2B5EF4-FFF2-40B4-BE49-F238E27FC236}">
                <a16:creationId xmlns:a16="http://schemas.microsoft.com/office/drawing/2014/main" id="{5B59C990-F2D1-44D6-9ACC-4929048FBFAD}"/>
              </a:ext>
            </a:extLst>
          </p:cNvPr>
          <p:cNvSpPr txBox="1"/>
          <p:nvPr/>
        </p:nvSpPr>
        <p:spPr>
          <a:xfrm>
            <a:off x="327103" y="1190119"/>
            <a:ext cx="5786227" cy="338554"/>
          </a:xfrm>
          <a:prstGeom prst="rect">
            <a:avLst/>
          </a:prstGeom>
          <a:noFill/>
        </p:spPr>
        <p:txBody>
          <a:bodyPr wrap="square" rtlCol="0">
            <a:spAutoFit/>
          </a:bodyPr>
          <a:lstStyle/>
          <a:p>
            <a:r>
              <a:rPr lang="en-US" sz="1600" b="1" dirty="0">
                <a:latin typeface="Tahoma" charset="0"/>
                <a:ea typeface="Tahoma" charset="0"/>
                <a:cs typeface="Tahoma" charset="0"/>
              </a:rPr>
              <a:t>VM Protection (Private Cloud) by Hypervisor Rankings</a:t>
            </a:r>
          </a:p>
        </p:txBody>
      </p:sp>
      <p:sp>
        <p:nvSpPr>
          <p:cNvPr id="126" name="TextBox 125">
            <a:extLst>
              <a:ext uri="{FF2B5EF4-FFF2-40B4-BE49-F238E27FC236}">
                <a16:creationId xmlns:a16="http://schemas.microsoft.com/office/drawing/2014/main" id="{5E314F7A-5A3F-4BDB-9F8D-8E1FECD30FF1}"/>
              </a:ext>
            </a:extLst>
          </p:cNvPr>
          <p:cNvSpPr txBox="1"/>
          <p:nvPr/>
        </p:nvSpPr>
        <p:spPr>
          <a:xfrm>
            <a:off x="466841" y="6454489"/>
            <a:ext cx="5918626" cy="215444"/>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624"/>
                </a:solidFill>
                <a:effectLst/>
                <a:uLnTx/>
                <a:uFillTx/>
                <a:latin typeface="Tahoma" charset="0"/>
                <a:ea typeface="Tahoma" charset="0"/>
                <a:cs typeface="Tahoma" charset="0"/>
              </a:rPr>
              <a:t>VM Protection trend by hypervisor types</a:t>
            </a:r>
          </a:p>
        </p:txBody>
      </p:sp>
      <p:sp>
        <p:nvSpPr>
          <p:cNvPr id="9" name="TextBox 8">
            <a:extLst>
              <a:ext uri="{FF2B5EF4-FFF2-40B4-BE49-F238E27FC236}">
                <a16:creationId xmlns:a16="http://schemas.microsoft.com/office/drawing/2014/main" id="{6E19E1CA-725D-467C-8F11-93126B2D6037}"/>
              </a:ext>
            </a:extLst>
          </p:cNvPr>
          <p:cNvSpPr txBox="1"/>
          <p:nvPr/>
        </p:nvSpPr>
        <p:spPr>
          <a:xfrm>
            <a:off x="6415208" y="1190119"/>
            <a:ext cx="5197726" cy="338554"/>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624"/>
                </a:solidFill>
                <a:effectLst/>
                <a:uLnTx/>
                <a:uFillTx/>
                <a:latin typeface="Tahoma" charset="0"/>
                <a:ea typeface="Tahoma" charset="0"/>
                <a:cs typeface="Tahoma" charset="0"/>
              </a:rPr>
              <a:t>LiveSync DR Sites  (#Cells)</a:t>
            </a:r>
          </a:p>
        </p:txBody>
      </p:sp>
      <p:sp>
        <p:nvSpPr>
          <p:cNvPr id="10" name="TextBox 9">
            <a:extLst>
              <a:ext uri="{FF2B5EF4-FFF2-40B4-BE49-F238E27FC236}">
                <a16:creationId xmlns:a16="http://schemas.microsoft.com/office/drawing/2014/main" id="{9FA869EF-3912-4C53-9322-C34FF7153029}"/>
              </a:ext>
            </a:extLst>
          </p:cNvPr>
          <p:cNvSpPr txBox="1"/>
          <p:nvPr/>
        </p:nvSpPr>
        <p:spPr>
          <a:xfrm>
            <a:off x="6437664" y="1555548"/>
            <a:ext cx="1649391" cy="246221"/>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624"/>
                </a:solidFill>
                <a:effectLst/>
                <a:uLnTx/>
                <a:uFillTx/>
                <a:latin typeface="Tahoma" charset="0"/>
                <a:ea typeface="Tahoma" charset="0"/>
                <a:cs typeface="Tahoma" charset="0"/>
              </a:rPr>
              <a:t>Source </a:t>
            </a:r>
            <a:r>
              <a:rPr lang="en-US" sz="1000" dirty="0">
                <a:solidFill>
                  <a:srgbClr val="000624"/>
                </a:solidFill>
                <a:latin typeface="Tahoma" charset="0"/>
                <a:ea typeface="Tahoma" charset="0"/>
                <a:cs typeface="Tahoma" charset="0"/>
              </a:rPr>
              <a:t>Protected as</a:t>
            </a:r>
            <a:endParaRPr kumimoji="0" lang="en-US" sz="1000" b="0"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11" name="TextBox 10">
            <a:extLst>
              <a:ext uri="{FF2B5EF4-FFF2-40B4-BE49-F238E27FC236}">
                <a16:creationId xmlns:a16="http://schemas.microsoft.com/office/drawing/2014/main" id="{A9DE2C6A-A5D7-4532-B774-4A26625EADA1}"/>
              </a:ext>
            </a:extLst>
          </p:cNvPr>
          <p:cNvSpPr txBox="1"/>
          <p:nvPr/>
        </p:nvSpPr>
        <p:spPr>
          <a:xfrm>
            <a:off x="7936739" y="1555548"/>
            <a:ext cx="3054168" cy="246221"/>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effectLst/>
                <a:uLnTx/>
                <a:uFillTx/>
                <a:latin typeface="Tahoma" charset="0"/>
                <a:ea typeface="Tahoma" charset="0"/>
                <a:cs typeface="Tahoma" charset="0"/>
              </a:rPr>
              <a:t>..synced to Destination VM  </a:t>
            </a:r>
            <a:r>
              <a:rPr kumimoji="0" lang="en-US" sz="1000" b="0" i="0" u="none" strike="noStrike" kern="1200" cap="none" spc="0" normalizeH="0" baseline="0" noProof="0" dirty="0">
                <a:ln>
                  <a:noFill/>
                </a:ln>
                <a:solidFill>
                  <a:srgbClr val="02A0D3"/>
                </a:solidFill>
                <a:effectLst/>
                <a:uLnTx/>
                <a:uFillTx/>
                <a:latin typeface="Tahoma" charset="0"/>
                <a:ea typeface="Tahoma" charset="0"/>
                <a:cs typeface="Tahoma" charset="0"/>
              </a:rPr>
              <a:t>(blue: transformed)</a:t>
            </a:r>
          </a:p>
        </p:txBody>
      </p:sp>
      <p:grpSp>
        <p:nvGrpSpPr>
          <p:cNvPr id="12" name="Group 11">
            <a:extLst>
              <a:ext uri="{FF2B5EF4-FFF2-40B4-BE49-F238E27FC236}">
                <a16:creationId xmlns:a16="http://schemas.microsoft.com/office/drawing/2014/main" id="{367606AF-DDD9-448B-8528-ECB66B3DCB1A}"/>
              </a:ext>
            </a:extLst>
          </p:cNvPr>
          <p:cNvGrpSpPr/>
          <p:nvPr/>
        </p:nvGrpSpPr>
        <p:grpSpPr>
          <a:xfrm>
            <a:off x="6694046" y="1784674"/>
            <a:ext cx="4113489" cy="718457"/>
            <a:chOff x="7535754" y="1638722"/>
            <a:chExt cx="4113489" cy="718457"/>
          </a:xfrm>
        </p:grpSpPr>
        <p:sp>
          <p:nvSpPr>
            <p:cNvPr id="13" name="TextBox 12">
              <a:extLst>
                <a:ext uri="{FF2B5EF4-FFF2-40B4-BE49-F238E27FC236}">
                  <a16:creationId xmlns:a16="http://schemas.microsoft.com/office/drawing/2014/main" id="{D8B55FB1-81FD-4312-A81F-92E6D006F215}"/>
                </a:ext>
              </a:extLst>
            </p:cNvPr>
            <p:cNvSpPr txBox="1"/>
            <p:nvPr/>
          </p:nvSpPr>
          <p:spPr>
            <a:xfrm>
              <a:off x="7535754" y="1638722"/>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effectLst/>
                  <a:uLnTx/>
                  <a:uFillTx/>
                  <a:latin typeface="Tahoma" charset="0"/>
                  <a:ea typeface="Tahoma" charset="0"/>
                  <a:cs typeface="Tahoma" charset="0"/>
                </a:rPr>
                <a:t>VMware</a:t>
              </a:r>
            </a:p>
          </p:txBody>
        </p:sp>
        <p:grpSp>
          <p:nvGrpSpPr>
            <p:cNvPr id="14" name="Group 13">
              <a:extLst>
                <a:ext uri="{FF2B5EF4-FFF2-40B4-BE49-F238E27FC236}">
                  <a16:creationId xmlns:a16="http://schemas.microsoft.com/office/drawing/2014/main" id="{44209F2A-CC53-481C-B8A6-B1064DF0D593}"/>
                </a:ext>
              </a:extLst>
            </p:cNvPr>
            <p:cNvGrpSpPr/>
            <p:nvPr/>
          </p:nvGrpSpPr>
          <p:grpSpPr>
            <a:xfrm>
              <a:off x="7538828" y="1845551"/>
              <a:ext cx="4110415" cy="511628"/>
              <a:chOff x="7538828" y="1845551"/>
              <a:chExt cx="4110415" cy="511628"/>
            </a:xfrm>
          </p:grpSpPr>
          <p:cxnSp>
            <p:nvCxnSpPr>
              <p:cNvPr id="15" name="Straight Arrow Connector 14">
                <a:extLst>
                  <a:ext uri="{FF2B5EF4-FFF2-40B4-BE49-F238E27FC236}">
                    <a16:creationId xmlns:a16="http://schemas.microsoft.com/office/drawing/2014/main" id="{562715CE-BA0B-4E09-8900-991948788A63}"/>
                  </a:ext>
                </a:extLst>
              </p:cNvPr>
              <p:cNvCxnSpPr>
                <a:cxnSpLocks/>
              </p:cNvCxnSpPr>
              <p:nvPr/>
            </p:nvCxnSpPr>
            <p:spPr>
              <a:xfrm flipV="1">
                <a:off x="8191957" y="2093743"/>
                <a:ext cx="3457286" cy="15244"/>
              </a:xfrm>
              <a:prstGeom prst="straightConnector1">
                <a:avLst/>
              </a:prstGeom>
              <a:ln w="12700">
                <a:solidFill>
                  <a:srgbClr val="02A0D3"/>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E9B20598-08F9-45A5-BCF8-76CBE66D5B41}"/>
                  </a:ext>
                </a:extLst>
              </p:cNvPr>
              <p:cNvSpPr/>
              <p:nvPr/>
            </p:nvSpPr>
            <p:spPr>
              <a:xfrm>
                <a:off x="7538828" y="1845551"/>
                <a:ext cx="653129" cy="511628"/>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19" name="Oval 18">
                <a:extLst>
                  <a:ext uri="{FF2B5EF4-FFF2-40B4-BE49-F238E27FC236}">
                    <a16:creationId xmlns:a16="http://schemas.microsoft.com/office/drawing/2014/main" id="{9F7612D4-4B73-4582-A3E5-60411813C37D}"/>
                  </a:ext>
                </a:extLst>
              </p:cNvPr>
              <p:cNvSpPr/>
              <p:nvPr/>
            </p:nvSpPr>
            <p:spPr>
              <a:xfrm>
                <a:off x="8837358" y="1902486"/>
                <a:ext cx="490176" cy="397759"/>
              </a:xfrm>
              <a:prstGeom prst="ellipse">
                <a:avLst/>
              </a:prstGeom>
              <a:solidFill>
                <a:schemeClr val="bg1"/>
              </a:solidFill>
              <a:ln>
                <a:solidFill>
                  <a:srgbClr val="00062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Tahoma" charset="0"/>
                  <a:ea typeface="Tahoma" charset="0"/>
                  <a:cs typeface="Tahoma" charset="0"/>
                </a:endParaRPr>
              </a:p>
            </p:txBody>
          </p:sp>
          <p:sp>
            <p:nvSpPr>
              <p:cNvPr id="20" name="Oval 19">
                <a:extLst>
                  <a:ext uri="{FF2B5EF4-FFF2-40B4-BE49-F238E27FC236}">
                    <a16:creationId xmlns:a16="http://schemas.microsoft.com/office/drawing/2014/main" id="{380D1EEC-5701-4CCB-95BF-751466282E7C}"/>
                  </a:ext>
                </a:extLst>
              </p:cNvPr>
              <p:cNvSpPr/>
              <p:nvPr/>
            </p:nvSpPr>
            <p:spPr>
              <a:xfrm>
                <a:off x="9490487"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21" name="Oval 20">
                <a:extLst>
                  <a:ext uri="{FF2B5EF4-FFF2-40B4-BE49-F238E27FC236}">
                    <a16:creationId xmlns:a16="http://schemas.microsoft.com/office/drawing/2014/main" id="{982CBB13-34C5-44A7-B305-6E4743D5F7A5}"/>
                  </a:ext>
                </a:extLst>
              </p:cNvPr>
              <p:cNvSpPr/>
              <p:nvPr/>
            </p:nvSpPr>
            <p:spPr>
              <a:xfrm>
                <a:off x="10111746"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22" name="Oval 21">
                <a:extLst>
                  <a:ext uri="{FF2B5EF4-FFF2-40B4-BE49-F238E27FC236}">
                    <a16:creationId xmlns:a16="http://schemas.microsoft.com/office/drawing/2014/main" id="{A239879F-2058-4BAD-9C57-C907636ECE70}"/>
                  </a:ext>
                </a:extLst>
              </p:cNvPr>
              <p:cNvSpPr/>
              <p:nvPr/>
            </p:nvSpPr>
            <p:spPr>
              <a:xfrm>
                <a:off x="10697290"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grpSp>
      </p:grpSp>
      <p:grpSp>
        <p:nvGrpSpPr>
          <p:cNvPr id="23" name="Group 22">
            <a:extLst>
              <a:ext uri="{FF2B5EF4-FFF2-40B4-BE49-F238E27FC236}">
                <a16:creationId xmlns:a16="http://schemas.microsoft.com/office/drawing/2014/main" id="{C7A2E266-E23C-40F1-B59D-400394675F72}"/>
              </a:ext>
            </a:extLst>
          </p:cNvPr>
          <p:cNvGrpSpPr/>
          <p:nvPr/>
        </p:nvGrpSpPr>
        <p:grpSpPr>
          <a:xfrm>
            <a:off x="6677564" y="2082218"/>
            <a:ext cx="3766271" cy="1169551"/>
            <a:chOff x="998600" y="4424338"/>
            <a:chExt cx="3766271" cy="1169551"/>
          </a:xfrm>
        </p:grpSpPr>
        <p:sp>
          <p:nvSpPr>
            <p:cNvPr id="24" name="TextBox 23">
              <a:extLst>
                <a:ext uri="{FF2B5EF4-FFF2-40B4-BE49-F238E27FC236}">
                  <a16:creationId xmlns:a16="http://schemas.microsoft.com/office/drawing/2014/main" id="{A2854BD3-C3EE-4642-A478-EDB82766BD7B}"/>
                </a:ext>
              </a:extLst>
            </p:cNvPr>
            <p:cNvSpPr txBox="1"/>
            <p:nvPr/>
          </p:nvSpPr>
          <p:spPr>
            <a:xfrm>
              <a:off x="998600" y="4434571"/>
              <a:ext cx="678097" cy="954107"/>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b="1">
                  <a:solidFill>
                    <a:srgbClr val="000624"/>
                  </a:solidFill>
                  <a:latin typeface="Tahoma" charset="0"/>
                  <a:ea typeface="Tahoma" charset="0"/>
                  <a:cs typeface="Tahoma" charset="0"/>
                </a:rPr>
                <a:t>${VMWareTotal}</a:t>
              </a:r>
              <a:endParaRPr kumimoji="0" lang="en-US" sz="14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25" name="TextBox 24">
              <a:extLst>
                <a:ext uri="{FF2B5EF4-FFF2-40B4-BE49-F238E27FC236}">
                  <a16:creationId xmlns:a16="http://schemas.microsoft.com/office/drawing/2014/main" id="{2CA456BF-D3F7-4E8F-909C-87D6F2742F5D}"/>
                </a:ext>
              </a:extLst>
            </p:cNvPr>
            <p:cNvSpPr txBox="1"/>
            <p:nvPr/>
          </p:nvSpPr>
          <p:spPr>
            <a:xfrm>
              <a:off x="2229770" y="4424338"/>
              <a:ext cx="678097" cy="1169551"/>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b="1">
                  <a:latin typeface="Tahoma" charset="0"/>
                  <a:ea typeface="Tahoma" charset="0"/>
                  <a:cs typeface="Tahoma" charset="0"/>
                </a:rPr>
                <a:t>${VMWareVMWare}</a:t>
              </a:r>
              <a:endParaRPr kumimoji="0" lang="en-US" sz="1400" b="1" i="0" u="none" strike="noStrike" kern="1200" cap="none" spc="0" normalizeH="0" baseline="0" noProof="0" dirty="0">
                <a:ln>
                  <a:noFill/>
                </a:ln>
                <a:effectLst/>
                <a:uLnTx/>
                <a:uFillTx/>
                <a:latin typeface="Tahoma" charset="0"/>
                <a:ea typeface="Tahoma" charset="0"/>
                <a:cs typeface="Tahoma" charset="0"/>
              </a:endParaRPr>
            </a:p>
          </p:txBody>
        </p:sp>
        <p:sp>
          <p:nvSpPr>
            <p:cNvPr id="26" name="TextBox 25">
              <a:extLst>
                <a:ext uri="{FF2B5EF4-FFF2-40B4-BE49-F238E27FC236}">
                  <a16:creationId xmlns:a16="http://schemas.microsoft.com/office/drawing/2014/main" id="{471F1053-21C5-472A-9381-82E79179B43F}"/>
                </a:ext>
              </a:extLst>
            </p:cNvPr>
            <p:cNvSpPr txBox="1"/>
            <p:nvPr/>
          </p:nvSpPr>
          <p:spPr>
            <a:xfrm>
              <a:off x="2873086" y="4439396"/>
              <a:ext cx="678097" cy="954107"/>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${VMWareHyperV}</a:t>
              </a:r>
              <a:endParaRPr kumimoji="0" lang="en-US" sz="1400" b="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sp>
          <p:nvSpPr>
            <p:cNvPr id="27" name="TextBox 26">
              <a:extLst>
                <a:ext uri="{FF2B5EF4-FFF2-40B4-BE49-F238E27FC236}">
                  <a16:creationId xmlns:a16="http://schemas.microsoft.com/office/drawing/2014/main" id="{9A1E5898-5A06-4ABE-B34D-80B7BA9F061B}"/>
                </a:ext>
              </a:extLst>
            </p:cNvPr>
            <p:cNvSpPr txBox="1"/>
            <p:nvPr/>
          </p:nvSpPr>
          <p:spPr>
            <a:xfrm>
              <a:off x="3501204" y="4431803"/>
              <a:ext cx="678097" cy="954107"/>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${VMWareAzure}</a:t>
              </a:r>
              <a:endParaRPr kumimoji="0" lang="en-US" sz="1400" b="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sp>
          <p:nvSpPr>
            <p:cNvPr id="28" name="TextBox 27">
              <a:extLst>
                <a:ext uri="{FF2B5EF4-FFF2-40B4-BE49-F238E27FC236}">
                  <a16:creationId xmlns:a16="http://schemas.microsoft.com/office/drawing/2014/main" id="{FF99A177-418A-4D9C-8054-48BC60485115}"/>
                </a:ext>
              </a:extLst>
            </p:cNvPr>
            <p:cNvSpPr txBox="1"/>
            <p:nvPr/>
          </p:nvSpPr>
          <p:spPr>
            <a:xfrm>
              <a:off x="4086774" y="4442909"/>
              <a:ext cx="678097" cy="738664"/>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${VMWareAWS}</a:t>
              </a:r>
              <a:endParaRPr kumimoji="0" lang="en-US" sz="1400" b="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grpSp>
      <p:sp>
        <p:nvSpPr>
          <p:cNvPr id="29" name="TextBox 28">
            <a:extLst>
              <a:ext uri="{FF2B5EF4-FFF2-40B4-BE49-F238E27FC236}">
                <a16:creationId xmlns:a16="http://schemas.microsoft.com/office/drawing/2014/main" id="{B81A9446-416B-43CD-9935-FC3FC85EA50D}"/>
              </a:ext>
            </a:extLst>
          </p:cNvPr>
          <p:cNvSpPr txBox="1"/>
          <p:nvPr/>
        </p:nvSpPr>
        <p:spPr>
          <a:xfrm>
            <a:off x="7898924" y="1821268"/>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effectLst/>
                <a:uLnTx/>
                <a:uFillTx/>
                <a:latin typeface="Tahoma" charset="0"/>
                <a:ea typeface="Tahoma" charset="0"/>
                <a:cs typeface="Tahoma" charset="0"/>
              </a:rPr>
              <a:t>VMware</a:t>
            </a:r>
          </a:p>
        </p:txBody>
      </p:sp>
      <p:sp>
        <p:nvSpPr>
          <p:cNvPr id="30" name="TextBox 29">
            <a:extLst>
              <a:ext uri="{FF2B5EF4-FFF2-40B4-BE49-F238E27FC236}">
                <a16:creationId xmlns:a16="http://schemas.microsoft.com/office/drawing/2014/main" id="{408F8101-B7F0-4516-B273-F8CAD04A26AF}"/>
              </a:ext>
            </a:extLst>
          </p:cNvPr>
          <p:cNvSpPr txBox="1"/>
          <p:nvPr/>
        </p:nvSpPr>
        <p:spPr>
          <a:xfrm>
            <a:off x="8545175" y="1821268"/>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Hyper-V</a:t>
            </a:r>
          </a:p>
        </p:txBody>
      </p:sp>
      <p:sp>
        <p:nvSpPr>
          <p:cNvPr id="31" name="TextBox 30">
            <a:extLst>
              <a:ext uri="{FF2B5EF4-FFF2-40B4-BE49-F238E27FC236}">
                <a16:creationId xmlns:a16="http://schemas.microsoft.com/office/drawing/2014/main" id="{2B782984-E485-4287-8A94-E2DCA820333B}"/>
              </a:ext>
            </a:extLst>
          </p:cNvPr>
          <p:cNvSpPr txBox="1"/>
          <p:nvPr/>
        </p:nvSpPr>
        <p:spPr>
          <a:xfrm>
            <a:off x="9164651" y="1821268"/>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Azure</a:t>
            </a:r>
          </a:p>
        </p:txBody>
      </p:sp>
      <p:sp>
        <p:nvSpPr>
          <p:cNvPr id="32" name="TextBox 31">
            <a:extLst>
              <a:ext uri="{FF2B5EF4-FFF2-40B4-BE49-F238E27FC236}">
                <a16:creationId xmlns:a16="http://schemas.microsoft.com/office/drawing/2014/main" id="{5C8AD816-2664-41AD-AE1A-979D4F5F3099}"/>
              </a:ext>
            </a:extLst>
          </p:cNvPr>
          <p:cNvSpPr txBox="1"/>
          <p:nvPr/>
        </p:nvSpPr>
        <p:spPr>
          <a:xfrm>
            <a:off x="9773389" y="1821268"/>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AWS</a:t>
            </a:r>
          </a:p>
        </p:txBody>
      </p:sp>
      <p:sp>
        <p:nvSpPr>
          <p:cNvPr id="33" name="TextBox 32">
            <a:extLst>
              <a:ext uri="{FF2B5EF4-FFF2-40B4-BE49-F238E27FC236}">
                <a16:creationId xmlns:a16="http://schemas.microsoft.com/office/drawing/2014/main" id="{7FA46D6A-1688-4814-AC98-EA0920F42B4A}"/>
              </a:ext>
            </a:extLst>
          </p:cNvPr>
          <p:cNvSpPr txBox="1"/>
          <p:nvPr/>
        </p:nvSpPr>
        <p:spPr>
          <a:xfrm>
            <a:off x="7379187" y="2018320"/>
            <a:ext cx="691267" cy="461665"/>
          </a:xfrm>
          <a:prstGeom prst="rect">
            <a:avLst/>
          </a:prstGeom>
          <a:noFill/>
        </p:spPr>
        <p:txBody>
          <a:bodyPr wrap="square" rtlCol="0">
            <a:spAutoFit/>
          </a:bodyPr>
          <a:lstStyle/>
          <a:p>
            <a:r>
              <a:rPr lang="en-US" sz="800" dirty="0">
                <a:latin typeface="Tahoma" charset="0"/>
                <a:ea typeface="Tahoma" charset="0"/>
                <a:cs typeface="Tahoma" charset="0"/>
              </a:rPr>
              <a:t>DR LiveSync to</a:t>
            </a:r>
          </a:p>
        </p:txBody>
      </p:sp>
      <p:grpSp>
        <p:nvGrpSpPr>
          <p:cNvPr id="34" name="Group 33">
            <a:extLst>
              <a:ext uri="{FF2B5EF4-FFF2-40B4-BE49-F238E27FC236}">
                <a16:creationId xmlns:a16="http://schemas.microsoft.com/office/drawing/2014/main" id="{DADEF8DB-71C9-4B0F-B7C3-5CF641C528B4}"/>
              </a:ext>
            </a:extLst>
          </p:cNvPr>
          <p:cNvGrpSpPr/>
          <p:nvPr/>
        </p:nvGrpSpPr>
        <p:grpSpPr>
          <a:xfrm>
            <a:off x="6710647" y="2552699"/>
            <a:ext cx="4113489" cy="718457"/>
            <a:chOff x="7535754" y="1638722"/>
            <a:chExt cx="4113489" cy="718457"/>
          </a:xfrm>
        </p:grpSpPr>
        <p:sp>
          <p:nvSpPr>
            <p:cNvPr id="35" name="TextBox 34">
              <a:extLst>
                <a:ext uri="{FF2B5EF4-FFF2-40B4-BE49-F238E27FC236}">
                  <a16:creationId xmlns:a16="http://schemas.microsoft.com/office/drawing/2014/main" id="{13161C9C-2736-4712-968B-050B115766B3}"/>
                </a:ext>
              </a:extLst>
            </p:cNvPr>
            <p:cNvSpPr txBox="1"/>
            <p:nvPr/>
          </p:nvSpPr>
          <p:spPr>
            <a:xfrm>
              <a:off x="7535754" y="1638722"/>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effectLst/>
                  <a:uLnTx/>
                  <a:uFillTx/>
                  <a:latin typeface="Tahoma" charset="0"/>
                  <a:ea typeface="Tahoma" charset="0"/>
                  <a:cs typeface="Tahoma" charset="0"/>
                </a:rPr>
                <a:t>Hyper-V</a:t>
              </a:r>
            </a:p>
          </p:txBody>
        </p:sp>
        <p:grpSp>
          <p:nvGrpSpPr>
            <p:cNvPr id="36" name="Group 35">
              <a:extLst>
                <a:ext uri="{FF2B5EF4-FFF2-40B4-BE49-F238E27FC236}">
                  <a16:creationId xmlns:a16="http://schemas.microsoft.com/office/drawing/2014/main" id="{3A3DA73A-3FED-494B-AE1B-478D25BAC809}"/>
                </a:ext>
              </a:extLst>
            </p:cNvPr>
            <p:cNvGrpSpPr/>
            <p:nvPr/>
          </p:nvGrpSpPr>
          <p:grpSpPr>
            <a:xfrm>
              <a:off x="7538828" y="1845551"/>
              <a:ext cx="4110415" cy="511628"/>
              <a:chOff x="7538828" y="1845551"/>
              <a:chExt cx="4110415" cy="511628"/>
            </a:xfrm>
          </p:grpSpPr>
          <p:cxnSp>
            <p:nvCxnSpPr>
              <p:cNvPr id="37" name="Straight Arrow Connector 36">
                <a:extLst>
                  <a:ext uri="{FF2B5EF4-FFF2-40B4-BE49-F238E27FC236}">
                    <a16:creationId xmlns:a16="http://schemas.microsoft.com/office/drawing/2014/main" id="{8AF5C0F7-C5CE-4C09-8F40-29A1C5530704}"/>
                  </a:ext>
                </a:extLst>
              </p:cNvPr>
              <p:cNvCxnSpPr>
                <a:cxnSpLocks/>
              </p:cNvCxnSpPr>
              <p:nvPr/>
            </p:nvCxnSpPr>
            <p:spPr>
              <a:xfrm flipV="1">
                <a:off x="8191957" y="2093743"/>
                <a:ext cx="3457286" cy="15244"/>
              </a:xfrm>
              <a:prstGeom prst="straightConnector1">
                <a:avLst/>
              </a:prstGeom>
              <a:ln w="12700">
                <a:solidFill>
                  <a:srgbClr val="02A0D3"/>
                </a:solidFill>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AAEF1440-929F-4C08-B8AD-C15B9666AE2B}"/>
                  </a:ext>
                </a:extLst>
              </p:cNvPr>
              <p:cNvSpPr/>
              <p:nvPr/>
            </p:nvSpPr>
            <p:spPr>
              <a:xfrm>
                <a:off x="7538828" y="1845551"/>
                <a:ext cx="653129" cy="511628"/>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39" name="Oval 38">
                <a:extLst>
                  <a:ext uri="{FF2B5EF4-FFF2-40B4-BE49-F238E27FC236}">
                    <a16:creationId xmlns:a16="http://schemas.microsoft.com/office/drawing/2014/main" id="{9B4770B7-1F92-4C75-9675-370A0C4F305B}"/>
                  </a:ext>
                </a:extLst>
              </p:cNvPr>
              <p:cNvSpPr/>
              <p:nvPr/>
            </p:nvSpPr>
            <p:spPr>
              <a:xfrm>
                <a:off x="8837358"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Tahoma" charset="0"/>
                  <a:ea typeface="Tahoma" charset="0"/>
                  <a:cs typeface="Tahoma" charset="0"/>
                </a:endParaRPr>
              </a:p>
            </p:txBody>
          </p:sp>
          <p:sp>
            <p:nvSpPr>
              <p:cNvPr id="40" name="Oval 39">
                <a:extLst>
                  <a:ext uri="{FF2B5EF4-FFF2-40B4-BE49-F238E27FC236}">
                    <a16:creationId xmlns:a16="http://schemas.microsoft.com/office/drawing/2014/main" id="{76FB6325-B639-49FC-8523-A4961B9CB387}"/>
                  </a:ext>
                </a:extLst>
              </p:cNvPr>
              <p:cNvSpPr/>
              <p:nvPr/>
            </p:nvSpPr>
            <p:spPr>
              <a:xfrm>
                <a:off x="9490487" y="1902486"/>
                <a:ext cx="490176" cy="397759"/>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41" name="Oval 40">
                <a:extLst>
                  <a:ext uri="{FF2B5EF4-FFF2-40B4-BE49-F238E27FC236}">
                    <a16:creationId xmlns:a16="http://schemas.microsoft.com/office/drawing/2014/main" id="{4AF18C01-B488-4841-A30E-E817DD506DCB}"/>
                  </a:ext>
                </a:extLst>
              </p:cNvPr>
              <p:cNvSpPr/>
              <p:nvPr/>
            </p:nvSpPr>
            <p:spPr>
              <a:xfrm>
                <a:off x="10111746"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42" name="Oval 41">
                <a:extLst>
                  <a:ext uri="{FF2B5EF4-FFF2-40B4-BE49-F238E27FC236}">
                    <a16:creationId xmlns:a16="http://schemas.microsoft.com/office/drawing/2014/main" id="{656CEED0-F0BB-453B-8961-99B0298F2E7B}"/>
                  </a:ext>
                </a:extLst>
              </p:cNvPr>
              <p:cNvSpPr/>
              <p:nvPr/>
            </p:nvSpPr>
            <p:spPr>
              <a:xfrm>
                <a:off x="10697290"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grpSp>
      </p:grpSp>
      <p:grpSp>
        <p:nvGrpSpPr>
          <p:cNvPr id="43" name="Group 42">
            <a:extLst>
              <a:ext uri="{FF2B5EF4-FFF2-40B4-BE49-F238E27FC236}">
                <a16:creationId xmlns:a16="http://schemas.microsoft.com/office/drawing/2014/main" id="{8B424D91-419E-45E2-84D7-07A4E2D0C551}"/>
              </a:ext>
            </a:extLst>
          </p:cNvPr>
          <p:cNvGrpSpPr/>
          <p:nvPr/>
        </p:nvGrpSpPr>
        <p:grpSpPr>
          <a:xfrm>
            <a:off x="6694165" y="2850243"/>
            <a:ext cx="3766271" cy="969165"/>
            <a:chOff x="998600" y="4424338"/>
            <a:chExt cx="3766271" cy="969165"/>
          </a:xfrm>
        </p:grpSpPr>
        <p:sp>
          <p:nvSpPr>
            <p:cNvPr id="44" name="TextBox 43">
              <a:extLst>
                <a:ext uri="{FF2B5EF4-FFF2-40B4-BE49-F238E27FC236}">
                  <a16:creationId xmlns:a16="http://schemas.microsoft.com/office/drawing/2014/main" id="{2C2D7F1A-A65D-49A4-88B0-BD65CD24380E}"/>
                </a:ext>
              </a:extLst>
            </p:cNvPr>
            <p:cNvSpPr txBox="1"/>
            <p:nvPr/>
          </p:nvSpPr>
          <p:spPr>
            <a:xfrm>
              <a:off x="998600" y="4434571"/>
              <a:ext cx="678097" cy="954107"/>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b="1">
                  <a:solidFill>
                    <a:srgbClr val="000624"/>
                  </a:solidFill>
                  <a:latin typeface="Tahoma" charset="0"/>
                  <a:ea typeface="Tahoma" charset="0"/>
                  <a:cs typeface="Tahoma" charset="0"/>
                </a:rPr>
                <a:t>${HyperVTotal}</a:t>
              </a:r>
              <a:endParaRPr kumimoji="0" lang="en-US" sz="14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45" name="TextBox 44">
              <a:extLst>
                <a:ext uri="{FF2B5EF4-FFF2-40B4-BE49-F238E27FC236}">
                  <a16:creationId xmlns:a16="http://schemas.microsoft.com/office/drawing/2014/main" id="{FABED0A3-9035-47C4-B0F5-7CADFFC4F8C6}"/>
                </a:ext>
              </a:extLst>
            </p:cNvPr>
            <p:cNvSpPr txBox="1"/>
            <p:nvPr/>
          </p:nvSpPr>
          <p:spPr>
            <a:xfrm>
              <a:off x="2229770" y="4424338"/>
              <a:ext cx="678097" cy="954107"/>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${HyperVVMWare}</a:t>
              </a:r>
              <a:endParaRPr kumimoji="0" lang="en-US" sz="140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sp>
          <p:nvSpPr>
            <p:cNvPr id="46" name="TextBox 45">
              <a:extLst>
                <a:ext uri="{FF2B5EF4-FFF2-40B4-BE49-F238E27FC236}">
                  <a16:creationId xmlns:a16="http://schemas.microsoft.com/office/drawing/2014/main" id="{C6855730-B888-4B58-9C77-253A7569E01F}"/>
                </a:ext>
              </a:extLst>
            </p:cNvPr>
            <p:cNvSpPr txBox="1"/>
            <p:nvPr/>
          </p:nvSpPr>
          <p:spPr>
            <a:xfrm>
              <a:off x="2873086" y="4439396"/>
              <a:ext cx="678097" cy="954107"/>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effectLst/>
                  <a:uLnTx/>
                  <a:uFillTx/>
                  <a:latin typeface="Tahoma" charset="0"/>
                  <a:ea typeface="Tahoma" charset="0"/>
                  <a:cs typeface="Tahoma" charset="0"/>
                </a:rPr>
                <a:t>${HyperVHyperV}</a:t>
              </a:r>
              <a:endParaRPr kumimoji="0" lang="en-US" sz="1400" b="1" i="0" u="none" strike="noStrike" kern="1200" cap="none" spc="0" normalizeH="0" baseline="0" noProof="0" dirty="0">
                <a:ln>
                  <a:noFill/>
                </a:ln>
                <a:effectLst/>
                <a:uLnTx/>
                <a:uFillTx/>
                <a:latin typeface="Tahoma" charset="0"/>
                <a:ea typeface="Tahoma" charset="0"/>
                <a:cs typeface="Tahoma" charset="0"/>
              </a:endParaRPr>
            </a:p>
          </p:txBody>
        </p:sp>
        <p:sp>
          <p:nvSpPr>
            <p:cNvPr id="47" name="TextBox 46">
              <a:extLst>
                <a:ext uri="{FF2B5EF4-FFF2-40B4-BE49-F238E27FC236}">
                  <a16:creationId xmlns:a16="http://schemas.microsoft.com/office/drawing/2014/main" id="{2C6D7182-92AA-4E3F-827D-2AB12AE9944A}"/>
                </a:ext>
              </a:extLst>
            </p:cNvPr>
            <p:cNvSpPr txBox="1"/>
            <p:nvPr/>
          </p:nvSpPr>
          <p:spPr>
            <a:xfrm>
              <a:off x="3501204" y="4431803"/>
              <a:ext cx="678097" cy="738664"/>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2A0D3"/>
                  </a:solidFill>
                  <a:effectLst/>
                  <a:uLnTx/>
                  <a:uFillTx/>
                  <a:latin typeface="Tahoma" charset="0"/>
                  <a:ea typeface="Tahoma" charset="0"/>
                  <a:cs typeface="Tahoma" charset="0"/>
                </a:rPr>
                <a:t>${HyperVAzure}</a:t>
              </a:r>
              <a:endParaRPr kumimoji="0" lang="en-US" sz="1400" b="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sp>
          <p:nvSpPr>
            <p:cNvPr id="48" name="TextBox 47">
              <a:extLst>
                <a:ext uri="{FF2B5EF4-FFF2-40B4-BE49-F238E27FC236}">
                  <a16:creationId xmlns:a16="http://schemas.microsoft.com/office/drawing/2014/main" id="{D39C3EA4-26DF-4DC1-8133-9FCF475D07BD}"/>
                </a:ext>
              </a:extLst>
            </p:cNvPr>
            <p:cNvSpPr txBox="1"/>
            <p:nvPr/>
          </p:nvSpPr>
          <p:spPr>
            <a:xfrm>
              <a:off x="4086774" y="4442909"/>
              <a:ext cx="678097" cy="738664"/>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${HyperVAWS}</a:t>
              </a:r>
              <a:endParaRPr kumimoji="0" lang="en-US" sz="1400" b="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grpSp>
      <p:sp>
        <p:nvSpPr>
          <p:cNvPr id="49" name="TextBox 48">
            <a:extLst>
              <a:ext uri="{FF2B5EF4-FFF2-40B4-BE49-F238E27FC236}">
                <a16:creationId xmlns:a16="http://schemas.microsoft.com/office/drawing/2014/main" id="{373F0283-24E8-4D16-AA05-D51BBC9DA1A6}"/>
              </a:ext>
            </a:extLst>
          </p:cNvPr>
          <p:cNvSpPr txBox="1"/>
          <p:nvPr/>
        </p:nvSpPr>
        <p:spPr>
          <a:xfrm>
            <a:off x="7915525" y="2589293"/>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VMware</a:t>
            </a:r>
          </a:p>
        </p:txBody>
      </p:sp>
      <p:sp>
        <p:nvSpPr>
          <p:cNvPr id="50" name="TextBox 49">
            <a:extLst>
              <a:ext uri="{FF2B5EF4-FFF2-40B4-BE49-F238E27FC236}">
                <a16:creationId xmlns:a16="http://schemas.microsoft.com/office/drawing/2014/main" id="{36FF3A1C-F64F-4F09-8595-D73DD5D28DF1}"/>
              </a:ext>
            </a:extLst>
          </p:cNvPr>
          <p:cNvSpPr txBox="1"/>
          <p:nvPr/>
        </p:nvSpPr>
        <p:spPr>
          <a:xfrm>
            <a:off x="8561776" y="2589293"/>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effectLst/>
                <a:uLnTx/>
                <a:uFillTx/>
                <a:latin typeface="Tahoma" charset="0"/>
                <a:ea typeface="Tahoma" charset="0"/>
                <a:cs typeface="Tahoma" charset="0"/>
              </a:rPr>
              <a:t>Hyper-V</a:t>
            </a:r>
          </a:p>
        </p:txBody>
      </p:sp>
      <p:sp>
        <p:nvSpPr>
          <p:cNvPr id="51" name="TextBox 50">
            <a:extLst>
              <a:ext uri="{FF2B5EF4-FFF2-40B4-BE49-F238E27FC236}">
                <a16:creationId xmlns:a16="http://schemas.microsoft.com/office/drawing/2014/main" id="{F8B826EF-9DCA-4615-98AB-8E0262F424AE}"/>
              </a:ext>
            </a:extLst>
          </p:cNvPr>
          <p:cNvSpPr txBox="1"/>
          <p:nvPr/>
        </p:nvSpPr>
        <p:spPr>
          <a:xfrm>
            <a:off x="9181252" y="2589293"/>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Azure</a:t>
            </a:r>
          </a:p>
        </p:txBody>
      </p:sp>
      <p:sp>
        <p:nvSpPr>
          <p:cNvPr id="52" name="TextBox 51">
            <a:extLst>
              <a:ext uri="{FF2B5EF4-FFF2-40B4-BE49-F238E27FC236}">
                <a16:creationId xmlns:a16="http://schemas.microsoft.com/office/drawing/2014/main" id="{A72D18F3-4949-4601-8617-A94668A5D412}"/>
              </a:ext>
            </a:extLst>
          </p:cNvPr>
          <p:cNvSpPr txBox="1"/>
          <p:nvPr/>
        </p:nvSpPr>
        <p:spPr>
          <a:xfrm>
            <a:off x="9789990" y="2589293"/>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AWS</a:t>
            </a:r>
          </a:p>
        </p:txBody>
      </p:sp>
      <p:sp>
        <p:nvSpPr>
          <p:cNvPr id="54" name="TextBox 53">
            <a:extLst>
              <a:ext uri="{FF2B5EF4-FFF2-40B4-BE49-F238E27FC236}">
                <a16:creationId xmlns:a16="http://schemas.microsoft.com/office/drawing/2014/main" id="{CBE8D89C-1D4E-4ACA-982C-8D016BC2FC3E}"/>
              </a:ext>
            </a:extLst>
          </p:cNvPr>
          <p:cNvSpPr txBox="1"/>
          <p:nvPr/>
        </p:nvSpPr>
        <p:spPr>
          <a:xfrm>
            <a:off x="7395788" y="2786345"/>
            <a:ext cx="691267" cy="461665"/>
          </a:xfrm>
          <a:prstGeom prst="rect">
            <a:avLst/>
          </a:prstGeom>
          <a:noFill/>
        </p:spPr>
        <p:txBody>
          <a:bodyPr wrap="square" rtlCol="0">
            <a:spAutoFit/>
          </a:bodyPr>
          <a:lstStyle/>
          <a:p>
            <a:r>
              <a:rPr lang="en-US" sz="800" dirty="0">
                <a:latin typeface="Tahoma" charset="0"/>
                <a:ea typeface="Tahoma" charset="0"/>
                <a:cs typeface="Tahoma" charset="0"/>
              </a:rPr>
              <a:t>DR LiveSync to</a:t>
            </a:r>
          </a:p>
        </p:txBody>
      </p:sp>
      <p:grpSp>
        <p:nvGrpSpPr>
          <p:cNvPr id="55" name="Group 54">
            <a:extLst>
              <a:ext uri="{FF2B5EF4-FFF2-40B4-BE49-F238E27FC236}">
                <a16:creationId xmlns:a16="http://schemas.microsoft.com/office/drawing/2014/main" id="{55B6C57E-3EBF-4A7C-A0E9-E1B5B775AFE9}"/>
              </a:ext>
            </a:extLst>
          </p:cNvPr>
          <p:cNvGrpSpPr/>
          <p:nvPr/>
        </p:nvGrpSpPr>
        <p:grpSpPr>
          <a:xfrm>
            <a:off x="6736302" y="3347892"/>
            <a:ext cx="4113489" cy="718457"/>
            <a:chOff x="7535754" y="1638722"/>
            <a:chExt cx="4113489" cy="718457"/>
          </a:xfrm>
        </p:grpSpPr>
        <p:sp>
          <p:nvSpPr>
            <p:cNvPr id="56" name="TextBox 55">
              <a:extLst>
                <a:ext uri="{FF2B5EF4-FFF2-40B4-BE49-F238E27FC236}">
                  <a16:creationId xmlns:a16="http://schemas.microsoft.com/office/drawing/2014/main" id="{0B1516E1-8ABF-43D0-A0D7-0F209AD18207}"/>
                </a:ext>
              </a:extLst>
            </p:cNvPr>
            <p:cNvSpPr txBox="1"/>
            <p:nvPr/>
          </p:nvSpPr>
          <p:spPr>
            <a:xfrm>
              <a:off x="7535754" y="1638722"/>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effectLst/>
                  <a:uLnTx/>
                  <a:uFillTx/>
                  <a:latin typeface="Tahoma" charset="0"/>
                  <a:ea typeface="Tahoma" charset="0"/>
                  <a:cs typeface="Tahoma" charset="0"/>
                </a:rPr>
                <a:t>Azure</a:t>
              </a:r>
            </a:p>
          </p:txBody>
        </p:sp>
        <p:grpSp>
          <p:nvGrpSpPr>
            <p:cNvPr id="57" name="Group 56">
              <a:extLst>
                <a:ext uri="{FF2B5EF4-FFF2-40B4-BE49-F238E27FC236}">
                  <a16:creationId xmlns:a16="http://schemas.microsoft.com/office/drawing/2014/main" id="{FDB9CBCF-C530-4CA9-B768-74747B030803}"/>
                </a:ext>
              </a:extLst>
            </p:cNvPr>
            <p:cNvGrpSpPr/>
            <p:nvPr/>
          </p:nvGrpSpPr>
          <p:grpSpPr>
            <a:xfrm>
              <a:off x="7538828" y="1845551"/>
              <a:ext cx="4110415" cy="511628"/>
              <a:chOff x="7538828" y="1845551"/>
              <a:chExt cx="4110415" cy="511628"/>
            </a:xfrm>
          </p:grpSpPr>
          <p:cxnSp>
            <p:nvCxnSpPr>
              <p:cNvPr id="58" name="Straight Arrow Connector 57">
                <a:extLst>
                  <a:ext uri="{FF2B5EF4-FFF2-40B4-BE49-F238E27FC236}">
                    <a16:creationId xmlns:a16="http://schemas.microsoft.com/office/drawing/2014/main" id="{FDC969A1-61C4-48A5-87C7-4FC1342AAC34}"/>
                  </a:ext>
                </a:extLst>
              </p:cNvPr>
              <p:cNvCxnSpPr>
                <a:cxnSpLocks/>
              </p:cNvCxnSpPr>
              <p:nvPr/>
            </p:nvCxnSpPr>
            <p:spPr>
              <a:xfrm flipV="1">
                <a:off x="8191957" y="2093743"/>
                <a:ext cx="3457286" cy="15244"/>
              </a:xfrm>
              <a:prstGeom prst="straightConnector1">
                <a:avLst/>
              </a:prstGeom>
              <a:ln w="12700">
                <a:solidFill>
                  <a:srgbClr val="02A0D3"/>
                </a:solidFill>
                <a:tailEnd type="triangle"/>
              </a:ln>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B5564A88-E1E4-409A-AA19-ADFF03AD7AAC}"/>
                  </a:ext>
                </a:extLst>
              </p:cNvPr>
              <p:cNvSpPr/>
              <p:nvPr/>
            </p:nvSpPr>
            <p:spPr>
              <a:xfrm>
                <a:off x="7538828" y="1845551"/>
                <a:ext cx="653129" cy="511628"/>
              </a:xfrm>
              <a:prstGeom prst="rect">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60" name="Oval 59">
                <a:extLst>
                  <a:ext uri="{FF2B5EF4-FFF2-40B4-BE49-F238E27FC236}">
                    <a16:creationId xmlns:a16="http://schemas.microsoft.com/office/drawing/2014/main" id="{AC6FFE45-B5DE-45BA-82B4-B3B176BB8A24}"/>
                  </a:ext>
                </a:extLst>
              </p:cNvPr>
              <p:cNvSpPr/>
              <p:nvPr/>
            </p:nvSpPr>
            <p:spPr>
              <a:xfrm>
                <a:off x="8837358"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Tahoma" charset="0"/>
                  <a:ea typeface="Tahoma" charset="0"/>
                  <a:cs typeface="Tahoma" charset="0"/>
                </a:endParaRPr>
              </a:p>
            </p:txBody>
          </p:sp>
          <p:sp>
            <p:nvSpPr>
              <p:cNvPr id="61" name="Oval 60">
                <a:extLst>
                  <a:ext uri="{FF2B5EF4-FFF2-40B4-BE49-F238E27FC236}">
                    <a16:creationId xmlns:a16="http://schemas.microsoft.com/office/drawing/2014/main" id="{BB789B0A-1C82-4720-9774-A230B8F5F5F4}"/>
                  </a:ext>
                </a:extLst>
              </p:cNvPr>
              <p:cNvSpPr/>
              <p:nvPr/>
            </p:nvSpPr>
            <p:spPr>
              <a:xfrm>
                <a:off x="9490487"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sp>
            <p:nvSpPr>
              <p:cNvPr id="62" name="Oval 61">
                <a:extLst>
                  <a:ext uri="{FF2B5EF4-FFF2-40B4-BE49-F238E27FC236}">
                    <a16:creationId xmlns:a16="http://schemas.microsoft.com/office/drawing/2014/main" id="{56531C0E-6A53-412B-9550-7018497A79FC}"/>
                  </a:ext>
                </a:extLst>
              </p:cNvPr>
              <p:cNvSpPr/>
              <p:nvPr/>
            </p:nvSpPr>
            <p:spPr>
              <a:xfrm>
                <a:off x="10111746" y="1902486"/>
                <a:ext cx="490176" cy="397759"/>
              </a:xfrm>
              <a:prstGeom prst="ellipse">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Tahoma" charset="0"/>
                  <a:ea typeface="Tahoma" charset="0"/>
                  <a:cs typeface="Tahoma" charset="0"/>
                </a:endParaRPr>
              </a:p>
            </p:txBody>
          </p:sp>
          <p:sp>
            <p:nvSpPr>
              <p:cNvPr id="63" name="Oval 62">
                <a:extLst>
                  <a:ext uri="{FF2B5EF4-FFF2-40B4-BE49-F238E27FC236}">
                    <a16:creationId xmlns:a16="http://schemas.microsoft.com/office/drawing/2014/main" id="{B288337C-1AFC-4C5D-A81C-2883CDEB9B15}"/>
                  </a:ext>
                </a:extLst>
              </p:cNvPr>
              <p:cNvSpPr/>
              <p:nvPr/>
            </p:nvSpPr>
            <p:spPr>
              <a:xfrm>
                <a:off x="10697290" y="1902486"/>
                <a:ext cx="490176" cy="397759"/>
              </a:xfrm>
              <a:prstGeom prst="ellipse">
                <a:avLst/>
              </a:prstGeom>
              <a:solidFill>
                <a:schemeClr val="bg1"/>
              </a:solidFill>
              <a:ln>
                <a:solidFill>
                  <a:srgbClr val="02A0D3"/>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609493"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Tahoma" charset="0"/>
                  <a:ea typeface="Tahoma" charset="0"/>
                  <a:cs typeface="Tahoma" charset="0"/>
                </a:endParaRPr>
              </a:p>
            </p:txBody>
          </p:sp>
        </p:grpSp>
      </p:grpSp>
      <p:grpSp>
        <p:nvGrpSpPr>
          <p:cNvPr id="64" name="Group 63">
            <a:extLst>
              <a:ext uri="{FF2B5EF4-FFF2-40B4-BE49-F238E27FC236}">
                <a16:creationId xmlns:a16="http://schemas.microsoft.com/office/drawing/2014/main" id="{E0DCCE05-38C5-4C5D-AE23-1A4F69870B1B}"/>
              </a:ext>
            </a:extLst>
          </p:cNvPr>
          <p:cNvGrpSpPr/>
          <p:nvPr/>
        </p:nvGrpSpPr>
        <p:grpSpPr>
          <a:xfrm>
            <a:off x="6719820" y="3645436"/>
            <a:ext cx="3766271" cy="961572"/>
            <a:chOff x="998600" y="4424338"/>
            <a:chExt cx="3766271" cy="961572"/>
          </a:xfrm>
        </p:grpSpPr>
        <p:sp>
          <p:nvSpPr>
            <p:cNvPr id="65" name="TextBox 64">
              <a:extLst>
                <a:ext uri="{FF2B5EF4-FFF2-40B4-BE49-F238E27FC236}">
                  <a16:creationId xmlns:a16="http://schemas.microsoft.com/office/drawing/2014/main" id="{2E019EB7-5DB7-4E8F-BE75-A55DC0A60658}"/>
                </a:ext>
              </a:extLst>
            </p:cNvPr>
            <p:cNvSpPr txBox="1"/>
            <p:nvPr/>
          </p:nvSpPr>
          <p:spPr>
            <a:xfrm>
              <a:off x="998600" y="4434571"/>
              <a:ext cx="678097" cy="738664"/>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b="1">
                  <a:solidFill>
                    <a:srgbClr val="000624"/>
                  </a:solidFill>
                  <a:latin typeface="Tahoma" charset="0"/>
                  <a:ea typeface="Tahoma" charset="0"/>
                  <a:cs typeface="Tahoma" charset="0"/>
                </a:rPr>
                <a:t>${AzureTotal}</a:t>
              </a:r>
              <a:endParaRPr kumimoji="0" lang="en-US" sz="1400" b="1"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66" name="TextBox 65">
              <a:extLst>
                <a:ext uri="{FF2B5EF4-FFF2-40B4-BE49-F238E27FC236}">
                  <a16:creationId xmlns:a16="http://schemas.microsoft.com/office/drawing/2014/main" id="{4858B683-15B9-47F8-97A2-D88BFEBC9909}"/>
                </a:ext>
              </a:extLst>
            </p:cNvPr>
            <p:cNvSpPr txBox="1"/>
            <p:nvPr/>
          </p:nvSpPr>
          <p:spPr>
            <a:xfrm>
              <a:off x="2229770" y="4424338"/>
              <a:ext cx="678097" cy="738664"/>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${AzureVMWare}</a:t>
              </a:r>
              <a:endParaRPr kumimoji="0" lang="en-US" sz="140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sp>
          <p:nvSpPr>
            <p:cNvPr id="67" name="TextBox 66">
              <a:extLst>
                <a:ext uri="{FF2B5EF4-FFF2-40B4-BE49-F238E27FC236}">
                  <a16:creationId xmlns:a16="http://schemas.microsoft.com/office/drawing/2014/main" id="{658DBAB2-59C3-4EE9-90C4-2D7A37C84BD8}"/>
                </a:ext>
              </a:extLst>
            </p:cNvPr>
            <p:cNvSpPr txBox="1"/>
            <p:nvPr/>
          </p:nvSpPr>
          <p:spPr>
            <a:xfrm>
              <a:off x="2873086" y="4439396"/>
              <a:ext cx="678097" cy="738664"/>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${AzureHyperV}</a:t>
              </a:r>
              <a:endParaRPr kumimoji="0" lang="en-US" sz="140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sp>
          <p:nvSpPr>
            <p:cNvPr id="68" name="TextBox 67">
              <a:extLst>
                <a:ext uri="{FF2B5EF4-FFF2-40B4-BE49-F238E27FC236}">
                  <a16:creationId xmlns:a16="http://schemas.microsoft.com/office/drawing/2014/main" id="{F38E6B2F-AFAF-4214-950C-47610B03B941}"/>
                </a:ext>
              </a:extLst>
            </p:cNvPr>
            <p:cNvSpPr txBox="1"/>
            <p:nvPr/>
          </p:nvSpPr>
          <p:spPr>
            <a:xfrm>
              <a:off x="3501204" y="4431803"/>
              <a:ext cx="678097" cy="954107"/>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b="1">
                  <a:latin typeface="Tahoma" charset="0"/>
                  <a:ea typeface="Tahoma" charset="0"/>
                  <a:cs typeface="Tahoma" charset="0"/>
                </a:rPr>
                <a:t>${AzureAzure}</a:t>
              </a:r>
              <a:endParaRPr kumimoji="0" lang="en-US" sz="1400" b="1" i="0" u="none" strike="noStrike" kern="1200" cap="none" spc="0" normalizeH="0" baseline="0" noProof="0" dirty="0">
                <a:ln>
                  <a:noFill/>
                </a:ln>
                <a:effectLst/>
                <a:uLnTx/>
                <a:uFillTx/>
                <a:latin typeface="Tahoma" charset="0"/>
                <a:ea typeface="Tahoma" charset="0"/>
                <a:cs typeface="Tahoma" charset="0"/>
              </a:endParaRPr>
            </a:p>
          </p:txBody>
        </p:sp>
        <p:sp>
          <p:nvSpPr>
            <p:cNvPr id="69" name="TextBox 68">
              <a:extLst>
                <a:ext uri="{FF2B5EF4-FFF2-40B4-BE49-F238E27FC236}">
                  <a16:creationId xmlns:a16="http://schemas.microsoft.com/office/drawing/2014/main" id="{EF804F76-578B-41AD-82BE-B5CB55F51D34}"/>
                </a:ext>
              </a:extLst>
            </p:cNvPr>
            <p:cNvSpPr txBox="1"/>
            <p:nvPr/>
          </p:nvSpPr>
          <p:spPr>
            <a:xfrm>
              <a:off x="4086774" y="4442909"/>
              <a:ext cx="678097" cy="738664"/>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lang="en-US" sz="1400">
                  <a:solidFill>
                    <a:srgbClr val="02A0D3"/>
                  </a:solidFill>
                  <a:latin typeface="Tahoma" charset="0"/>
                  <a:ea typeface="Tahoma" charset="0"/>
                  <a:cs typeface="Tahoma" charset="0"/>
                </a:rPr>
                <a:t>${AzureAWS}</a:t>
              </a:r>
              <a:endParaRPr kumimoji="0" lang="en-US" sz="1400" b="0" i="0" u="none" strike="noStrike" kern="1200" cap="none" spc="0" normalizeH="0" baseline="0" noProof="0" dirty="0">
                <a:ln>
                  <a:noFill/>
                </a:ln>
                <a:solidFill>
                  <a:srgbClr val="02A0D3"/>
                </a:solidFill>
                <a:effectLst/>
                <a:uLnTx/>
                <a:uFillTx/>
                <a:latin typeface="Tahoma" charset="0"/>
                <a:ea typeface="Tahoma" charset="0"/>
                <a:cs typeface="Tahoma" charset="0"/>
              </a:endParaRPr>
            </a:p>
          </p:txBody>
        </p:sp>
      </p:grpSp>
      <p:sp>
        <p:nvSpPr>
          <p:cNvPr id="70" name="TextBox 69">
            <a:extLst>
              <a:ext uri="{FF2B5EF4-FFF2-40B4-BE49-F238E27FC236}">
                <a16:creationId xmlns:a16="http://schemas.microsoft.com/office/drawing/2014/main" id="{B5F37B47-198F-4C59-B024-E4B97467C716}"/>
              </a:ext>
            </a:extLst>
          </p:cNvPr>
          <p:cNvSpPr txBox="1"/>
          <p:nvPr/>
        </p:nvSpPr>
        <p:spPr>
          <a:xfrm>
            <a:off x="7941180" y="3384486"/>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VMware</a:t>
            </a:r>
          </a:p>
        </p:txBody>
      </p:sp>
      <p:sp>
        <p:nvSpPr>
          <p:cNvPr id="71" name="TextBox 70">
            <a:extLst>
              <a:ext uri="{FF2B5EF4-FFF2-40B4-BE49-F238E27FC236}">
                <a16:creationId xmlns:a16="http://schemas.microsoft.com/office/drawing/2014/main" id="{2EDC642E-1157-478A-B2B7-1AED3081B5CF}"/>
              </a:ext>
            </a:extLst>
          </p:cNvPr>
          <p:cNvSpPr txBox="1"/>
          <p:nvPr/>
        </p:nvSpPr>
        <p:spPr>
          <a:xfrm>
            <a:off x="8587431" y="3384486"/>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Hyper-V</a:t>
            </a:r>
          </a:p>
        </p:txBody>
      </p:sp>
      <p:sp>
        <p:nvSpPr>
          <p:cNvPr id="72" name="TextBox 71">
            <a:extLst>
              <a:ext uri="{FF2B5EF4-FFF2-40B4-BE49-F238E27FC236}">
                <a16:creationId xmlns:a16="http://schemas.microsoft.com/office/drawing/2014/main" id="{5BF36B52-E680-4802-8CC2-D7B843D2DAD9}"/>
              </a:ext>
            </a:extLst>
          </p:cNvPr>
          <p:cNvSpPr txBox="1"/>
          <p:nvPr/>
        </p:nvSpPr>
        <p:spPr>
          <a:xfrm>
            <a:off x="9206907" y="3384486"/>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effectLst/>
                <a:uLnTx/>
                <a:uFillTx/>
                <a:latin typeface="Tahoma" charset="0"/>
                <a:ea typeface="Tahoma" charset="0"/>
                <a:cs typeface="Tahoma" charset="0"/>
              </a:rPr>
              <a:t>Azure</a:t>
            </a:r>
          </a:p>
        </p:txBody>
      </p:sp>
      <p:sp>
        <p:nvSpPr>
          <p:cNvPr id="73" name="TextBox 72">
            <a:extLst>
              <a:ext uri="{FF2B5EF4-FFF2-40B4-BE49-F238E27FC236}">
                <a16:creationId xmlns:a16="http://schemas.microsoft.com/office/drawing/2014/main" id="{20CB6FB5-14C0-473A-BC1D-27C290A58ACF}"/>
              </a:ext>
            </a:extLst>
          </p:cNvPr>
          <p:cNvSpPr txBox="1"/>
          <p:nvPr/>
        </p:nvSpPr>
        <p:spPr>
          <a:xfrm>
            <a:off x="9815645" y="3384486"/>
            <a:ext cx="653126" cy="230832"/>
          </a:xfrm>
          <a:prstGeom prst="rect">
            <a:avLst/>
          </a:prstGeom>
          <a:noFill/>
        </p:spPr>
        <p:txBody>
          <a:bodyPr wrap="square" rtlCol="0">
            <a:spAutoFit/>
          </a:bodyPr>
          <a:lstStyle/>
          <a:p>
            <a:pPr marL="0" marR="0" lvl="0" indent="0" algn="ctr" defTabSz="609493"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2A0D3"/>
                </a:solidFill>
                <a:effectLst/>
                <a:uLnTx/>
                <a:uFillTx/>
                <a:latin typeface="Tahoma" charset="0"/>
                <a:ea typeface="Tahoma" charset="0"/>
                <a:cs typeface="Tahoma" charset="0"/>
              </a:rPr>
              <a:t>AWS</a:t>
            </a:r>
          </a:p>
        </p:txBody>
      </p:sp>
      <p:sp>
        <p:nvSpPr>
          <p:cNvPr id="74" name="TextBox 73">
            <a:extLst>
              <a:ext uri="{FF2B5EF4-FFF2-40B4-BE49-F238E27FC236}">
                <a16:creationId xmlns:a16="http://schemas.microsoft.com/office/drawing/2014/main" id="{DED94611-472D-44A2-9E35-C8693F8019B9}"/>
              </a:ext>
            </a:extLst>
          </p:cNvPr>
          <p:cNvSpPr txBox="1"/>
          <p:nvPr/>
        </p:nvSpPr>
        <p:spPr>
          <a:xfrm>
            <a:off x="7421443" y="3581538"/>
            <a:ext cx="691267" cy="461665"/>
          </a:xfrm>
          <a:prstGeom prst="rect">
            <a:avLst/>
          </a:prstGeom>
          <a:noFill/>
        </p:spPr>
        <p:txBody>
          <a:bodyPr wrap="square" rtlCol="0">
            <a:spAutoFit/>
          </a:bodyPr>
          <a:lstStyle/>
          <a:p>
            <a:r>
              <a:rPr lang="en-US" sz="800" dirty="0">
                <a:latin typeface="Tahoma" charset="0"/>
                <a:ea typeface="Tahoma" charset="0"/>
                <a:cs typeface="Tahoma" charset="0"/>
              </a:rPr>
              <a:t>DR LiveSync to</a:t>
            </a:r>
          </a:p>
        </p:txBody>
      </p:sp>
      <p:sp>
        <p:nvSpPr>
          <p:cNvPr id="75" name="Oval 74">
            <a:extLst>
              <a:ext uri="{FF2B5EF4-FFF2-40B4-BE49-F238E27FC236}">
                <a16:creationId xmlns:a16="http://schemas.microsoft.com/office/drawing/2014/main" id="{4FFCB4D4-8B8E-40C6-B3EB-E3759ABC3FDC}"/>
              </a:ext>
            </a:extLst>
          </p:cNvPr>
          <p:cNvSpPr/>
          <p:nvPr/>
        </p:nvSpPr>
        <p:spPr>
          <a:xfrm>
            <a:off x="6346098" y="4097731"/>
            <a:ext cx="1552823" cy="511628"/>
          </a:xfrm>
          <a:prstGeom prst="ellipse">
            <a:avLst/>
          </a:prstGeom>
          <a:noFill/>
          <a:ln w="571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sp>
        <p:nvSpPr>
          <p:cNvPr id="76" name="TextBox 75">
            <a:extLst>
              <a:ext uri="{FF2B5EF4-FFF2-40B4-BE49-F238E27FC236}">
                <a16:creationId xmlns:a16="http://schemas.microsoft.com/office/drawing/2014/main" id="{AA41D763-8DB2-4B81-B4ED-039A2A7C3070}"/>
              </a:ext>
            </a:extLst>
          </p:cNvPr>
          <p:cNvSpPr txBox="1"/>
          <p:nvPr/>
        </p:nvSpPr>
        <p:spPr>
          <a:xfrm>
            <a:off x="6458724" y="4133647"/>
            <a:ext cx="1366165" cy="1015663"/>
          </a:xfrm>
          <a:prstGeom prst="rect">
            <a:avLst/>
          </a:prstGeom>
          <a:noFill/>
        </p:spPr>
        <p:txBody>
          <a:bodyPr wrap="square" rtlCol="0">
            <a:spAutoFit/>
          </a:bodyPr>
          <a:lstStyle/>
          <a:p>
            <a:r>
              <a:rPr lang="en-US" sz="2000" b="1">
                <a:latin typeface="Tahoma" charset="0"/>
                <a:ea typeface="Tahoma" charset="0"/>
                <a:cs typeface="Tahoma" charset="0"/>
              </a:rPr>
              <a:t>${TotalSites} sites</a:t>
            </a:r>
            <a:endParaRPr lang="en-US" sz="2000" b="1" dirty="0">
              <a:latin typeface="Tahoma" charset="0"/>
              <a:ea typeface="Tahoma" charset="0"/>
              <a:cs typeface="Tahoma" charset="0"/>
            </a:endParaRPr>
          </a:p>
        </p:txBody>
      </p:sp>
      <p:sp>
        <p:nvSpPr>
          <p:cNvPr id="77" name="TextBox 76">
            <a:extLst>
              <a:ext uri="{FF2B5EF4-FFF2-40B4-BE49-F238E27FC236}">
                <a16:creationId xmlns:a16="http://schemas.microsoft.com/office/drawing/2014/main" id="{EB70A74C-E023-45B2-B912-0E3A4DB95037}"/>
              </a:ext>
            </a:extLst>
          </p:cNvPr>
          <p:cNvSpPr txBox="1"/>
          <p:nvPr/>
        </p:nvSpPr>
        <p:spPr>
          <a:xfrm>
            <a:off x="6458724" y="4925774"/>
            <a:ext cx="5524007" cy="307777"/>
          </a:xfrm>
          <a:prstGeom prst="rect">
            <a:avLst/>
          </a:prstGeom>
          <a:noFill/>
        </p:spPr>
        <p:txBody>
          <a:bodyPr wrap="square" rtlCol="0">
            <a:spAutoFit/>
          </a:bodyPr>
          <a:lstStyle/>
          <a:p>
            <a:pPr marL="171450" marR="0" lvl="0" indent="-171450" algn="l" defTabSz="609493"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624"/>
                </a:solidFill>
                <a:effectLst/>
                <a:uLnTx/>
                <a:uFillTx/>
                <a:latin typeface="Tahoma" charset="0"/>
                <a:ea typeface="Tahoma" charset="0"/>
                <a:cs typeface="Tahoma" charset="0"/>
              </a:rPr>
              <a:t>{Type your comments here}</a:t>
            </a:r>
            <a:endParaRPr kumimoji="0" lang="en-US" sz="1400" b="0" i="0" u="none" strike="noStrike" kern="1200" cap="none" spc="0" normalizeH="0" baseline="0" noProof="0" dirty="0">
              <a:ln>
                <a:noFill/>
              </a:ln>
              <a:solidFill>
                <a:srgbClr val="000624"/>
              </a:solidFill>
              <a:effectLst/>
              <a:uLnTx/>
              <a:uFillTx/>
              <a:latin typeface="Tahoma" charset="0"/>
              <a:ea typeface="Tahoma" charset="0"/>
              <a:cs typeface="Tahoma" charset="0"/>
            </a:endParaRPr>
          </a:p>
        </p:txBody>
      </p:sp>
      <p:sp>
        <p:nvSpPr>
          <p:cNvPr id="78" name="TextBox 77">
            <a:extLst>
              <a:ext uri="{FF2B5EF4-FFF2-40B4-BE49-F238E27FC236}">
                <a16:creationId xmlns:a16="http://schemas.microsoft.com/office/drawing/2014/main" id="{FA83C6D0-D0EB-4762-BE72-7F294BBF503A}"/>
              </a:ext>
            </a:extLst>
          </p:cNvPr>
          <p:cNvSpPr txBox="1"/>
          <p:nvPr/>
        </p:nvSpPr>
        <p:spPr>
          <a:xfrm>
            <a:off x="6411771" y="6465343"/>
            <a:ext cx="5918626" cy="215444"/>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624"/>
                </a:solidFill>
                <a:effectLst/>
                <a:uLnTx/>
                <a:uFillTx/>
                <a:latin typeface="Tahoma" charset="0"/>
                <a:ea typeface="Tahoma" charset="0"/>
                <a:cs typeface="Tahoma" charset="0"/>
              </a:rPr>
              <a:t>VM &gt; LiveSync usage tracking</a:t>
            </a:r>
          </a:p>
        </p:txBody>
      </p:sp>
      <p:sp>
        <p:nvSpPr>
          <p:cNvPr id="79" name="TextBox 78">
            <a:extLst>
              <a:ext uri="{FF2B5EF4-FFF2-40B4-BE49-F238E27FC236}">
                <a16:creationId xmlns:a16="http://schemas.microsoft.com/office/drawing/2014/main" id="{70FEE667-B229-495A-99E4-B9B54369643A}"/>
              </a:ext>
            </a:extLst>
          </p:cNvPr>
          <p:cNvSpPr txBox="1"/>
          <p:nvPr/>
        </p:nvSpPr>
        <p:spPr>
          <a:xfrm>
            <a:off x="327103" y="4609359"/>
            <a:ext cx="2028388" cy="523220"/>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en-US" sz="1400">
                <a:latin typeface="Tahoma" charset="0"/>
                <a:ea typeface="Tahoma" charset="0"/>
                <a:cs typeface="Tahoma" charset="0"/>
              </a:rPr>
              <a:t>{Type your comments here}</a:t>
            </a:r>
            <a:endParaRPr lang="en-US" sz="1600" dirty="0">
              <a:latin typeface="Tahoma" charset="0"/>
              <a:ea typeface="Tahoma" charset="0"/>
              <a:cs typeface="Tahoma" charset="0"/>
            </a:endParaRPr>
          </a:p>
        </p:txBody>
      </p:sp>
      <p:sp>
        <p:nvSpPr>
          <p:cNvPr id="80" name="Rectangle 79">
            <a:extLst>
              <a:ext uri="{FF2B5EF4-FFF2-40B4-BE49-F238E27FC236}">
                <a16:creationId xmlns:a16="http://schemas.microsoft.com/office/drawing/2014/main" id="{507CCAC3-6741-4F34-9C08-552C9250F211}"/>
              </a:ext>
            </a:extLst>
          </p:cNvPr>
          <p:cNvSpPr/>
          <p:nvPr/>
        </p:nvSpPr>
        <p:spPr>
          <a:xfrm>
            <a:off x="3651013" y="5904638"/>
            <a:ext cx="1224525" cy="23299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latin typeface="Tahoma" charset="0"/>
                <a:ea typeface="Tahoma" charset="0"/>
                <a:cs typeface="Tahoma" charset="0"/>
              </a:rPr>
              <a:t>  </a:t>
            </a:r>
            <a:endParaRPr lang="en-US" sz="1200" dirty="0">
              <a:latin typeface="Tahoma" charset="0"/>
              <a:ea typeface="Tahoma" charset="0"/>
              <a:cs typeface="Tahoma" charset="0"/>
            </a:endParaRPr>
          </a:p>
        </p:txBody>
      </p:sp>
      <p:sp>
        <p:nvSpPr>
          <p:cNvPr id="81" name="Rectangle 80">
            <a:extLst>
              <a:ext uri="{FF2B5EF4-FFF2-40B4-BE49-F238E27FC236}">
                <a16:creationId xmlns:a16="http://schemas.microsoft.com/office/drawing/2014/main" id="{58FBE578-56EC-4B6E-BB54-DE93E0751398}"/>
              </a:ext>
            </a:extLst>
          </p:cNvPr>
          <p:cNvSpPr/>
          <p:nvPr/>
        </p:nvSpPr>
        <p:spPr>
          <a:xfrm>
            <a:off x="3509222" y="5527594"/>
            <a:ext cx="1508106" cy="23299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latin typeface="Tahoma" charset="0"/>
                <a:ea typeface="Tahoma" charset="0"/>
                <a:cs typeface="Tahoma" charset="0"/>
              </a:rPr>
              <a:t> </a:t>
            </a:r>
            <a:endParaRPr lang="en-US" sz="1200" dirty="0">
              <a:latin typeface="Tahoma" charset="0"/>
              <a:ea typeface="Tahoma" charset="0"/>
              <a:cs typeface="Tahoma" charset="0"/>
            </a:endParaRPr>
          </a:p>
        </p:txBody>
      </p:sp>
      <p:sp>
        <p:nvSpPr>
          <p:cNvPr id="82" name="Rectangle 81">
            <a:extLst>
              <a:ext uri="{FF2B5EF4-FFF2-40B4-BE49-F238E27FC236}">
                <a16:creationId xmlns:a16="http://schemas.microsoft.com/office/drawing/2014/main" id="{FF2B2DDE-8AA0-488D-BD29-6F55FF6F82FD}"/>
              </a:ext>
            </a:extLst>
          </p:cNvPr>
          <p:cNvSpPr/>
          <p:nvPr/>
        </p:nvSpPr>
        <p:spPr>
          <a:xfrm>
            <a:off x="3577695" y="5150549"/>
            <a:ext cx="1371161" cy="23299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latin typeface="Tahoma" charset="0"/>
                <a:ea typeface="Tahoma" charset="0"/>
                <a:cs typeface="Tahoma" charset="0"/>
              </a:rPr>
              <a:t>     </a:t>
            </a:r>
            <a:endParaRPr lang="en-US" sz="1200" dirty="0">
              <a:latin typeface="Tahoma" charset="0"/>
              <a:ea typeface="Tahoma" charset="0"/>
              <a:cs typeface="Tahoma" charset="0"/>
            </a:endParaRPr>
          </a:p>
        </p:txBody>
      </p:sp>
      <p:sp>
        <p:nvSpPr>
          <p:cNvPr id="83" name="Rectangle 82">
            <a:extLst>
              <a:ext uri="{FF2B5EF4-FFF2-40B4-BE49-F238E27FC236}">
                <a16:creationId xmlns:a16="http://schemas.microsoft.com/office/drawing/2014/main" id="{A94DF3A7-6681-4479-A9B9-CA287ADDAAAA}"/>
              </a:ext>
            </a:extLst>
          </p:cNvPr>
          <p:cNvSpPr/>
          <p:nvPr/>
        </p:nvSpPr>
        <p:spPr>
          <a:xfrm>
            <a:off x="3769666" y="4773504"/>
            <a:ext cx="987219" cy="23299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latin typeface="Tahoma" charset="0"/>
                <a:ea typeface="Tahoma" charset="0"/>
                <a:cs typeface="Tahoma" charset="0"/>
              </a:rPr>
              <a:t>          </a:t>
            </a:r>
            <a:endParaRPr lang="en-US" sz="1200" dirty="0">
              <a:latin typeface="Tahoma" charset="0"/>
              <a:ea typeface="Tahoma" charset="0"/>
              <a:cs typeface="Tahoma" charset="0"/>
            </a:endParaRPr>
          </a:p>
        </p:txBody>
      </p:sp>
      <p:cxnSp>
        <p:nvCxnSpPr>
          <p:cNvPr id="86" name="Straight Connector 85">
            <a:extLst>
              <a:ext uri="{FF2B5EF4-FFF2-40B4-BE49-F238E27FC236}">
                <a16:creationId xmlns:a16="http://schemas.microsoft.com/office/drawing/2014/main" id="{67181DD1-52FE-45B4-A268-C7C0D6FCE9E5}"/>
              </a:ext>
            </a:extLst>
          </p:cNvPr>
          <p:cNvCxnSpPr>
            <a:cxnSpLocks/>
          </p:cNvCxnSpPr>
          <p:nvPr/>
        </p:nvCxnSpPr>
        <p:spPr>
          <a:xfrm>
            <a:off x="3577695" y="5078522"/>
            <a:ext cx="1389257" cy="0"/>
          </a:xfrm>
          <a:prstGeom prst="line">
            <a:avLst/>
          </a:prstGeom>
          <a:ln w="1270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83EE36AB-EAE3-48D5-B943-9C84B0AFE22A}"/>
              </a:ext>
            </a:extLst>
          </p:cNvPr>
          <p:cNvCxnSpPr>
            <a:cxnSpLocks/>
          </p:cNvCxnSpPr>
          <p:nvPr/>
        </p:nvCxnSpPr>
        <p:spPr>
          <a:xfrm>
            <a:off x="3576194" y="5455567"/>
            <a:ext cx="1389257" cy="0"/>
          </a:xfrm>
          <a:prstGeom prst="line">
            <a:avLst/>
          </a:prstGeom>
          <a:ln w="1270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AEDBE4D5-A7E7-4C02-BDC3-805C1FFEA340}"/>
              </a:ext>
            </a:extLst>
          </p:cNvPr>
          <p:cNvCxnSpPr>
            <a:cxnSpLocks/>
          </p:cNvCxnSpPr>
          <p:nvPr/>
        </p:nvCxnSpPr>
        <p:spPr>
          <a:xfrm>
            <a:off x="3619958" y="5832612"/>
            <a:ext cx="1389257" cy="0"/>
          </a:xfrm>
          <a:prstGeom prst="line">
            <a:avLst/>
          </a:prstGeom>
          <a:ln w="12700">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770CAC2F-663E-48DD-AD06-FAD778A39FED}"/>
              </a:ext>
            </a:extLst>
          </p:cNvPr>
          <p:cNvSpPr txBox="1"/>
          <p:nvPr/>
        </p:nvSpPr>
        <p:spPr>
          <a:xfrm>
            <a:off x="2613822" y="4414396"/>
            <a:ext cx="2300310" cy="276999"/>
          </a:xfrm>
          <a:prstGeom prst="rect">
            <a:avLst/>
          </a:prstGeom>
          <a:noFill/>
        </p:spPr>
        <p:txBody>
          <a:bodyPr wrap="square" rtlCol="0">
            <a:spAutoFit/>
          </a:bodyPr>
          <a:lstStyle/>
          <a:p>
            <a:pPr algn="ctr"/>
            <a:r>
              <a:rPr lang="en-US" sz="1200" b="1" dirty="0">
                <a:latin typeface="Tahoma" charset="0"/>
                <a:ea typeface="Tahoma" charset="0"/>
                <a:cs typeface="Tahoma" charset="0"/>
              </a:rPr>
              <a:t>(#Cells) VM Backup Tiers</a:t>
            </a:r>
          </a:p>
        </p:txBody>
      </p:sp>
      <p:sp>
        <p:nvSpPr>
          <p:cNvPr id="95" name="TextBox 94">
            <a:extLst>
              <a:ext uri="{FF2B5EF4-FFF2-40B4-BE49-F238E27FC236}">
                <a16:creationId xmlns:a16="http://schemas.microsoft.com/office/drawing/2014/main" id="{81A13EFE-8C7F-4CF3-AFAC-FC734447ED22}"/>
              </a:ext>
            </a:extLst>
          </p:cNvPr>
          <p:cNvSpPr txBox="1"/>
          <p:nvPr/>
        </p:nvSpPr>
        <p:spPr>
          <a:xfrm>
            <a:off x="2723341" y="5535372"/>
            <a:ext cx="733742" cy="400110"/>
          </a:xfrm>
          <a:prstGeom prst="rect">
            <a:avLst/>
          </a:prstGeom>
          <a:noFill/>
        </p:spPr>
        <p:txBody>
          <a:bodyPr wrap="square" rtlCol="0">
            <a:spAutoFit/>
          </a:bodyPr>
          <a:lstStyle/>
          <a:p>
            <a:pPr algn="ctr"/>
            <a:r>
              <a:rPr lang="en-US" sz="2000" b="1" dirty="0">
                <a:latin typeface="Tahoma" charset="0"/>
                <a:ea typeface="Tahoma" charset="0"/>
                <a:cs typeface="Tahoma" charset="0"/>
              </a:rPr>
              <a:t>MID</a:t>
            </a:r>
          </a:p>
        </p:txBody>
      </p:sp>
      <p:sp>
        <p:nvSpPr>
          <p:cNvPr id="96" name="TextBox 95">
            <a:extLst>
              <a:ext uri="{FF2B5EF4-FFF2-40B4-BE49-F238E27FC236}">
                <a16:creationId xmlns:a16="http://schemas.microsoft.com/office/drawing/2014/main" id="{241D03B2-E867-4ADC-A39B-BE74996C241B}"/>
              </a:ext>
            </a:extLst>
          </p:cNvPr>
          <p:cNvSpPr txBox="1"/>
          <p:nvPr/>
        </p:nvSpPr>
        <p:spPr>
          <a:xfrm>
            <a:off x="2723341" y="4836926"/>
            <a:ext cx="733742" cy="400110"/>
          </a:xfrm>
          <a:prstGeom prst="rect">
            <a:avLst/>
          </a:prstGeom>
          <a:noFill/>
        </p:spPr>
        <p:txBody>
          <a:bodyPr wrap="square" rtlCol="0">
            <a:spAutoFit/>
          </a:bodyPr>
          <a:lstStyle/>
          <a:p>
            <a:pPr algn="ctr"/>
            <a:r>
              <a:rPr lang="en-US" sz="2000" b="1" dirty="0">
                <a:solidFill>
                  <a:srgbClr val="02A0D3"/>
                </a:solidFill>
                <a:latin typeface="Tahoma" charset="0"/>
                <a:ea typeface="Tahoma" charset="0"/>
                <a:cs typeface="Tahoma" charset="0"/>
              </a:rPr>
              <a:t>ENT</a:t>
            </a:r>
          </a:p>
        </p:txBody>
      </p:sp>
      <p:cxnSp>
        <p:nvCxnSpPr>
          <p:cNvPr id="97" name="Straight Connector 96">
            <a:extLst>
              <a:ext uri="{FF2B5EF4-FFF2-40B4-BE49-F238E27FC236}">
                <a16:creationId xmlns:a16="http://schemas.microsoft.com/office/drawing/2014/main" id="{EA0E05BF-5E5D-4B10-BD01-DB072478ED47}"/>
              </a:ext>
            </a:extLst>
          </p:cNvPr>
          <p:cNvCxnSpPr>
            <a:cxnSpLocks/>
          </p:cNvCxnSpPr>
          <p:nvPr/>
        </p:nvCxnSpPr>
        <p:spPr>
          <a:xfrm>
            <a:off x="2723341" y="5455362"/>
            <a:ext cx="2242110" cy="0"/>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6096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marL="0" marR="0" lvl="0" indent="0" algn="r" defTabSz="609493" rtl="0" eaLnBrk="1" fontAlgn="auto" latinLnBrk="0" hangingPunct="1">
              <a:lnSpc>
                <a:spcPct val="100000"/>
              </a:lnSpc>
              <a:spcBef>
                <a:spcPts val="0"/>
              </a:spcBef>
              <a:spcAft>
                <a:spcPts val="0"/>
              </a:spcAft>
              <a:buClrTx/>
              <a:buSzTx/>
              <a:buFontTx/>
              <a:buNone/>
              <a:tabLst/>
              <a:defRPr/>
            </a:pPr>
            <a:fld id="{ED025EC6-12F2-BD4E-AD65-43BFB58C3D8F}" type="slidenum">
              <a:rPr kumimoji="0" lang="en-US" sz="1000" b="0" i="0" u="none" strike="noStrike" kern="1200" cap="none" spc="0" normalizeH="0" baseline="0" noProof="0" smtClean="0">
                <a:ln>
                  <a:noFill/>
                </a:ln>
                <a:solidFill>
                  <a:srgbClr val="A9A9A9"/>
                </a:solidFill>
                <a:effectLst/>
                <a:uLnTx/>
                <a:uFillTx/>
                <a:latin typeface="Tahoma"/>
                <a:ea typeface="+mn-ea"/>
                <a:cs typeface="+mn-cs"/>
              </a:rPr>
              <a:pPr marL="0" marR="0" lvl="0" indent="0" algn="r" defTabSz="609493"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A9A9A9"/>
              </a:solidFill>
              <a:effectLst/>
              <a:uLnTx/>
              <a:uFillTx/>
              <a:latin typeface="Tahoma"/>
              <a:ea typeface="+mn-ea"/>
              <a:cs typeface="+mn-cs"/>
            </a:endParaRPr>
          </a:p>
        </p:txBody>
      </p:sp>
      <p:sp>
        <p:nvSpPr>
          <p:cNvPr id="4" name="Title 3">
            <a:extLst>
              <a:ext uri="{FF2B5EF4-FFF2-40B4-BE49-F238E27FC236}">
                <a16:creationId xmlns:a16="http://schemas.microsoft.com/office/drawing/2014/main" id="{4AE63B89-3F1D-7D48-8636-82AB6523EE07}"/>
              </a:ext>
            </a:extLst>
          </p:cNvPr>
          <p:cNvSpPr>
            <a:spLocks noGrp="1"/>
          </p:cNvSpPr>
          <p:nvPr>
            <p:ph type="title"/>
          </p:nvPr>
        </p:nvSpPr>
        <p:spPr>
          <a:xfrm>
            <a:off x="912813" y="415924"/>
            <a:ext cx="10363200" cy="497851"/>
          </a:xfrm>
        </p:spPr>
        <p:txBody>
          <a:bodyPr/>
          <a:lstStyle/>
          <a:p>
            <a:r>
              <a:rPr lang="en-US" sz="2800" b="1" dirty="0"/>
              <a:t>Usage</a:t>
            </a:r>
            <a:r>
              <a:rPr lang="en-US" sz="2800" dirty="0"/>
              <a:t>: Hybrid Cloud into the Public Clouds</a:t>
            </a:r>
            <a:br>
              <a:rPr lang="en-US" sz="2800" dirty="0"/>
            </a:br>
            <a:endParaRPr lang="en-US" sz="2800" i="1" dirty="0"/>
          </a:p>
        </p:txBody>
      </p:sp>
      <p:sp>
        <p:nvSpPr>
          <p:cNvPr id="53" name="Slide Number Placeholder 4">
            <a:extLst>
              <a:ext uri="{FF2B5EF4-FFF2-40B4-BE49-F238E27FC236}">
                <a16:creationId xmlns:a16="http://schemas.microsoft.com/office/drawing/2014/main" id="{A054F972-723F-2243-9927-A38591C01A6D}"/>
              </a:ext>
            </a:extLst>
          </p:cNvPr>
          <p:cNvSpPr>
            <a:spLocks noGrp="1"/>
          </p:cNvSpPr>
          <p:nvPr/>
        </p:nvSpPr>
        <p:spPr>
          <a:xfrm>
            <a:off x="8609013" y="6406514"/>
            <a:ext cx="3124200" cy="365125"/>
          </a:xfrm>
          <a:prstGeom prst="rect">
            <a:avLst/>
          </a:prstGeom>
        </p:spPr>
        <p:style>
          <a:lnRef idx="0">
            <a:scrgbClr r="0" g="0" b="0"/>
          </a:lnRef>
          <a:fillRef idx="0">
            <a:scrgbClr r="0" g="0" b="0"/>
          </a:fillRef>
          <a:effectRef idx="0">
            <a:scrgbClr r="0" g="0" b="0"/>
          </a:effectRef>
          <a:fontRef idx="major"/>
        </p:style>
        <p:txBody>
          <a:bodyPr vert="horz" lIns="91440" tIns="45720" rIns="91440" bIns="45720" rtlCol="0" anchor="ctr"/>
          <a:lstStyle>
            <a:defPPr>
              <a:defRPr lang="en-US"/>
            </a:defPPr>
            <a:lvl1pPr marL="0" algn="r" defTabSz="609493" rtl="0" eaLnBrk="1" latinLnBrk="0" hangingPunct="1">
              <a:defRPr sz="1000" kern="1200">
                <a:solidFill>
                  <a:srgbClr val="A9A9A9"/>
                </a:solidFill>
                <a:latin typeface="+mj-lt"/>
                <a:ea typeface="+mj-ea"/>
                <a:cs typeface="+mj-cs"/>
              </a:defRPr>
            </a:lvl1pPr>
            <a:lvl2pPr marL="609493" algn="l" defTabSz="609493" rtl="0" eaLnBrk="1" latinLnBrk="0" hangingPunct="1">
              <a:defRPr sz="2400" kern="1200">
                <a:solidFill>
                  <a:schemeClr val="tx1"/>
                </a:solidFill>
                <a:latin typeface="+mj-lt"/>
                <a:ea typeface="+mj-ea"/>
                <a:cs typeface="+mj-cs"/>
              </a:defRPr>
            </a:lvl2pPr>
            <a:lvl3pPr marL="1218987" algn="l" defTabSz="609493" rtl="0" eaLnBrk="1" latinLnBrk="0" hangingPunct="1">
              <a:defRPr sz="2400" kern="1200">
                <a:solidFill>
                  <a:schemeClr val="tx1"/>
                </a:solidFill>
                <a:latin typeface="+mj-lt"/>
                <a:ea typeface="+mj-ea"/>
                <a:cs typeface="+mj-cs"/>
              </a:defRPr>
            </a:lvl3pPr>
            <a:lvl4pPr marL="1828480" algn="l" defTabSz="609493" rtl="0" eaLnBrk="1" latinLnBrk="0" hangingPunct="1">
              <a:defRPr sz="2400" kern="1200">
                <a:solidFill>
                  <a:schemeClr val="tx1"/>
                </a:solidFill>
                <a:latin typeface="+mj-lt"/>
                <a:ea typeface="+mj-ea"/>
                <a:cs typeface="+mj-cs"/>
              </a:defRPr>
            </a:lvl4pPr>
            <a:lvl5pPr marL="2437973" algn="l" defTabSz="609493" rtl="0" eaLnBrk="1" latinLnBrk="0" hangingPunct="1">
              <a:defRPr sz="2400" kern="1200">
                <a:solidFill>
                  <a:schemeClr val="tx1"/>
                </a:solidFill>
                <a:latin typeface="+mj-lt"/>
                <a:ea typeface="+mj-ea"/>
                <a:cs typeface="+mj-cs"/>
              </a:defRPr>
            </a:lvl5pPr>
            <a:lvl6pPr marL="3047467" algn="l" defTabSz="609493" rtl="0" eaLnBrk="1" latinLnBrk="0" hangingPunct="1">
              <a:defRPr sz="2400" kern="1200">
                <a:solidFill>
                  <a:schemeClr val="tx1"/>
                </a:solidFill>
                <a:latin typeface="+mj-lt"/>
                <a:ea typeface="+mj-ea"/>
                <a:cs typeface="+mj-cs"/>
              </a:defRPr>
            </a:lvl6pPr>
            <a:lvl7pPr marL="3656960" algn="l" defTabSz="609493" rtl="0" eaLnBrk="1" latinLnBrk="0" hangingPunct="1">
              <a:defRPr sz="2400" kern="1200">
                <a:solidFill>
                  <a:schemeClr val="tx1"/>
                </a:solidFill>
                <a:latin typeface="+mj-lt"/>
                <a:ea typeface="+mj-ea"/>
                <a:cs typeface="+mj-cs"/>
              </a:defRPr>
            </a:lvl7pPr>
            <a:lvl8pPr marL="4266453" algn="l" defTabSz="609493" rtl="0" eaLnBrk="1" latinLnBrk="0" hangingPunct="1">
              <a:defRPr sz="2400" kern="1200">
                <a:solidFill>
                  <a:schemeClr val="tx1"/>
                </a:solidFill>
                <a:latin typeface="+mj-lt"/>
                <a:ea typeface="+mj-ea"/>
                <a:cs typeface="+mj-cs"/>
              </a:defRPr>
            </a:lvl8pPr>
            <a:lvl9pPr marL="4875947" algn="l" defTabSz="609493" rtl="0" eaLnBrk="1" latinLnBrk="0" hangingPunct="1">
              <a:defRPr sz="2400" kern="1200">
                <a:solidFill>
                  <a:schemeClr val="tx1"/>
                </a:solidFill>
                <a:latin typeface="+mj-lt"/>
                <a:ea typeface="+mj-ea"/>
                <a:cs typeface="+mj-cs"/>
              </a:defRPr>
            </a:lvl9pPr>
          </a:lstStyle>
          <a:p>
            <a:pPr marL="0" marR="0" lvl="0" indent="0" algn="r" defTabSz="609493" rtl="0" eaLnBrk="1" fontAlgn="auto" latinLnBrk="0" hangingPunct="1">
              <a:lnSpc>
                <a:spcPct val="100000"/>
              </a:lnSpc>
              <a:spcBef>
                <a:spcPts val="0"/>
              </a:spcBef>
              <a:spcAft>
                <a:spcPts val="0"/>
              </a:spcAft>
              <a:buClrTx/>
              <a:buSzTx/>
              <a:buFontTx/>
              <a:buNone/>
              <a:tabLst/>
              <a:defRPr/>
            </a:pPr>
            <a:fld id="{ED025EC6-12F2-BD4E-AD65-43BFB58C3D8F}" type="slidenum">
              <a:rPr kumimoji="0" lang="en-US" sz="1000" b="0" i="0" u="none" strike="noStrike" kern="1200" cap="none" spc="0" normalizeH="0" baseline="0" noProof="0" smtClean="0">
                <a:ln>
                  <a:noFill/>
                </a:ln>
                <a:solidFill>
                  <a:srgbClr val="A9A9A9"/>
                </a:solidFill>
                <a:effectLst/>
                <a:uLnTx/>
                <a:uFillTx/>
                <a:latin typeface="Tahoma"/>
                <a:ea typeface="+mj-ea"/>
                <a:cs typeface="+mj-cs"/>
              </a:rPr>
              <a:pPr marL="0" marR="0" lvl="0" indent="0" algn="r" defTabSz="609493"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A9A9A9"/>
              </a:solidFill>
              <a:effectLst/>
              <a:uLnTx/>
              <a:uFillTx/>
              <a:latin typeface="Tahoma"/>
              <a:ea typeface="+mj-ea"/>
              <a:cs typeface="+mj-cs"/>
            </a:endParaRPr>
          </a:p>
        </p:txBody>
      </p:sp>
      <p:sp>
        <p:nvSpPr>
          <p:cNvPr id="106" name="TextBox 105">
            <a:extLst>
              <a:ext uri="{FF2B5EF4-FFF2-40B4-BE49-F238E27FC236}">
                <a16:creationId xmlns:a16="http://schemas.microsoft.com/office/drawing/2014/main" id="{13E82EA8-1382-41D8-B872-647BA6B25617}"/>
              </a:ext>
            </a:extLst>
          </p:cNvPr>
          <p:cNvSpPr txBox="1"/>
          <p:nvPr/>
        </p:nvSpPr>
        <p:spPr>
          <a:xfrm>
            <a:off x="363754" y="6442076"/>
            <a:ext cx="5918626" cy="215444"/>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624"/>
                </a:solidFill>
                <a:effectLst/>
                <a:uLnTx/>
                <a:uFillTx/>
                <a:latin typeface="Tahoma" charset="0"/>
                <a:ea typeface="Tahoma" charset="0"/>
                <a:cs typeface="Tahoma" charset="0"/>
              </a:rPr>
              <a:t>Cloud Storage (Library) usage, top user stats</a:t>
            </a:r>
          </a:p>
        </p:txBody>
      </p:sp>
      <p:sp>
        <p:nvSpPr>
          <p:cNvPr id="168" name="TextBox 167">
            <a:extLst>
              <a:ext uri="{FF2B5EF4-FFF2-40B4-BE49-F238E27FC236}">
                <a16:creationId xmlns:a16="http://schemas.microsoft.com/office/drawing/2014/main" id="{C574649E-52B1-4250-B366-0CCCFF3A4116}"/>
              </a:ext>
            </a:extLst>
          </p:cNvPr>
          <p:cNvSpPr txBox="1"/>
          <p:nvPr/>
        </p:nvSpPr>
        <p:spPr>
          <a:xfrm>
            <a:off x="6003403" y="1455898"/>
            <a:ext cx="5587151" cy="984885"/>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en-US" sz="1600" dirty="0">
                <a:latin typeface="Tahoma" charset="0"/>
                <a:ea typeface="Tahoma" charset="0"/>
                <a:cs typeface="Tahoma" charset="0"/>
              </a:rPr>
              <a:t>Store Data Copies in Cloud</a:t>
            </a:r>
            <a:r>
              <a:rPr lang="en-US" sz="1600">
                <a:latin typeface="Tahoma" charset="0"/>
                <a:ea typeface="Tahoma" charset="0"/>
                <a:cs typeface="Tahoma" charset="0"/>
              </a:rPr>
              <a:t>: ~${TotalDataStored}PB</a:t>
            </a:r>
            <a:endParaRPr lang="en-US" sz="1600" dirty="0">
              <a:latin typeface="Tahoma" charset="0"/>
              <a:ea typeface="Tahoma" charset="0"/>
              <a:cs typeface="Tahoma" charset="0"/>
            </a:endParaRPr>
          </a:p>
          <a:p>
            <a:pPr marL="171450" indent="-171450">
              <a:spcBef>
                <a:spcPts val="600"/>
              </a:spcBef>
              <a:buFont typeface="Arial" panose="020B0604020202020204" pitchFamily="34" charset="0"/>
              <a:buChar char="•"/>
            </a:pPr>
            <a:r>
              <a:rPr lang="en-US" sz="1600">
                <a:latin typeface="Tahoma" charset="0"/>
                <a:ea typeface="Tahoma" charset="0"/>
                <a:cs typeface="Tahoma" charset="0"/>
              </a:rPr>
              <a:t>${CloudWinner}</a:t>
            </a:r>
            <a:endParaRPr lang="en-US" sz="1600" dirty="0">
              <a:latin typeface="Tahoma" charset="0"/>
              <a:ea typeface="Tahoma" charset="0"/>
              <a:cs typeface="Tahoma" charset="0"/>
            </a:endParaRPr>
          </a:p>
          <a:p>
            <a:pPr marL="171450" indent="-171450">
              <a:spcBef>
                <a:spcPts val="600"/>
              </a:spcBef>
              <a:buFont typeface="Arial" panose="020B0604020202020204" pitchFamily="34" charset="0"/>
              <a:buChar char="•"/>
            </a:pPr>
            <a:r>
              <a:rPr lang="en-US" sz="1600">
                <a:latin typeface="Tahoma" charset="0"/>
                <a:ea typeface="Tahoma" charset="0"/>
                <a:cs typeface="Tahoma" charset="0"/>
              </a:rPr>
              <a:t>${CloudRunner}</a:t>
            </a:r>
            <a:endParaRPr lang="en-US" sz="1600" dirty="0">
              <a:latin typeface="Tahoma" charset="0"/>
              <a:ea typeface="Tahoma" charset="0"/>
              <a:cs typeface="Tahoma" charset="0"/>
            </a:endParaRPr>
          </a:p>
        </p:txBody>
      </p:sp>
      <p:sp>
        <p:nvSpPr>
          <p:cNvPr id="169" name="TextBox 168">
            <a:extLst>
              <a:ext uri="{FF2B5EF4-FFF2-40B4-BE49-F238E27FC236}">
                <a16:creationId xmlns:a16="http://schemas.microsoft.com/office/drawing/2014/main" id="{74205C92-4F25-4865-A91A-F2A5CAEDF473}"/>
              </a:ext>
            </a:extLst>
          </p:cNvPr>
          <p:cNvSpPr txBox="1"/>
          <p:nvPr/>
        </p:nvSpPr>
        <p:spPr>
          <a:xfrm>
            <a:off x="505268" y="1053448"/>
            <a:ext cx="4123882" cy="338554"/>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sz="1600" b="1" i="0" u="none" strike="noStrike" cap="none" spc="0" normalizeH="0" baseline="0">
                <a:ln>
                  <a:noFill/>
                </a:ln>
                <a:solidFill>
                  <a:srgbClr val="000624"/>
                </a:solidFill>
                <a:effectLst/>
                <a:uLnTx/>
                <a:uFillTx/>
                <a:latin typeface="Tahoma" charset="0"/>
                <a:ea typeface="Tahoma" charset="0"/>
                <a:cs typeface="Tahoma" charset="0"/>
              </a:defRPr>
            </a:lvl1pPr>
          </a:lstStyle>
          <a:p>
            <a:r>
              <a:rPr lang="en-US" dirty="0"/>
              <a:t>Public Cloud Storage Usage</a:t>
            </a:r>
          </a:p>
        </p:txBody>
      </p:sp>
      <p:sp>
        <p:nvSpPr>
          <p:cNvPr id="190" name="TextBox 189">
            <a:extLst>
              <a:ext uri="{FF2B5EF4-FFF2-40B4-BE49-F238E27FC236}">
                <a16:creationId xmlns:a16="http://schemas.microsoft.com/office/drawing/2014/main" id="{396D36EB-A7C2-433B-908E-4837F5624FB4}"/>
              </a:ext>
            </a:extLst>
          </p:cNvPr>
          <p:cNvSpPr txBox="1"/>
          <p:nvPr/>
        </p:nvSpPr>
        <p:spPr>
          <a:xfrm>
            <a:off x="2878353" y="6442075"/>
            <a:ext cx="5918626" cy="215444"/>
          </a:xfrm>
          <a:prstGeom prst="rect">
            <a:avLst/>
          </a:prstGeom>
          <a:noFill/>
        </p:spPr>
        <p:txBody>
          <a:bodyPr wrap="square" rtlCol="0">
            <a:spAutoFit/>
          </a:bodyPr>
          <a:lstStyle/>
          <a:p>
            <a:pPr marL="0" marR="0" lvl="0" indent="0" algn="l" defTabSz="609493"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624"/>
                </a:solidFill>
                <a:effectLst/>
                <a:uLnTx/>
                <a:uFillTx/>
                <a:latin typeface="Tahoma" charset="0"/>
                <a:ea typeface="Tahoma" charset="0"/>
                <a:cs typeface="Tahoma" charset="0"/>
              </a:rPr>
              <a:t>*MFST DPS internal CV user manages 176PB copies across Azure</a:t>
            </a:r>
          </a:p>
        </p:txBody>
      </p:sp>
      <p:sp>
        <p:nvSpPr>
          <p:cNvPr id="2" name="TextBox 1">
            <a:extLst>
              <a:ext uri="{FF2B5EF4-FFF2-40B4-BE49-F238E27FC236}">
                <a16:creationId xmlns:a16="http://schemas.microsoft.com/office/drawing/2014/main" id="{2F506B73-FE23-C140-914C-1F08DF43388E}"/>
              </a:ext>
            </a:extLst>
          </p:cNvPr>
          <p:cNvSpPr txBox="1"/>
          <p:nvPr/>
        </p:nvSpPr>
        <p:spPr>
          <a:xfrm>
            <a:off x="6045935" y="1381371"/>
            <a:ext cx="3758114" cy="413047"/>
          </a:xfrm>
          <a:prstGeom prst="rect">
            <a:avLst/>
          </a:prstGeom>
          <a:noFill/>
          <a:ln>
            <a:solidFill>
              <a:schemeClr val="accent1"/>
            </a:solidFill>
          </a:ln>
        </p:spPr>
        <p:txBody>
          <a:bodyPr wrap="square" rtlCol="0">
            <a:spAutoFit/>
          </a:bodyPr>
          <a:lstStyle/>
          <a:p>
            <a:endParaRPr lang="en-US" sz="2000" dirty="0">
              <a:latin typeface="Tahoma" charset="0"/>
              <a:ea typeface="Tahoma" charset="0"/>
              <a:cs typeface="Tahoma" charset="0"/>
            </a:endParaRPr>
          </a:p>
        </p:txBody>
      </p:sp>
      <p:graphicFrame>
        <p:nvGraphicFramePr>
          <p:cNvPr id="11" name="Table 10">
            <a:extLst>
              <a:ext uri="{FF2B5EF4-FFF2-40B4-BE49-F238E27FC236}">
                <a16:creationId xmlns:a16="http://schemas.microsoft.com/office/drawing/2014/main" id="{E89DA11E-9703-42B0-A584-54278FFB28B7}"/>
              </a:ext>
            </a:extLst>
          </p:cNvPr>
          <p:cNvGraphicFramePr>
            <a:graphicFrameLocks noGrp="1"/>
          </p:cNvGraphicFramePr>
          <p:nvPr>
            <p:extLst>
              <p:ext uri="{D42A27DB-BD31-4B8C-83A1-F6EECF244321}">
                <p14:modId xmlns:p14="http://schemas.microsoft.com/office/powerpoint/2010/main" val="93041168"/>
              </p:ext>
            </p:extLst>
          </p:nvPr>
        </p:nvGraphicFramePr>
        <p:xfrm>
          <a:off x="505268" y="1596087"/>
          <a:ext cx="4917338" cy="302938"/>
        </p:xfrm>
        <a:graphic>
          <a:graphicData uri="http://schemas.openxmlformats.org/drawingml/2006/table">
            <a:tbl>
              <a:tblPr firstRow="1" bandRow="1">
                <a:tableStyleId>{9DCAF9ED-07DC-4A11-8D7F-57B35C25682E}</a:tableStyleId>
              </a:tblPr>
              <a:tblGrid>
                <a:gridCol w="3017904">
                  <a:extLst>
                    <a:ext uri="{9D8B030D-6E8A-4147-A177-3AD203B41FA5}">
                      <a16:colId xmlns:a16="http://schemas.microsoft.com/office/drawing/2014/main" val="1871838009"/>
                    </a:ext>
                  </a:extLst>
                </a:gridCol>
                <a:gridCol w="1899434">
                  <a:extLst>
                    <a:ext uri="{9D8B030D-6E8A-4147-A177-3AD203B41FA5}">
                      <a16:colId xmlns:a16="http://schemas.microsoft.com/office/drawing/2014/main" val="1804288322"/>
                    </a:ext>
                  </a:extLst>
                </a:gridCol>
              </a:tblGrid>
              <a:tr h="302938">
                <a:tc>
                  <a:txBody>
                    <a:bodyPr/>
                    <a:lstStyle/>
                    <a:p>
                      <a:r>
                        <a:rPr lang="en-US" sz="1100" b="0"/>
                        <a:t>Cloud Connector Type</a:t>
                      </a:r>
                      <a:endParaRPr lang="en-US" sz="1100" b="0" dirty="0"/>
                    </a:p>
                  </a:txBody>
                  <a:tcPr/>
                </a:tc>
                <a:tc>
                  <a:txBody>
                    <a:bodyPr/>
                    <a:lstStyle/>
                    <a:p>
                      <a:r>
                        <a:rPr lang="en-US" sz="1100" b="0"/>
                        <a:t>Data Stored (PB)</a:t>
                      </a:r>
                      <a:endParaRPr lang="en-US" sz="1100" b="0" dirty="0"/>
                    </a:p>
                  </a:txBody>
                  <a:tcPr/>
                </a:tc>
                <a:extLst>
                  <a:ext uri="{0D108BD9-81ED-4DB2-BD59-A6C34878D82A}">
                    <a16:rowId xmlns:a16="http://schemas.microsoft.com/office/drawing/2014/main" val="223487997"/>
                  </a:ext>
                </a:extLst>
              </a:tr>
            </a:tbl>
          </a:graphicData>
        </a:graphic>
      </p:graphicFrame>
    </p:spTree>
    <p:extLst>
      <p:ext uri="{BB962C8B-B14F-4D97-AF65-F5344CB8AC3E}">
        <p14:creationId xmlns:p14="http://schemas.microsoft.com/office/powerpoint/2010/main" val="1462714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Chart 15">
            <a:extLst>
              <a:ext uri="{FF2B5EF4-FFF2-40B4-BE49-F238E27FC236}">
                <a16:creationId xmlns:a16="http://schemas.microsoft.com/office/drawing/2014/main" id="{4A9C2329-213A-4882-8CE9-D56DC692A362}"/>
              </a:ext>
            </a:extLst>
          </p:cNvPr>
          <p:cNvGraphicFramePr/>
          <p:nvPr>
            <p:extLst>
              <p:ext uri="{D42A27DB-BD31-4B8C-83A1-F6EECF244321}">
                <p14:modId xmlns:p14="http://schemas.microsoft.com/office/powerpoint/2010/main" val="2610247791"/>
              </p:ext>
            </p:extLst>
          </p:nvPr>
        </p:nvGraphicFramePr>
        <p:xfrm>
          <a:off x="6615620" y="1391796"/>
          <a:ext cx="5202225" cy="3381845"/>
        </p:xfrm>
        <a:graphic>
          <a:graphicData uri="http://schemas.openxmlformats.org/drawingml/2006/chart">
            <c:chart xmlns:c="http://schemas.openxmlformats.org/drawingml/2006/chart" xmlns:r="http://schemas.openxmlformats.org/officeDocument/2006/relationships" r:id="rId2"/>
          </a:graphicData>
        </a:graphic>
      </p:graphicFrame>
      <p:sp>
        <p:nvSpPr>
          <p:cNvPr id="5" name="Slide Number Placeholder 4"/>
          <p:cNvSpPr>
            <a:spLocks noGrp="1"/>
          </p:cNvSpPr>
          <p:nvPr>
            <p:ph type="sldNum" sz="quarter" idx="4"/>
          </p:nvPr>
        </p:nvSpPr>
        <p:spPr/>
        <p:txBody>
          <a:bodyPr/>
          <a:lstStyle/>
          <a:p>
            <a:fld id="{ED025EC6-12F2-BD4E-AD65-43BFB58C3D8F}" type="slidenum">
              <a:rPr lang="en-US" smtClean="0"/>
              <a:pPr/>
              <a:t>8</a:t>
            </a:fld>
            <a:endParaRPr lang="en-US" dirty="0"/>
          </a:p>
        </p:txBody>
      </p:sp>
      <p:sp>
        <p:nvSpPr>
          <p:cNvPr id="4" name="Title 3">
            <a:extLst>
              <a:ext uri="{FF2B5EF4-FFF2-40B4-BE49-F238E27FC236}">
                <a16:creationId xmlns:a16="http://schemas.microsoft.com/office/drawing/2014/main" id="{4AE63B89-3F1D-7D48-8636-82AB6523EE07}"/>
              </a:ext>
            </a:extLst>
          </p:cNvPr>
          <p:cNvSpPr>
            <a:spLocks noGrp="1"/>
          </p:cNvSpPr>
          <p:nvPr>
            <p:ph type="title"/>
          </p:nvPr>
        </p:nvSpPr>
        <p:spPr>
          <a:xfrm>
            <a:off x="912813" y="415924"/>
            <a:ext cx="10363200" cy="836405"/>
          </a:xfrm>
        </p:spPr>
        <p:txBody>
          <a:bodyPr/>
          <a:lstStyle/>
          <a:p>
            <a:pPr>
              <a:lnSpc>
                <a:spcPct val="100000"/>
              </a:lnSpc>
              <a:spcBef>
                <a:spcPts val="600"/>
              </a:spcBef>
            </a:pPr>
            <a:r>
              <a:rPr lang="en-US" sz="2800" b="1" dirty="0"/>
              <a:t>Usage</a:t>
            </a:r>
            <a:r>
              <a:rPr lang="en-US" sz="2800" dirty="0"/>
              <a:t>:  Hyperscale Program Trends from Survey Pool</a:t>
            </a:r>
            <a:br>
              <a:rPr lang="en-US" sz="2800" dirty="0"/>
            </a:br>
            <a:r>
              <a:rPr lang="en-US" sz="2800" b="1"/>
              <a:t> </a:t>
            </a:r>
            <a:r>
              <a:rPr lang="en-US" sz="2000" b="1" i="1">
                <a:solidFill>
                  <a:srgbClr val="02A0D3"/>
                </a:solidFill>
              </a:rPr>
              <a:t>${TotalCapacity}PB </a:t>
            </a:r>
            <a:r>
              <a:rPr lang="en-US" sz="2000" i="1" dirty="0">
                <a:solidFill>
                  <a:srgbClr val="02A0D3"/>
                </a:solidFill>
              </a:rPr>
              <a:t>Sold-to-Date</a:t>
            </a:r>
            <a:r>
              <a:rPr lang="en-US" sz="2000" i="1">
                <a:solidFill>
                  <a:srgbClr val="02A0D3"/>
                </a:solidFill>
              </a:rPr>
              <a:t>,   ~</a:t>
            </a:r>
            <a:r>
              <a:rPr lang="en-US" sz="2000" b="1" i="1">
                <a:solidFill>
                  <a:srgbClr val="02A0D3"/>
                </a:solidFill>
              </a:rPr>
              <a:t>${UsedCapacity}PB </a:t>
            </a:r>
            <a:r>
              <a:rPr lang="en-US" sz="2000" i="1" dirty="0">
                <a:solidFill>
                  <a:srgbClr val="02A0D3"/>
                </a:solidFill>
              </a:rPr>
              <a:t>deployed and used </a:t>
            </a:r>
            <a:endParaRPr lang="en-US" sz="2800" i="1" dirty="0">
              <a:solidFill>
                <a:srgbClr val="02A0D3"/>
              </a:solidFill>
            </a:endParaRPr>
          </a:p>
        </p:txBody>
      </p:sp>
      <p:sp>
        <p:nvSpPr>
          <p:cNvPr id="53" name="Slide Number Placeholder 4">
            <a:extLst>
              <a:ext uri="{FF2B5EF4-FFF2-40B4-BE49-F238E27FC236}">
                <a16:creationId xmlns:a16="http://schemas.microsoft.com/office/drawing/2014/main" id="{A054F972-723F-2243-9927-A38591C01A6D}"/>
              </a:ext>
            </a:extLst>
          </p:cNvPr>
          <p:cNvSpPr>
            <a:spLocks noGrp="1"/>
          </p:cNvSpPr>
          <p:nvPr/>
        </p:nvSpPr>
        <p:spPr>
          <a:xfrm>
            <a:off x="8609013" y="6406514"/>
            <a:ext cx="3124200" cy="365125"/>
          </a:xfrm>
          <a:prstGeom prst="rect">
            <a:avLst/>
          </a:prstGeom>
        </p:spPr>
        <p:style>
          <a:lnRef idx="0">
            <a:scrgbClr r="0" g="0" b="0"/>
          </a:lnRef>
          <a:fillRef idx="0">
            <a:scrgbClr r="0" g="0" b="0"/>
          </a:fillRef>
          <a:effectRef idx="0">
            <a:scrgbClr r="0" g="0" b="0"/>
          </a:effectRef>
          <a:fontRef idx="major"/>
        </p:style>
        <p:txBody>
          <a:bodyPr vert="horz" lIns="91440" tIns="45720" rIns="91440" bIns="45720" rtlCol="0" anchor="ctr"/>
          <a:lstStyle>
            <a:defPPr>
              <a:defRPr lang="en-US"/>
            </a:defPPr>
            <a:lvl1pPr marL="0" algn="r" defTabSz="609493" rtl="0" eaLnBrk="1" latinLnBrk="0" hangingPunct="1">
              <a:defRPr sz="1000" kern="1200">
                <a:solidFill>
                  <a:srgbClr val="A9A9A9"/>
                </a:solidFill>
                <a:latin typeface="+mj-lt"/>
                <a:ea typeface="+mj-ea"/>
                <a:cs typeface="+mj-cs"/>
              </a:defRPr>
            </a:lvl1pPr>
            <a:lvl2pPr marL="609493" algn="l" defTabSz="609493" rtl="0" eaLnBrk="1" latinLnBrk="0" hangingPunct="1">
              <a:defRPr sz="2400" kern="1200">
                <a:solidFill>
                  <a:schemeClr val="tx1"/>
                </a:solidFill>
                <a:latin typeface="+mj-lt"/>
                <a:ea typeface="+mj-ea"/>
                <a:cs typeface="+mj-cs"/>
              </a:defRPr>
            </a:lvl2pPr>
            <a:lvl3pPr marL="1218987" algn="l" defTabSz="609493" rtl="0" eaLnBrk="1" latinLnBrk="0" hangingPunct="1">
              <a:defRPr sz="2400" kern="1200">
                <a:solidFill>
                  <a:schemeClr val="tx1"/>
                </a:solidFill>
                <a:latin typeface="+mj-lt"/>
                <a:ea typeface="+mj-ea"/>
                <a:cs typeface="+mj-cs"/>
              </a:defRPr>
            </a:lvl3pPr>
            <a:lvl4pPr marL="1828480" algn="l" defTabSz="609493" rtl="0" eaLnBrk="1" latinLnBrk="0" hangingPunct="1">
              <a:defRPr sz="2400" kern="1200">
                <a:solidFill>
                  <a:schemeClr val="tx1"/>
                </a:solidFill>
                <a:latin typeface="+mj-lt"/>
                <a:ea typeface="+mj-ea"/>
                <a:cs typeface="+mj-cs"/>
              </a:defRPr>
            </a:lvl4pPr>
            <a:lvl5pPr marL="2437973" algn="l" defTabSz="609493" rtl="0" eaLnBrk="1" latinLnBrk="0" hangingPunct="1">
              <a:defRPr sz="2400" kern="1200">
                <a:solidFill>
                  <a:schemeClr val="tx1"/>
                </a:solidFill>
                <a:latin typeface="+mj-lt"/>
                <a:ea typeface="+mj-ea"/>
                <a:cs typeface="+mj-cs"/>
              </a:defRPr>
            </a:lvl5pPr>
            <a:lvl6pPr marL="3047467" algn="l" defTabSz="609493" rtl="0" eaLnBrk="1" latinLnBrk="0" hangingPunct="1">
              <a:defRPr sz="2400" kern="1200">
                <a:solidFill>
                  <a:schemeClr val="tx1"/>
                </a:solidFill>
                <a:latin typeface="+mj-lt"/>
                <a:ea typeface="+mj-ea"/>
                <a:cs typeface="+mj-cs"/>
              </a:defRPr>
            </a:lvl6pPr>
            <a:lvl7pPr marL="3656960" algn="l" defTabSz="609493" rtl="0" eaLnBrk="1" latinLnBrk="0" hangingPunct="1">
              <a:defRPr sz="2400" kern="1200">
                <a:solidFill>
                  <a:schemeClr val="tx1"/>
                </a:solidFill>
                <a:latin typeface="+mj-lt"/>
                <a:ea typeface="+mj-ea"/>
                <a:cs typeface="+mj-cs"/>
              </a:defRPr>
            </a:lvl7pPr>
            <a:lvl8pPr marL="4266453" algn="l" defTabSz="609493" rtl="0" eaLnBrk="1" latinLnBrk="0" hangingPunct="1">
              <a:defRPr sz="2400" kern="1200">
                <a:solidFill>
                  <a:schemeClr val="tx1"/>
                </a:solidFill>
                <a:latin typeface="+mj-lt"/>
                <a:ea typeface="+mj-ea"/>
                <a:cs typeface="+mj-cs"/>
              </a:defRPr>
            </a:lvl8pPr>
            <a:lvl9pPr marL="4875947" algn="l" defTabSz="609493" rtl="0" eaLnBrk="1" latinLnBrk="0" hangingPunct="1">
              <a:defRPr sz="2400" kern="1200">
                <a:solidFill>
                  <a:schemeClr val="tx1"/>
                </a:solidFill>
                <a:latin typeface="+mj-lt"/>
                <a:ea typeface="+mj-ea"/>
                <a:cs typeface="+mj-cs"/>
              </a:defRPr>
            </a:lvl9pPr>
          </a:lstStyle>
          <a:p>
            <a:fld id="{ED025EC6-12F2-BD4E-AD65-43BFB58C3D8F}" type="slidenum">
              <a:rPr lang="en-US" smtClean="0"/>
              <a:pPr/>
              <a:t>8</a:t>
            </a:fld>
            <a:endParaRPr lang="en-US" dirty="0"/>
          </a:p>
        </p:txBody>
      </p:sp>
      <p:sp>
        <p:nvSpPr>
          <p:cNvPr id="7" name="TextBox 6">
            <a:extLst>
              <a:ext uri="{FF2B5EF4-FFF2-40B4-BE49-F238E27FC236}">
                <a16:creationId xmlns:a16="http://schemas.microsoft.com/office/drawing/2014/main" id="{4800DFFF-A81A-4D9A-984E-01A22CE78205}"/>
              </a:ext>
            </a:extLst>
          </p:cNvPr>
          <p:cNvSpPr txBox="1"/>
          <p:nvPr/>
        </p:nvSpPr>
        <p:spPr>
          <a:xfrm>
            <a:off x="735442" y="4962555"/>
            <a:ext cx="5379607" cy="338554"/>
          </a:xfrm>
          <a:prstGeom prst="rect">
            <a:avLst/>
          </a:prstGeom>
          <a:noFill/>
        </p:spPr>
        <p:txBody>
          <a:bodyPr wrap="square" rtlCol="0">
            <a:spAutoFit/>
          </a:bodyPr>
          <a:lstStyle/>
          <a:p>
            <a:pPr marL="171450" indent="-171450">
              <a:spcBef>
                <a:spcPts val="1200"/>
              </a:spcBef>
              <a:buFont typeface="Arial" panose="020B0604020202020204" pitchFamily="34" charset="0"/>
              <a:buChar char="•"/>
            </a:pPr>
            <a:r>
              <a:rPr lang="en-US" sz="1600">
                <a:latin typeface="Tahoma" charset="0"/>
                <a:ea typeface="Tahoma" charset="0"/>
                <a:cs typeface="Tahoma" charset="0"/>
              </a:rPr>
              <a:t>{Type your comments here}</a:t>
            </a:r>
            <a:endParaRPr lang="en-US" sz="1800" dirty="0">
              <a:latin typeface="Tahoma" charset="0"/>
              <a:ea typeface="Tahoma" charset="0"/>
              <a:cs typeface="Tahoma" charset="0"/>
            </a:endParaRPr>
          </a:p>
        </p:txBody>
      </p:sp>
      <p:cxnSp>
        <p:nvCxnSpPr>
          <p:cNvPr id="8" name="Straight Connector 7">
            <a:extLst>
              <a:ext uri="{FF2B5EF4-FFF2-40B4-BE49-F238E27FC236}">
                <a16:creationId xmlns:a16="http://schemas.microsoft.com/office/drawing/2014/main" id="{75C55D75-668B-4151-B97A-19015FC5377D}"/>
              </a:ext>
            </a:extLst>
          </p:cNvPr>
          <p:cNvCxnSpPr/>
          <p:nvPr/>
        </p:nvCxnSpPr>
        <p:spPr>
          <a:xfrm>
            <a:off x="6319565" y="1589519"/>
            <a:ext cx="0" cy="3060072"/>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D7652074-D80F-499E-A3D7-A461A445B1FD}"/>
              </a:ext>
            </a:extLst>
          </p:cNvPr>
          <p:cNvSpPr txBox="1"/>
          <p:nvPr/>
        </p:nvSpPr>
        <p:spPr>
          <a:xfrm>
            <a:off x="427854" y="6214239"/>
            <a:ext cx="5918626" cy="338554"/>
          </a:xfrm>
          <a:prstGeom prst="rect">
            <a:avLst/>
          </a:prstGeom>
          <a:noFill/>
        </p:spPr>
        <p:txBody>
          <a:bodyPr wrap="square" rtlCol="0">
            <a:spAutoFit/>
          </a:bodyPr>
          <a:lstStyle/>
          <a:p>
            <a:r>
              <a:rPr lang="en-US" sz="800" dirty="0">
                <a:latin typeface="Tahoma" charset="0"/>
                <a:ea typeface="Tahoma" charset="0"/>
                <a:cs typeface="Tahoma" charset="0"/>
              </a:rPr>
              <a:t>HSA:  HyperScale Appliance (SW+HW sold by CV)</a:t>
            </a:r>
          </a:p>
          <a:p>
            <a:r>
              <a:rPr lang="en-US" sz="800" dirty="0">
                <a:latin typeface="Tahoma" charset="0"/>
                <a:ea typeface="Tahoma" charset="0"/>
                <a:cs typeface="Tahoma" charset="0"/>
              </a:rPr>
              <a:t>HSS: HyperScale Scale-out SW (SW by CV matched with Ref Arch HW sold by Partner) </a:t>
            </a:r>
          </a:p>
        </p:txBody>
      </p:sp>
      <p:sp>
        <p:nvSpPr>
          <p:cNvPr id="12" name="TextBox 11">
            <a:extLst>
              <a:ext uri="{FF2B5EF4-FFF2-40B4-BE49-F238E27FC236}">
                <a16:creationId xmlns:a16="http://schemas.microsoft.com/office/drawing/2014/main" id="{804E56DF-6766-4B4C-B4A7-F79B3DEE657E}"/>
              </a:ext>
            </a:extLst>
          </p:cNvPr>
          <p:cNvSpPr txBox="1"/>
          <p:nvPr/>
        </p:nvSpPr>
        <p:spPr>
          <a:xfrm>
            <a:off x="6503643" y="4962555"/>
            <a:ext cx="5579500" cy="338554"/>
          </a:xfrm>
          <a:prstGeom prst="rect">
            <a:avLst/>
          </a:prstGeom>
          <a:noFill/>
        </p:spPr>
        <p:txBody>
          <a:bodyPr wrap="square" rtlCol="0">
            <a:spAutoFit/>
          </a:bodyPr>
          <a:lstStyle/>
          <a:p>
            <a:pPr marL="171450" indent="-171450">
              <a:spcBef>
                <a:spcPts val="1200"/>
              </a:spcBef>
              <a:buFont typeface="Arial" panose="020B0604020202020204" pitchFamily="34" charset="0"/>
              <a:buChar char="•"/>
            </a:pPr>
            <a:r>
              <a:rPr lang="en-US" sz="1600">
                <a:latin typeface="Tahoma" charset="0"/>
                <a:ea typeface="Tahoma" charset="0"/>
                <a:cs typeface="Tahoma" charset="0"/>
              </a:rPr>
              <a:t>{Type your comments here}</a:t>
            </a:r>
            <a:endParaRPr lang="en-US" sz="1600" dirty="0">
              <a:latin typeface="Tahoma" charset="0"/>
              <a:ea typeface="Tahoma" charset="0"/>
              <a:cs typeface="Tahoma" charset="0"/>
            </a:endParaRPr>
          </a:p>
        </p:txBody>
      </p:sp>
      <p:sp>
        <p:nvSpPr>
          <p:cNvPr id="2" name="Oval 1">
            <a:extLst>
              <a:ext uri="{FF2B5EF4-FFF2-40B4-BE49-F238E27FC236}">
                <a16:creationId xmlns:a16="http://schemas.microsoft.com/office/drawing/2014/main" id="{DB15A21C-0C54-4D7A-8CB5-C0529C7CCD8F}"/>
              </a:ext>
            </a:extLst>
          </p:cNvPr>
          <p:cNvSpPr/>
          <p:nvPr/>
        </p:nvSpPr>
        <p:spPr>
          <a:xfrm>
            <a:off x="615699" y="855110"/>
            <a:ext cx="3226460" cy="536687"/>
          </a:xfrm>
          <a:prstGeom prst="ellipse">
            <a:avLst/>
          </a:prstGeom>
          <a:noFill/>
          <a:ln w="571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graphicFrame>
        <p:nvGraphicFramePr>
          <p:cNvPr id="14" name="Chart 13">
            <a:extLst>
              <a:ext uri="{FF2B5EF4-FFF2-40B4-BE49-F238E27FC236}">
                <a16:creationId xmlns:a16="http://schemas.microsoft.com/office/drawing/2014/main" id="{D7D4835B-F4B9-4D6D-80A9-3AEB8549CC9E}"/>
              </a:ext>
            </a:extLst>
          </p:cNvPr>
          <p:cNvGraphicFramePr/>
          <p:nvPr>
            <p:extLst>
              <p:ext uri="{D42A27DB-BD31-4B8C-83A1-F6EECF244321}">
                <p14:modId xmlns:p14="http://schemas.microsoft.com/office/powerpoint/2010/main" val="1999427660"/>
              </p:ext>
            </p:extLst>
          </p:nvPr>
        </p:nvGraphicFramePr>
        <p:xfrm>
          <a:off x="912812" y="1391797"/>
          <a:ext cx="5202225" cy="338184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53163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933228" y="415925"/>
            <a:ext cx="10363200" cy="409265"/>
          </a:xfrm>
        </p:spPr>
        <p:txBody>
          <a:bodyPr/>
          <a:lstStyle/>
          <a:p>
            <a:r>
              <a:rPr lang="en-US" dirty="0"/>
              <a:t>New Business Trends</a:t>
            </a:r>
            <a:endParaRPr lang="en-US" sz="1600" dirty="0"/>
          </a:p>
        </p:txBody>
      </p:sp>
      <p:graphicFrame>
        <p:nvGraphicFramePr>
          <p:cNvPr id="8" name="Chart 7">
            <a:extLst>
              <a:ext uri="{FF2B5EF4-FFF2-40B4-BE49-F238E27FC236}">
                <a16:creationId xmlns:a16="http://schemas.microsoft.com/office/drawing/2014/main" id="{0B8BC9F6-E27C-4D5C-8635-B0E475A5CEF2}"/>
              </a:ext>
            </a:extLst>
          </p:cNvPr>
          <p:cNvGraphicFramePr/>
          <p:nvPr>
            <p:extLst>
              <p:ext uri="{D42A27DB-BD31-4B8C-83A1-F6EECF244321}">
                <p14:modId xmlns:p14="http://schemas.microsoft.com/office/powerpoint/2010/main" val="1494315786"/>
              </p:ext>
            </p:extLst>
          </p:nvPr>
        </p:nvGraphicFramePr>
        <p:xfrm>
          <a:off x="8546231" y="1500745"/>
          <a:ext cx="3233444" cy="17846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a:extLst>
              <a:ext uri="{FF2B5EF4-FFF2-40B4-BE49-F238E27FC236}">
                <a16:creationId xmlns:a16="http://schemas.microsoft.com/office/drawing/2014/main" id="{F00C2AF1-6948-4A69-94B4-F10E470C7957}"/>
              </a:ext>
            </a:extLst>
          </p:cNvPr>
          <p:cNvGraphicFramePr/>
          <p:nvPr>
            <p:extLst>
              <p:ext uri="{D42A27DB-BD31-4B8C-83A1-F6EECF244321}">
                <p14:modId xmlns:p14="http://schemas.microsoft.com/office/powerpoint/2010/main" val="3816436815"/>
              </p:ext>
            </p:extLst>
          </p:nvPr>
        </p:nvGraphicFramePr>
        <p:xfrm>
          <a:off x="4012279" y="1434238"/>
          <a:ext cx="3923408" cy="2339353"/>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a:extLst>
              <a:ext uri="{FF2B5EF4-FFF2-40B4-BE49-F238E27FC236}">
                <a16:creationId xmlns:a16="http://schemas.microsoft.com/office/drawing/2014/main" id="{40D553E9-CE66-42E1-ACEE-1CEB1F29CD5A}"/>
              </a:ext>
            </a:extLst>
          </p:cNvPr>
          <p:cNvSpPr txBox="1"/>
          <p:nvPr/>
        </p:nvSpPr>
        <p:spPr>
          <a:xfrm>
            <a:off x="526369" y="3846471"/>
            <a:ext cx="3300334" cy="338554"/>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en-US" sz="1600">
                <a:latin typeface="Tahoma" charset="0"/>
                <a:ea typeface="Tahoma" charset="0"/>
                <a:cs typeface="Tahoma" charset="0"/>
              </a:rPr>
              <a:t>{Type your comments here}</a:t>
            </a:r>
            <a:endParaRPr lang="en-US" sz="1800" dirty="0">
              <a:latin typeface="Tahoma" charset="0"/>
              <a:ea typeface="Tahoma" charset="0"/>
              <a:cs typeface="Tahoma" charset="0"/>
            </a:endParaRPr>
          </a:p>
        </p:txBody>
      </p:sp>
      <p:sp>
        <p:nvSpPr>
          <p:cNvPr id="12" name="TextBox 11">
            <a:extLst>
              <a:ext uri="{FF2B5EF4-FFF2-40B4-BE49-F238E27FC236}">
                <a16:creationId xmlns:a16="http://schemas.microsoft.com/office/drawing/2014/main" id="{2B97C129-B92B-4062-9A6E-D20B63BAF04E}"/>
              </a:ext>
            </a:extLst>
          </p:cNvPr>
          <p:cNvSpPr txBox="1"/>
          <p:nvPr/>
        </p:nvSpPr>
        <p:spPr>
          <a:xfrm>
            <a:off x="4091313" y="3992601"/>
            <a:ext cx="3966113" cy="615553"/>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en-US" sz="1600">
                <a:latin typeface="Tahoma" charset="0"/>
                <a:ea typeface="Tahoma" charset="0"/>
                <a:cs typeface="Tahoma" charset="0"/>
              </a:rPr>
              <a:t>{Type your comments here}</a:t>
            </a:r>
            <a:endParaRPr lang="en-US" sz="1600" dirty="0">
              <a:solidFill>
                <a:srgbClr val="02A0D3"/>
              </a:solidFill>
              <a:latin typeface="Tahoma" charset="0"/>
              <a:ea typeface="Tahoma" charset="0"/>
              <a:cs typeface="Tahoma" charset="0"/>
            </a:endParaRPr>
          </a:p>
          <a:p>
            <a:pPr marL="117475" indent="-117475">
              <a:buFont typeface="Arial" panose="020B0604020202020204" pitchFamily="34" charset="0"/>
              <a:buChar char="•"/>
            </a:pPr>
            <a:endParaRPr lang="en-US" sz="1800" dirty="0">
              <a:latin typeface="Tahoma" charset="0"/>
              <a:ea typeface="Tahoma" charset="0"/>
              <a:cs typeface="Tahoma" charset="0"/>
            </a:endParaRPr>
          </a:p>
        </p:txBody>
      </p:sp>
      <p:cxnSp>
        <p:nvCxnSpPr>
          <p:cNvPr id="3" name="Straight Connector 2">
            <a:extLst>
              <a:ext uri="{FF2B5EF4-FFF2-40B4-BE49-F238E27FC236}">
                <a16:creationId xmlns:a16="http://schemas.microsoft.com/office/drawing/2014/main" id="{E06371EF-CE3D-44CA-B583-357A92E60D5C}"/>
              </a:ext>
            </a:extLst>
          </p:cNvPr>
          <p:cNvCxnSpPr/>
          <p:nvPr/>
        </p:nvCxnSpPr>
        <p:spPr>
          <a:xfrm>
            <a:off x="3792611" y="1548844"/>
            <a:ext cx="0" cy="3060072"/>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3FD56F1D-2DEB-4C84-AD4C-3AA22E7949B4}"/>
              </a:ext>
            </a:extLst>
          </p:cNvPr>
          <p:cNvCxnSpPr/>
          <p:nvPr/>
        </p:nvCxnSpPr>
        <p:spPr>
          <a:xfrm>
            <a:off x="8281620" y="1548844"/>
            <a:ext cx="0" cy="3060072"/>
          </a:xfrm>
          <a:prstGeom prst="line">
            <a:avLst/>
          </a:prstGeom>
          <a:ln w="12700">
            <a:solidFill>
              <a:srgbClr val="00B0F0"/>
            </a:solidFill>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5DFF5F52-03EC-4ED1-9763-685302DCB6CD}"/>
              </a:ext>
            </a:extLst>
          </p:cNvPr>
          <p:cNvSpPr txBox="1"/>
          <p:nvPr/>
        </p:nvSpPr>
        <p:spPr>
          <a:xfrm>
            <a:off x="8730008" y="3518796"/>
            <a:ext cx="3776000" cy="615553"/>
          </a:xfrm>
          <a:prstGeom prst="rect">
            <a:avLst/>
          </a:prstGeom>
          <a:noFill/>
        </p:spPr>
        <p:txBody>
          <a:bodyPr wrap="square" rtlCol="0">
            <a:spAutoFit/>
          </a:bodyPr>
          <a:lstStyle/>
          <a:p>
            <a:pPr marL="171450" indent="-171450">
              <a:spcBef>
                <a:spcPts val="600"/>
              </a:spcBef>
              <a:buFont typeface="Arial" panose="020B0604020202020204" pitchFamily="34" charset="0"/>
              <a:buChar char="•"/>
            </a:pPr>
            <a:r>
              <a:rPr lang="en-US" sz="1600">
                <a:latin typeface="Tahoma" charset="0"/>
                <a:ea typeface="Tahoma" charset="0"/>
                <a:cs typeface="Tahoma" charset="0"/>
              </a:rPr>
              <a:t>{Type your comments here}</a:t>
            </a:r>
            <a:endParaRPr lang="en-US" sz="1600">
              <a:solidFill>
                <a:srgbClr val="02A0D3"/>
              </a:solidFill>
              <a:latin typeface="Tahoma" charset="0"/>
              <a:ea typeface="Tahoma" charset="0"/>
              <a:cs typeface="Tahoma" charset="0"/>
            </a:endParaRPr>
          </a:p>
          <a:p>
            <a:pPr marL="117475" indent="-117475">
              <a:buFont typeface="Arial" panose="020B0604020202020204" pitchFamily="34" charset="0"/>
              <a:buChar char="•"/>
            </a:pPr>
            <a:endParaRPr lang="en-US" sz="1800" dirty="0">
              <a:latin typeface="Tahoma" charset="0"/>
              <a:ea typeface="Tahoma" charset="0"/>
              <a:cs typeface="Tahoma" charset="0"/>
            </a:endParaRPr>
          </a:p>
        </p:txBody>
      </p:sp>
      <p:sp>
        <p:nvSpPr>
          <p:cNvPr id="17" name="TextBox 16">
            <a:extLst>
              <a:ext uri="{FF2B5EF4-FFF2-40B4-BE49-F238E27FC236}">
                <a16:creationId xmlns:a16="http://schemas.microsoft.com/office/drawing/2014/main" id="{759560E4-C145-458A-813A-9BA623E98D0B}"/>
              </a:ext>
            </a:extLst>
          </p:cNvPr>
          <p:cNvSpPr txBox="1"/>
          <p:nvPr/>
        </p:nvSpPr>
        <p:spPr>
          <a:xfrm>
            <a:off x="8402157" y="6442075"/>
            <a:ext cx="3276957" cy="215444"/>
          </a:xfrm>
          <a:prstGeom prst="rect">
            <a:avLst/>
          </a:prstGeom>
          <a:noFill/>
        </p:spPr>
        <p:txBody>
          <a:bodyPr wrap="square" rtlCol="0">
            <a:spAutoFit/>
          </a:bodyPr>
          <a:lstStyle/>
          <a:p>
            <a:r>
              <a:rPr lang="en-US" sz="800" dirty="0">
                <a:latin typeface="Tahoma" charset="0"/>
                <a:ea typeface="Tahoma" charset="0"/>
                <a:cs typeface="Tahoma" charset="0"/>
              </a:rPr>
              <a:t>This is for Production only cells, we exclude trials or POC</a:t>
            </a:r>
          </a:p>
        </p:txBody>
      </p:sp>
      <p:sp>
        <p:nvSpPr>
          <p:cNvPr id="18" name="Oval 17">
            <a:extLst>
              <a:ext uri="{FF2B5EF4-FFF2-40B4-BE49-F238E27FC236}">
                <a16:creationId xmlns:a16="http://schemas.microsoft.com/office/drawing/2014/main" id="{62874B1B-6585-4720-8E4A-F01FEEC6A14E}"/>
              </a:ext>
            </a:extLst>
          </p:cNvPr>
          <p:cNvSpPr/>
          <p:nvPr/>
        </p:nvSpPr>
        <p:spPr>
          <a:xfrm>
            <a:off x="10686652" y="1898892"/>
            <a:ext cx="965758" cy="873877"/>
          </a:xfrm>
          <a:prstGeom prst="ellipse">
            <a:avLst/>
          </a:prstGeom>
          <a:noFill/>
          <a:ln w="571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a:latin typeface="Tahoma" charset="0"/>
              <a:ea typeface="Tahoma" charset="0"/>
              <a:cs typeface="Tahoma" charset="0"/>
            </a:endParaRPr>
          </a:p>
        </p:txBody>
      </p:sp>
      <p:graphicFrame>
        <p:nvGraphicFramePr>
          <p:cNvPr id="19" name="Chart 18">
            <a:extLst>
              <a:ext uri="{FF2B5EF4-FFF2-40B4-BE49-F238E27FC236}">
                <a16:creationId xmlns:a16="http://schemas.microsoft.com/office/drawing/2014/main" id="{C8A62A72-C819-46E3-A399-5AB60BEE86E6}"/>
              </a:ext>
            </a:extLst>
          </p:cNvPr>
          <p:cNvGraphicFramePr/>
          <p:nvPr>
            <p:extLst>
              <p:ext uri="{D42A27DB-BD31-4B8C-83A1-F6EECF244321}">
                <p14:modId xmlns:p14="http://schemas.microsoft.com/office/powerpoint/2010/main" val="4227468279"/>
              </p:ext>
            </p:extLst>
          </p:nvPr>
        </p:nvGraphicFramePr>
        <p:xfrm>
          <a:off x="317875" y="1548844"/>
          <a:ext cx="3389132" cy="241223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94415831"/>
      </p:ext>
    </p:extLst>
  </p:cSld>
  <p:clrMapOvr>
    <a:masterClrMapping/>
  </p:clrMapOvr>
</p:sld>
</file>

<file path=ppt/theme/theme1.xml><?xml version="1.0" encoding="utf-8"?>
<a:theme xmlns:a="http://schemas.openxmlformats.org/drawingml/2006/main" name="Text slide Master">
  <a:themeElements>
    <a:clrScheme name="CMV-colors 02/02/16">
      <a:dk1>
        <a:srgbClr val="000624"/>
      </a:dk1>
      <a:lt1>
        <a:srgbClr val="FFFFFF"/>
      </a:lt1>
      <a:dk2>
        <a:srgbClr val="000624"/>
      </a:dk2>
      <a:lt2>
        <a:srgbClr val="DFE5E8"/>
      </a:lt2>
      <a:accent1>
        <a:srgbClr val="EE312F"/>
      </a:accent1>
      <a:accent2>
        <a:srgbClr val="00A0D3"/>
      </a:accent2>
      <a:accent3>
        <a:srgbClr val="000624"/>
      </a:accent3>
      <a:accent4>
        <a:srgbClr val="7C8184"/>
      </a:accent4>
      <a:accent5>
        <a:srgbClr val="DFE5E8"/>
      </a:accent5>
      <a:accent6>
        <a:srgbClr val="F48382"/>
      </a:accent6>
      <a:hlink>
        <a:srgbClr val="00A0D3"/>
      </a:hlink>
      <a:folHlink>
        <a:srgbClr val="00A0D3"/>
      </a:folHlink>
    </a:clrScheme>
    <a:fontScheme name="CMV-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effectLst/>
      </a:spPr>
      <a:bodyPr lIns="0" tIns="0" rIns="0" bIns="0" rtlCol="0" anchor="ctr"/>
      <a:lstStyle>
        <a:defPPr algn="ctr">
          <a:defRPr sz="2000">
            <a:latin typeface="Tahoma" charset="0"/>
            <a:ea typeface="Tahoma" charset="0"/>
            <a:cs typeface="Tahoma"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latin typeface="Tahoma" charset="0"/>
            <a:ea typeface="Tahoma" charset="0"/>
            <a:cs typeface="Tahoma" charset="0"/>
          </a:defRPr>
        </a:defPPr>
      </a:lstStyle>
    </a:txDef>
  </a:objectDefaults>
  <a:extraClrSchemeLst/>
  <a:extLst>
    <a:ext uri="{05A4C25C-085E-4340-85A3-A5531E510DB2}">
      <thm15:themeFamily xmlns:thm15="http://schemas.microsoft.com/office/thememl/2012/main" name="CMV-PowerPoint Template Guide V2" id="{41229ACB-6AFB-C244-BC71-8EB561A306E0}" vid="{10FA36B3-A405-4E41-A9AA-77C5AAB1E42B}"/>
    </a:ext>
  </a:extLst>
</a:theme>
</file>

<file path=ppt/theme/theme2.xml><?xml version="1.0" encoding="utf-8"?>
<a:theme xmlns:a="http://schemas.openxmlformats.org/drawingml/2006/main" name="5_Text slide Master">
  <a:themeElements>
    <a:clrScheme name="CMV-colors 02/02/16">
      <a:dk1>
        <a:srgbClr val="000624"/>
      </a:dk1>
      <a:lt1>
        <a:srgbClr val="FFFFFF"/>
      </a:lt1>
      <a:dk2>
        <a:srgbClr val="000624"/>
      </a:dk2>
      <a:lt2>
        <a:srgbClr val="DFE5E8"/>
      </a:lt2>
      <a:accent1>
        <a:srgbClr val="EE312F"/>
      </a:accent1>
      <a:accent2>
        <a:srgbClr val="00A0D3"/>
      </a:accent2>
      <a:accent3>
        <a:srgbClr val="000624"/>
      </a:accent3>
      <a:accent4>
        <a:srgbClr val="7C8184"/>
      </a:accent4>
      <a:accent5>
        <a:srgbClr val="DFE5E8"/>
      </a:accent5>
      <a:accent6>
        <a:srgbClr val="F48382"/>
      </a:accent6>
      <a:hlink>
        <a:srgbClr val="00A0D3"/>
      </a:hlink>
      <a:folHlink>
        <a:srgbClr val="00A0D3"/>
      </a:folHlink>
    </a:clrScheme>
    <a:fontScheme name="CMV-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effectLst/>
      </a:spPr>
      <a:bodyPr lIns="0" tIns="0" rIns="0" bIns="0" rtlCol="0" anchor="ctr"/>
      <a:lstStyle>
        <a:defPPr algn="ctr">
          <a:defRPr sz="2000">
            <a:latin typeface="Tahoma" charset="0"/>
            <a:ea typeface="Tahoma" charset="0"/>
            <a:cs typeface="Tahoma"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latin typeface="Tahoma" charset="0"/>
            <a:ea typeface="Tahoma" charset="0"/>
            <a:cs typeface="Tahoma" charset="0"/>
          </a:defRPr>
        </a:defPPr>
      </a:lstStyle>
    </a:txDef>
  </a:objectDefaults>
  <a:extraClrSchemeLst/>
  <a:extLst>
    <a:ext uri="{05A4C25C-085E-4340-85A3-A5531E510DB2}">
      <thm15:themeFamily xmlns:thm15="http://schemas.microsoft.com/office/thememl/2012/main" name="CMV-6297 PowerPoint Template" id="{4CCC7E61-EE89-42B9-8D81-4045FDF2A939}" vid="{9CC11A21-2F12-4EDC-B4FC-EC6BB2505D98}"/>
    </a:ext>
  </a:extLst>
</a:theme>
</file>

<file path=ppt/theme/theme3.xml><?xml version="1.0" encoding="utf-8"?>
<a:theme xmlns:a="http://schemas.openxmlformats.org/drawingml/2006/main" name="1_Text slide Master">
  <a:themeElements>
    <a:clrScheme name="CMV-colors 02/02/16">
      <a:dk1>
        <a:srgbClr val="000624"/>
      </a:dk1>
      <a:lt1>
        <a:srgbClr val="FFFFFF"/>
      </a:lt1>
      <a:dk2>
        <a:srgbClr val="000624"/>
      </a:dk2>
      <a:lt2>
        <a:srgbClr val="DFE5E8"/>
      </a:lt2>
      <a:accent1>
        <a:srgbClr val="EE312F"/>
      </a:accent1>
      <a:accent2>
        <a:srgbClr val="00A0D3"/>
      </a:accent2>
      <a:accent3>
        <a:srgbClr val="000624"/>
      </a:accent3>
      <a:accent4>
        <a:srgbClr val="7C8184"/>
      </a:accent4>
      <a:accent5>
        <a:srgbClr val="DFE5E8"/>
      </a:accent5>
      <a:accent6>
        <a:srgbClr val="F48382"/>
      </a:accent6>
      <a:hlink>
        <a:srgbClr val="00A0D3"/>
      </a:hlink>
      <a:folHlink>
        <a:srgbClr val="00A0D3"/>
      </a:folHlink>
    </a:clrScheme>
    <a:fontScheme name="CMV-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effectLst/>
      </a:spPr>
      <a:bodyPr lIns="0" tIns="0" rIns="0" bIns="0" rtlCol="0" anchor="ctr"/>
      <a:lstStyle>
        <a:defPPr algn="ctr">
          <a:defRPr sz="2000">
            <a:latin typeface="Tahoma" charset="0"/>
            <a:ea typeface="Tahoma" charset="0"/>
            <a:cs typeface="Tahoma"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latin typeface="Tahoma" charset="0"/>
            <a:ea typeface="Tahoma" charset="0"/>
            <a:cs typeface="Tahoma" charset="0"/>
          </a:defRPr>
        </a:defPPr>
      </a:lstStyle>
    </a:txDef>
  </a:objectDefaults>
  <a:extraClrSchemeLst/>
  <a:extLst>
    <a:ext uri="{05A4C25C-085E-4340-85A3-A5531E510DB2}">
      <thm15:themeFamily xmlns:thm15="http://schemas.microsoft.com/office/thememl/2012/main" name="Presentation1" id="{44562859-A18E-4583-A327-39615F2E4C2E}" vid="{7B4F8DA2-FA65-415A-99D9-BD187D393FE1}"/>
    </a:ext>
  </a:extLst>
</a:theme>
</file>

<file path=ppt/theme/theme4.xml><?xml version="1.0" encoding="utf-8"?>
<a:theme xmlns:a="http://schemas.openxmlformats.org/drawingml/2006/main" name="2_Text slide Master">
  <a:themeElements>
    <a:clrScheme name="CMV-colors 02/02/16">
      <a:dk1>
        <a:srgbClr val="000624"/>
      </a:dk1>
      <a:lt1>
        <a:srgbClr val="FFFFFF"/>
      </a:lt1>
      <a:dk2>
        <a:srgbClr val="000624"/>
      </a:dk2>
      <a:lt2>
        <a:srgbClr val="DFE5E8"/>
      </a:lt2>
      <a:accent1>
        <a:srgbClr val="EE312F"/>
      </a:accent1>
      <a:accent2>
        <a:srgbClr val="00A0D3"/>
      </a:accent2>
      <a:accent3>
        <a:srgbClr val="000624"/>
      </a:accent3>
      <a:accent4>
        <a:srgbClr val="7C8184"/>
      </a:accent4>
      <a:accent5>
        <a:srgbClr val="DFE5E8"/>
      </a:accent5>
      <a:accent6>
        <a:srgbClr val="F48382"/>
      </a:accent6>
      <a:hlink>
        <a:srgbClr val="00A0D3"/>
      </a:hlink>
      <a:folHlink>
        <a:srgbClr val="00A0D3"/>
      </a:folHlink>
    </a:clrScheme>
    <a:fontScheme name="CMV-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effectLst/>
      </a:spPr>
      <a:bodyPr lIns="0" tIns="0" rIns="0" bIns="0" rtlCol="0" anchor="ctr"/>
      <a:lstStyle>
        <a:defPPr algn="ctr">
          <a:defRPr sz="2000">
            <a:latin typeface="Tahoma" charset="0"/>
            <a:ea typeface="Tahoma" charset="0"/>
            <a:cs typeface="Tahoma"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latin typeface="Tahoma" charset="0"/>
            <a:ea typeface="Tahoma" charset="0"/>
            <a:cs typeface="Tahoma" charset="0"/>
          </a:defRPr>
        </a:defPPr>
      </a:lstStyle>
    </a:txDef>
  </a:objectDefaults>
  <a:extraClrSchemeLst/>
  <a:extLst>
    <a:ext uri="{05A4C25C-085E-4340-85A3-A5531E510DB2}">
      <thm15:themeFamily xmlns:thm15="http://schemas.microsoft.com/office/thememl/2012/main" name="Commvault GO 2018 PPT template v5.0" id="{CBE64810-B19A-40B7-8850-A413BDEEDA3F}" vid="{AE7C669B-3977-41EB-B8FB-F2D6784E64C6}"/>
    </a:ext>
  </a:extLst>
</a:theme>
</file>

<file path=ppt/theme/theme5.xml><?xml version="1.0" encoding="utf-8"?>
<a:theme xmlns:a="http://schemas.openxmlformats.org/drawingml/2006/main" name="3_Text slide Master">
  <a:themeElements>
    <a:clrScheme name="CMV-colors 02/02/16">
      <a:dk1>
        <a:srgbClr val="000624"/>
      </a:dk1>
      <a:lt1>
        <a:srgbClr val="FFFFFF"/>
      </a:lt1>
      <a:dk2>
        <a:srgbClr val="000624"/>
      </a:dk2>
      <a:lt2>
        <a:srgbClr val="DFE5E8"/>
      </a:lt2>
      <a:accent1>
        <a:srgbClr val="EE312F"/>
      </a:accent1>
      <a:accent2>
        <a:srgbClr val="00A0D3"/>
      </a:accent2>
      <a:accent3>
        <a:srgbClr val="000624"/>
      </a:accent3>
      <a:accent4>
        <a:srgbClr val="7C8184"/>
      </a:accent4>
      <a:accent5>
        <a:srgbClr val="DFE5E8"/>
      </a:accent5>
      <a:accent6>
        <a:srgbClr val="F48382"/>
      </a:accent6>
      <a:hlink>
        <a:srgbClr val="00A0D3"/>
      </a:hlink>
      <a:folHlink>
        <a:srgbClr val="00A0D3"/>
      </a:folHlink>
    </a:clrScheme>
    <a:fontScheme name="CMV-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effectLst/>
      </a:spPr>
      <a:bodyPr lIns="0" tIns="0" rIns="0" bIns="0" rtlCol="0" anchor="ctr"/>
      <a:lstStyle>
        <a:defPPr algn="ctr">
          <a:defRPr sz="2000">
            <a:latin typeface="Tahoma" charset="0"/>
            <a:ea typeface="Tahoma" charset="0"/>
            <a:cs typeface="Tahoma"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latin typeface="Tahoma" charset="0"/>
            <a:ea typeface="Tahoma" charset="0"/>
            <a:cs typeface="Tahoma" charset="0"/>
          </a:defRPr>
        </a:defPPr>
      </a:lstStyle>
    </a:txDef>
  </a:objectDefaults>
  <a:extraClrSchemeLst/>
  <a:extLst>
    <a:ext uri="{05A4C25C-085E-4340-85A3-A5531E510DB2}">
      <thm15:themeFamily xmlns:thm15="http://schemas.microsoft.com/office/thememl/2012/main" name="CMV-PowerPoint Template Guide V2" id="{41229ACB-6AFB-C244-BC71-8EB561A306E0}" vid="{10FA36B3-A405-4E41-A9AA-77C5AAB1E42B}"/>
    </a:ext>
  </a:extLst>
</a:theme>
</file>

<file path=ppt/theme/theme6.xml><?xml version="1.0" encoding="utf-8"?>
<a:theme xmlns:a="http://schemas.openxmlformats.org/drawingml/2006/main" name="20_Text slide Master">
  <a:themeElements>
    <a:clrScheme name="CMV-colors 02/02/16">
      <a:dk1>
        <a:srgbClr val="000624"/>
      </a:dk1>
      <a:lt1>
        <a:srgbClr val="FFFFFF"/>
      </a:lt1>
      <a:dk2>
        <a:srgbClr val="000624"/>
      </a:dk2>
      <a:lt2>
        <a:srgbClr val="DFE5E8"/>
      </a:lt2>
      <a:accent1>
        <a:srgbClr val="EE312F"/>
      </a:accent1>
      <a:accent2>
        <a:srgbClr val="00A0D3"/>
      </a:accent2>
      <a:accent3>
        <a:srgbClr val="000624"/>
      </a:accent3>
      <a:accent4>
        <a:srgbClr val="7C8184"/>
      </a:accent4>
      <a:accent5>
        <a:srgbClr val="DFE5E8"/>
      </a:accent5>
      <a:accent6>
        <a:srgbClr val="F48382"/>
      </a:accent6>
      <a:hlink>
        <a:srgbClr val="00A0D3"/>
      </a:hlink>
      <a:folHlink>
        <a:srgbClr val="00A0D3"/>
      </a:folHlink>
    </a:clrScheme>
    <a:fontScheme name="CMV-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effectLst/>
      </a:spPr>
      <a:bodyPr lIns="0" tIns="0" rIns="0" bIns="0" rtlCol="0" anchor="ctr"/>
      <a:lstStyle>
        <a:defPPr algn="ctr">
          <a:defRPr sz="2000">
            <a:latin typeface="Tahoma" charset="0"/>
            <a:ea typeface="Tahoma" charset="0"/>
            <a:cs typeface="Tahoma"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latin typeface="Tahoma" charset="0"/>
            <a:ea typeface="Tahoma" charset="0"/>
            <a:cs typeface="Tahoma" charset="0"/>
          </a:defRPr>
        </a:defPPr>
      </a:lstStyle>
    </a:txDef>
  </a:objectDefaults>
  <a:extraClrSchemeLst/>
  <a:extLst>
    <a:ext uri="{05A4C25C-085E-4340-85A3-A5531E510DB2}">
      <thm15:themeFamily xmlns:thm15="http://schemas.microsoft.com/office/thememl/2012/main" name="CMV-PowerPoint Template 2018 v1.0" id="{A962FB75-248C-7B43-8EF1-2A086301D97C}" vid="{68F27112-B111-6F4B-A08D-3F40E53257E7}"/>
    </a:ext>
  </a:extLst>
</a:theme>
</file>

<file path=ppt/theme/theme7.xml><?xml version="1.0" encoding="utf-8"?>
<a:theme xmlns:a="http://schemas.openxmlformats.org/drawingml/2006/main" name="4_Text slide Master">
  <a:themeElements>
    <a:clrScheme name="CMV-colors 02/02/16">
      <a:dk1>
        <a:srgbClr val="000624"/>
      </a:dk1>
      <a:lt1>
        <a:srgbClr val="FFFFFF"/>
      </a:lt1>
      <a:dk2>
        <a:srgbClr val="000624"/>
      </a:dk2>
      <a:lt2>
        <a:srgbClr val="DFE5E8"/>
      </a:lt2>
      <a:accent1>
        <a:srgbClr val="EE312F"/>
      </a:accent1>
      <a:accent2>
        <a:srgbClr val="00A0D3"/>
      </a:accent2>
      <a:accent3>
        <a:srgbClr val="000624"/>
      </a:accent3>
      <a:accent4>
        <a:srgbClr val="7C8184"/>
      </a:accent4>
      <a:accent5>
        <a:srgbClr val="DFE5E8"/>
      </a:accent5>
      <a:accent6>
        <a:srgbClr val="F48382"/>
      </a:accent6>
      <a:hlink>
        <a:srgbClr val="00A0D3"/>
      </a:hlink>
      <a:folHlink>
        <a:srgbClr val="00A0D3"/>
      </a:folHlink>
    </a:clrScheme>
    <a:fontScheme name="CMV-font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effectLst/>
      </a:spPr>
      <a:bodyPr lIns="0" tIns="0" rIns="0" bIns="0" rtlCol="0" anchor="ctr"/>
      <a:lstStyle>
        <a:defPPr algn="ctr">
          <a:defRPr sz="2000">
            <a:latin typeface="Tahoma" charset="0"/>
            <a:ea typeface="Tahoma" charset="0"/>
            <a:cs typeface="Tahoma"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smtClean="0">
            <a:latin typeface="Tahoma" charset="0"/>
            <a:ea typeface="Tahoma" charset="0"/>
            <a:cs typeface="Tahoma" charset="0"/>
          </a:defRPr>
        </a:defPPr>
      </a:lstStyle>
    </a:txDef>
  </a:objectDefaults>
  <a:extraClrSchemeLst/>
  <a:extLst>
    <a:ext uri="{05A4C25C-085E-4340-85A3-A5531E510DB2}">
      <thm15:themeFamily xmlns:thm15="http://schemas.microsoft.com/office/thememl/2012/main" name="Presentation1" id="{44562859-A18E-4583-A327-39615F2E4C2E}" vid="{7B4F8DA2-FA65-415A-99D9-BD187D393FE1}"/>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576D4031C2648BC6039B6E3AE316F" ma:contentTypeVersion="2" ma:contentTypeDescription="Create a new document." ma:contentTypeScope="" ma:versionID="ae994fc9f2e36793bae246cbbbf9dcee">
  <xsd:schema xmlns:xsd="http://www.w3.org/2001/XMLSchema" xmlns:xs="http://www.w3.org/2001/XMLSchema" xmlns:p="http://schemas.microsoft.com/office/2006/metadata/properties" xmlns:ns2="f5a27635-2f8d-4aad-9e2e-46d61c739292" targetNamespace="http://schemas.microsoft.com/office/2006/metadata/properties" ma:root="true" ma:fieldsID="452e193fbe38b268ec520d960aed3a58" ns2:_="">
    <xsd:import namespace="f5a27635-2f8d-4aad-9e2e-46d61c739292"/>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a27635-2f8d-4aad-9e2e-46d61c73929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9DCCF3-880C-4D1D-A11C-E6FD624017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5a27635-2f8d-4aad-9e2e-46d61c7392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0BD7766-C188-4167-BCF6-42E40E77775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BBDE1C2-7294-4763-81B5-049B755BE9A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27380</TotalTime>
  <Words>1405</Words>
  <Application>Microsoft Office PowerPoint</Application>
  <PresentationFormat>Custom</PresentationFormat>
  <Paragraphs>252</Paragraphs>
  <Slides>19</Slides>
  <Notes>5</Notes>
  <HiddenSlides>0</HiddenSlides>
  <MMClips>0</MMClips>
  <ScaleCrop>false</ScaleCrop>
  <HeadingPairs>
    <vt:vector size="6" baseType="variant">
      <vt:variant>
        <vt:lpstr>Fonts Used</vt:lpstr>
      </vt:variant>
      <vt:variant>
        <vt:i4>4</vt:i4>
      </vt:variant>
      <vt:variant>
        <vt:lpstr>Theme</vt:lpstr>
      </vt:variant>
      <vt:variant>
        <vt:i4>7</vt:i4>
      </vt:variant>
      <vt:variant>
        <vt:lpstr>Slide Titles</vt:lpstr>
      </vt:variant>
      <vt:variant>
        <vt:i4>19</vt:i4>
      </vt:variant>
    </vt:vector>
  </HeadingPairs>
  <TitlesOfParts>
    <vt:vector size="30" baseType="lpstr">
      <vt:lpstr>Arial</vt:lpstr>
      <vt:lpstr>Calibri</vt:lpstr>
      <vt:lpstr>Tahoma</vt:lpstr>
      <vt:lpstr>Wingdings</vt:lpstr>
      <vt:lpstr>Text slide Master</vt:lpstr>
      <vt:lpstr>5_Text slide Master</vt:lpstr>
      <vt:lpstr>1_Text slide Master</vt:lpstr>
      <vt:lpstr>2_Text slide Master</vt:lpstr>
      <vt:lpstr>3_Text slide Master</vt:lpstr>
      <vt:lpstr>20_Text slide Master</vt:lpstr>
      <vt:lpstr>4_Text slide Master</vt:lpstr>
      <vt:lpstr>PowerPoint Presentation</vt:lpstr>
      <vt:lpstr>Topics</vt:lpstr>
      <vt:lpstr>PowerPoint Presentation</vt:lpstr>
      <vt:lpstr>Cloud - # of Commvault Instance and Storage Usage</vt:lpstr>
      <vt:lpstr>Top Workloads Protected</vt:lpstr>
      <vt:lpstr>Usage:  Hybrid Cloud Private Cloud (VM) </vt:lpstr>
      <vt:lpstr>Usage: Hybrid Cloud into the Public Clouds </vt:lpstr>
      <vt:lpstr>Usage:  Hyperscale Program Trends from Survey Pool  ${TotalCapacity}PB Sold-to-Date,   ~${UsedCapacity}PB deployed and used </vt:lpstr>
      <vt:lpstr>New Business Trends</vt:lpstr>
      <vt:lpstr>PowerPoint Presentation</vt:lpstr>
      <vt:lpstr>Quality Metrics: Release adoption and Calls per Commcell </vt:lpstr>
      <vt:lpstr>PowerPoint Presentation</vt:lpstr>
      <vt:lpstr>Summary – Product Planning &amp; Release</vt:lpstr>
      <vt:lpstr>Focus for Products</vt:lpstr>
      <vt:lpstr>PowerPoint Presentation</vt:lpstr>
      <vt:lpstr>Engineering head Count trend for last 3 Quarters by region</vt:lpstr>
      <vt:lpstr>Product Team – Key Accomplishments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 Soetermans</dc:creator>
  <cp:lastModifiedBy>Nikhith Birru</cp:lastModifiedBy>
  <cp:revision>653</cp:revision>
  <cp:lastPrinted>2019-03-30T22:33:52Z</cp:lastPrinted>
  <dcterms:created xsi:type="dcterms:W3CDTF">2016-02-05T19:58:56Z</dcterms:created>
  <dcterms:modified xsi:type="dcterms:W3CDTF">2020-05-12T11:54:03Z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0x010100405576D4031C2648BC6039B6E3AE316F</vt:lpwstr>
  </property>
</Properties>
</file>